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785"/>
    <a:srgbClr val="22608F"/>
    <a:srgbClr val="6B6B6B"/>
    <a:srgbClr val="F9F9F9"/>
    <a:srgbClr val="EEEEEE"/>
    <a:srgbClr val="FCFCFC"/>
    <a:srgbClr val="FBFBFB"/>
    <a:srgbClr val="FDFDFD"/>
    <a:srgbClr val="DDDDDD"/>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9" autoAdjust="0"/>
    <p:restoredTop sz="94660"/>
  </p:normalViewPr>
  <p:slideViewPr>
    <p:cSldViewPr snapToGrid="0">
      <p:cViewPr varScale="1">
        <p:scale>
          <a:sx n="66" d="100"/>
          <a:sy n="66" d="100"/>
        </p:scale>
        <p:origin x="48"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 Christopher (DESE)" userId="f0b2c5b6-6a16-40a1-927f-be804d0da372" providerId="ADAL" clId="{593C2640-6544-4A1C-A02D-7176485EA6CF}"/>
    <pc:docChg chg="modSld">
      <pc:chgData name="Kier, Christopher (DESE)" userId="f0b2c5b6-6a16-40a1-927f-be804d0da372" providerId="ADAL" clId="{593C2640-6544-4A1C-A02D-7176485EA6CF}" dt="2026-07-09T18:38:31.279" v="25" actId="13244"/>
      <pc:docMkLst>
        <pc:docMk/>
      </pc:docMkLst>
      <pc:sldChg chg="modSp mod">
        <pc:chgData name="Kier, Christopher (DESE)" userId="f0b2c5b6-6a16-40a1-927f-be804d0da372" providerId="ADAL" clId="{593C2640-6544-4A1C-A02D-7176485EA6CF}" dt="2026-07-09T18:25:38.270" v="1" actId="13244"/>
        <pc:sldMkLst>
          <pc:docMk/>
          <pc:sldMk cId="2818306196" sldId="256"/>
        </pc:sldMkLst>
        <pc:spChg chg="ord">
          <ac:chgData name="Kier, Christopher (DESE)" userId="f0b2c5b6-6a16-40a1-927f-be804d0da372" providerId="ADAL" clId="{593C2640-6544-4A1C-A02D-7176485EA6CF}" dt="2026-07-09T18:25:38.270" v="1" actId="13244"/>
          <ac:spMkLst>
            <pc:docMk/>
            <pc:sldMk cId="2818306196" sldId="256"/>
            <ac:spMk id="33" creationId="{8DA83582-FFEE-8B9E-39C5-D46A733CEC41}"/>
          </ac:spMkLst>
        </pc:spChg>
      </pc:sldChg>
      <pc:sldChg chg="modSp mod">
        <pc:chgData name="Kier, Christopher (DESE)" userId="f0b2c5b6-6a16-40a1-927f-be804d0da372" providerId="ADAL" clId="{593C2640-6544-4A1C-A02D-7176485EA6CF}" dt="2026-07-09T18:27:04.691" v="2" actId="13244"/>
        <pc:sldMkLst>
          <pc:docMk/>
          <pc:sldMk cId="3452625513" sldId="282"/>
        </pc:sldMkLst>
        <pc:spChg chg="ord">
          <ac:chgData name="Kier, Christopher (DESE)" userId="f0b2c5b6-6a16-40a1-927f-be804d0da372" providerId="ADAL" clId="{593C2640-6544-4A1C-A02D-7176485EA6CF}" dt="2026-07-09T18:27:04.691" v="2" actId="13244"/>
          <ac:spMkLst>
            <pc:docMk/>
            <pc:sldMk cId="3452625513" sldId="282"/>
            <ac:spMk id="15" creationId="{F3C9E1F3-6BFA-8BCC-4EAB-112AFAC1273B}"/>
          </ac:spMkLst>
        </pc:spChg>
      </pc:sldChg>
      <pc:sldChg chg="modSp mod">
        <pc:chgData name="Kier, Christopher (DESE)" userId="f0b2c5b6-6a16-40a1-927f-be804d0da372" providerId="ADAL" clId="{593C2640-6544-4A1C-A02D-7176485EA6CF}" dt="2026-07-09T18:27:34.403" v="3" actId="13244"/>
        <pc:sldMkLst>
          <pc:docMk/>
          <pc:sldMk cId="2495616852" sldId="283"/>
        </pc:sldMkLst>
        <pc:spChg chg="ord">
          <ac:chgData name="Kier, Christopher (DESE)" userId="f0b2c5b6-6a16-40a1-927f-be804d0da372" providerId="ADAL" clId="{593C2640-6544-4A1C-A02D-7176485EA6CF}" dt="2026-07-09T18:27:34.403" v="3" actId="13244"/>
          <ac:spMkLst>
            <pc:docMk/>
            <pc:sldMk cId="2495616852" sldId="283"/>
            <ac:spMk id="14" creationId="{D4863883-2F20-7001-E9BB-832F5AF28611}"/>
          </ac:spMkLst>
        </pc:spChg>
      </pc:sldChg>
      <pc:sldChg chg="modSp mod">
        <pc:chgData name="Kier, Christopher (DESE)" userId="f0b2c5b6-6a16-40a1-927f-be804d0da372" providerId="ADAL" clId="{593C2640-6544-4A1C-A02D-7176485EA6CF}" dt="2026-07-09T18:28:30.037" v="4" actId="13244"/>
        <pc:sldMkLst>
          <pc:docMk/>
          <pc:sldMk cId="3989879702" sldId="284"/>
        </pc:sldMkLst>
        <pc:spChg chg="ord">
          <ac:chgData name="Kier, Christopher (DESE)" userId="f0b2c5b6-6a16-40a1-927f-be804d0da372" providerId="ADAL" clId="{593C2640-6544-4A1C-A02D-7176485EA6CF}" dt="2026-07-09T18:28:30.037" v="4" actId="13244"/>
          <ac:spMkLst>
            <pc:docMk/>
            <pc:sldMk cId="3989879702" sldId="284"/>
            <ac:spMk id="4" creationId="{5BB06CB2-46BA-F7C0-0A75-AF1BAEBE3700}"/>
          </ac:spMkLst>
        </pc:spChg>
      </pc:sldChg>
      <pc:sldChg chg="modSp mod">
        <pc:chgData name="Kier, Christopher (DESE)" userId="f0b2c5b6-6a16-40a1-927f-be804d0da372" providerId="ADAL" clId="{593C2640-6544-4A1C-A02D-7176485EA6CF}" dt="2026-07-09T18:29:50.244" v="8" actId="13244"/>
        <pc:sldMkLst>
          <pc:docMk/>
          <pc:sldMk cId="2621257514" sldId="285"/>
        </pc:sldMkLst>
        <pc:spChg chg="ord">
          <ac:chgData name="Kier, Christopher (DESE)" userId="f0b2c5b6-6a16-40a1-927f-be804d0da372" providerId="ADAL" clId="{593C2640-6544-4A1C-A02D-7176485EA6CF}" dt="2026-07-09T18:29:44.094" v="7" actId="13244"/>
          <ac:spMkLst>
            <pc:docMk/>
            <pc:sldMk cId="2621257514" sldId="285"/>
            <ac:spMk id="18" creationId="{5ED952D8-9ECD-5368-E091-921899019525}"/>
          </ac:spMkLst>
        </pc:spChg>
        <pc:spChg chg="ord">
          <ac:chgData name="Kier, Christopher (DESE)" userId="f0b2c5b6-6a16-40a1-927f-be804d0da372" providerId="ADAL" clId="{593C2640-6544-4A1C-A02D-7176485EA6CF}" dt="2026-07-09T18:29:50.244" v="8" actId="13244"/>
          <ac:spMkLst>
            <pc:docMk/>
            <pc:sldMk cId="2621257514" sldId="285"/>
            <ac:spMk id="25" creationId="{0890CFA8-70A6-1E5F-402F-8E4D8E5E2F16}"/>
          </ac:spMkLst>
        </pc:spChg>
      </pc:sldChg>
      <pc:sldChg chg="modSp mod">
        <pc:chgData name="Kier, Christopher (DESE)" userId="f0b2c5b6-6a16-40a1-927f-be804d0da372" providerId="ADAL" clId="{593C2640-6544-4A1C-A02D-7176485EA6CF}" dt="2026-07-09T18:30:37.209" v="9" actId="13244"/>
        <pc:sldMkLst>
          <pc:docMk/>
          <pc:sldMk cId="3875473262" sldId="286"/>
        </pc:sldMkLst>
        <pc:spChg chg="ord">
          <ac:chgData name="Kier, Christopher (DESE)" userId="f0b2c5b6-6a16-40a1-927f-be804d0da372" providerId="ADAL" clId="{593C2640-6544-4A1C-A02D-7176485EA6CF}" dt="2026-07-09T18:30:37.209" v="9" actId="13244"/>
          <ac:spMkLst>
            <pc:docMk/>
            <pc:sldMk cId="3875473262" sldId="286"/>
            <ac:spMk id="9" creationId="{84EE8090-1534-8530-0F51-85FC9CEF08FB}"/>
          </ac:spMkLst>
        </pc:spChg>
      </pc:sldChg>
      <pc:sldChg chg="modSp mod">
        <pc:chgData name="Kier, Christopher (DESE)" userId="f0b2c5b6-6a16-40a1-927f-be804d0da372" providerId="ADAL" clId="{593C2640-6544-4A1C-A02D-7176485EA6CF}" dt="2026-07-09T18:30:41.224" v="10" actId="13244"/>
        <pc:sldMkLst>
          <pc:docMk/>
          <pc:sldMk cId="3056664210" sldId="287"/>
        </pc:sldMkLst>
        <pc:spChg chg="ord">
          <ac:chgData name="Kier, Christopher (DESE)" userId="f0b2c5b6-6a16-40a1-927f-be804d0da372" providerId="ADAL" clId="{593C2640-6544-4A1C-A02D-7176485EA6CF}" dt="2026-07-09T18:30:41.224" v="10" actId="13244"/>
          <ac:spMkLst>
            <pc:docMk/>
            <pc:sldMk cId="3056664210" sldId="287"/>
            <ac:spMk id="11" creationId="{FA778A3C-454A-6083-F63C-649DBE520B39}"/>
          </ac:spMkLst>
        </pc:spChg>
      </pc:sldChg>
      <pc:sldChg chg="modSp mod">
        <pc:chgData name="Kier, Christopher (DESE)" userId="f0b2c5b6-6a16-40a1-927f-be804d0da372" providerId="ADAL" clId="{593C2640-6544-4A1C-A02D-7176485EA6CF}" dt="2026-07-09T18:31:03.277" v="11" actId="13244"/>
        <pc:sldMkLst>
          <pc:docMk/>
          <pc:sldMk cId="2135317052" sldId="288"/>
        </pc:sldMkLst>
        <pc:spChg chg="ord">
          <ac:chgData name="Kier, Christopher (DESE)" userId="f0b2c5b6-6a16-40a1-927f-be804d0da372" providerId="ADAL" clId="{593C2640-6544-4A1C-A02D-7176485EA6CF}" dt="2026-07-09T18:31:03.277" v="11" actId="13244"/>
          <ac:spMkLst>
            <pc:docMk/>
            <pc:sldMk cId="2135317052" sldId="288"/>
            <ac:spMk id="2" creationId="{CFE25EA1-03E9-789C-C17B-DF9D5A68ACCC}"/>
          </ac:spMkLst>
        </pc:spChg>
      </pc:sldChg>
      <pc:sldChg chg="modSp mod">
        <pc:chgData name="Kier, Christopher (DESE)" userId="f0b2c5b6-6a16-40a1-927f-be804d0da372" providerId="ADAL" clId="{593C2640-6544-4A1C-A02D-7176485EA6CF}" dt="2026-07-09T18:31:25.055" v="12" actId="13244"/>
        <pc:sldMkLst>
          <pc:docMk/>
          <pc:sldMk cId="1713826509" sldId="289"/>
        </pc:sldMkLst>
        <pc:spChg chg="ord">
          <ac:chgData name="Kier, Christopher (DESE)" userId="f0b2c5b6-6a16-40a1-927f-be804d0da372" providerId="ADAL" clId="{593C2640-6544-4A1C-A02D-7176485EA6CF}" dt="2026-07-09T18:31:25.055" v="12" actId="13244"/>
          <ac:spMkLst>
            <pc:docMk/>
            <pc:sldMk cId="1713826509" sldId="289"/>
            <ac:spMk id="4" creationId="{BAB07EF7-52EE-FE71-8373-FB1EF71AD147}"/>
          </ac:spMkLst>
        </pc:spChg>
      </pc:sldChg>
      <pc:sldChg chg="modSp mod">
        <pc:chgData name="Kier, Christopher (DESE)" userId="f0b2c5b6-6a16-40a1-927f-be804d0da372" providerId="ADAL" clId="{593C2640-6544-4A1C-A02D-7176485EA6CF}" dt="2026-07-09T18:38:31.279" v="25" actId="13244"/>
        <pc:sldMkLst>
          <pc:docMk/>
          <pc:sldMk cId="4181592029" sldId="291"/>
        </pc:sldMkLst>
        <pc:spChg chg="mod">
          <ac:chgData name="Kier, Christopher (DESE)" userId="f0b2c5b6-6a16-40a1-927f-be804d0da372" providerId="ADAL" clId="{593C2640-6544-4A1C-A02D-7176485EA6CF}" dt="2026-07-09T18:37:23.767" v="13" actId="14100"/>
          <ac:spMkLst>
            <pc:docMk/>
            <pc:sldMk cId="4181592029" sldId="291"/>
            <ac:spMk id="22" creationId="{17FD08DC-8F44-3188-2F96-30B5BC6AD7F3}"/>
          </ac:spMkLst>
        </pc:spChg>
        <pc:spChg chg="mod">
          <ac:chgData name="Kier, Christopher (DESE)" userId="f0b2c5b6-6a16-40a1-927f-be804d0da372" providerId="ADAL" clId="{593C2640-6544-4A1C-A02D-7176485EA6CF}" dt="2026-07-09T18:38:01.688" v="23" actId="1035"/>
          <ac:spMkLst>
            <pc:docMk/>
            <pc:sldMk cId="4181592029" sldId="291"/>
            <ac:spMk id="26" creationId="{7FECE724-7D76-2BE1-9F3F-36BDAD0D6401}"/>
          </ac:spMkLst>
        </pc:spChg>
        <pc:spChg chg="ord">
          <ac:chgData name="Kier, Christopher (DESE)" userId="f0b2c5b6-6a16-40a1-927f-be804d0da372" providerId="ADAL" clId="{593C2640-6544-4A1C-A02D-7176485EA6CF}" dt="2026-07-09T18:38:16.514" v="24" actId="13244"/>
          <ac:spMkLst>
            <pc:docMk/>
            <pc:sldMk cId="4181592029" sldId="291"/>
            <ac:spMk id="29" creationId="{D6EAD18C-497F-B985-0BF9-031C5B3AA930}"/>
          </ac:spMkLst>
        </pc:spChg>
        <pc:spChg chg="ord">
          <ac:chgData name="Kier, Christopher (DESE)" userId="f0b2c5b6-6a16-40a1-927f-be804d0da372" providerId="ADAL" clId="{593C2640-6544-4A1C-A02D-7176485EA6CF}" dt="2026-07-09T18:38:31.279" v="25" actId="13244"/>
          <ac:spMkLst>
            <pc:docMk/>
            <pc:sldMk cId="4181592029" sldId="291"/>
            <ac:spMk id="30" creationId="{F7D70AE0-619B-721D-D4C2-555E5DF141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ptos" panose="020B0004020202020204"/>
              </a:rPr>
              <a:t>Note: The screenshots in this guide have been translated for your reference. The MCAS Family Portal will appear in English or Spanish only.</a:t>
            </a:r>
            <a:endParaRPr lang="en-US" dirty="0"/>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sachusetts Department of Elementary and Secondary Education no logo no mfonini.">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Abusua Portal </a:t>
            </a:r>
            <a:r>
              <a:rPr kumimoji="0" lang="en-US" b="0" i="0" u="none" strike="noStrike" kern="1200" cap="none" spc="0" normalizeH="0" baseline="0" noProof="0" dirty="0" err="1">
                <a:ln>
                  <a:noFill/>
                </a:ln>
                <a:solidFill>
                  <a:srgbClr val="1A4785"/>
                </a:solidFill>
                <a:effectLst/>
                <a:uLnTx/>
                <a:uFillTx/>
                <a:latin typeface="Aptos" panose="020B0004020202020204" pitchFamily="34" charset="0"/>
                <a:ea typeface="Open Sans Light" pitchFamily="2" charset="0"/>
                <a:cs typeface="Open Sans Light" pitchFamily="2" charset="0"/>
              </a:rPr>
              <a:t>Mmoa</a:t>
            </a:r>
            <a:r>
              <a:rPr kumimoji="0" lang="en-US"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 </a:t>
            </a:r>
            <a:r>
              <a:rPr kumimoji="0" lang="en-US" b="0" i="0" u="none" strike="noStrike" kern="1200" cap="none" spc="0" normalizeH="0" baseline="0" noProof="0" dirty="0" err="1">
                <a:ln>
                  <a:noFill/>
                </a:ln>
                <a:solidFill>
                  <a:srgbClr val="1A4785"/>
                </a:solidFill>
                <a:effectLst/>
                <a:uLnTx/>
                <a:uFillTx/>
                <a:latin typeface="Aptos" panose="020B0004020202020204" pitchFamily="34" charset="0"/>
                <a:ea typeface="Open Sans Light" pitchFamily="2" charset="0"/>
                <a:cs typeface="Open Sans Light" pitchFamily="2" charset="0"/>
              </a:rPr>
              <a:t>Kyerɛwtohɔ</a:t>
            </a:r>
            <a:endParaRPr kumimoji="0" lang="en-US"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endParaRP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dirty="0" err="1">
                <a:solidFill>
                  <a:schemeClr val="bg1"/>
                </a:solidFill>
                <a:latin typeface="Aptos" panose="020B0004020202020204" pitchFamily="34" charset="0"/>
              </a:rPr>
              <a:t>Hwɛ</a:t>
            </a:r>
            <a:r>
              <a:rPr lang="en-US" sz="2000" dirty="0">
                <a:solidFill>
                  <a:schemeClr val="bg1"/>
                </a:solidFill>
                <a:latin typeface="Aptos" panose="020B0004020202020204" pitchFamily="34" charset="0"/>
              </a:rPr>
              <a:t> wo </a:t>
            </a:r>
            <a:r>
              <a:rPr lang="en-US" sz="2000" dirty="0" err="1">
                <a:solidFill>
                  <a:schemeClr val="bg1"/>
                </a:solidFill>
                <a:latin typeface="Aptos" panose="020B0004020202020204" pitchFamily="34" charset="0"/>
              </a:rPr>
              <a:t>suani</a:t>
            </a:r>
            <a:r>
              <a:rPr lang="en-US" sz="2000" dirty="0">
                <a:solidFill>
                  <a:schemeClr val="bg1"/>
                </a:solidFill>
                <a:latin typeface="Aptos" panose="020B0004020202020204" pitchFamily="34" charset="0"/>
              </a:rPr>
              <a:t> no MCAS </a:t>
            </a:r>
            <a:r>
              <a:rPr lang="en-US" sz="2000" dirty="0" err="1">
                <a:solidFill>
                  <a:schemeClr val="bg1"/>
                </a:solidFill>
                <a:latin typeface="Aptos" panose="020B0004020202020204" pitchFamily="34" charset="0"/>
              </a:rPr>
              <a:t>sɔhwɛ</a:t>
            </a:r>
            <a:r>
              <a:rPr lang="en-US" sz="2000" dirty="0">
                <a:solidFill>
                  <a:schemeClr val="bg1"/>
                </a:solidFill>
                <a:latin typeface="Aptos" panose="020B0004020202020204" pitchFamily="34" charset="0"/>
              </a:rPr>
              <a:t> no aba so </a:t>
            </a:r>
            <a:r>
              <a:rPr lang="en-US" sz="2000" dirty="0" err="1">
                <a:solidFill>
                  <a:schemeClr val="bg1"/>
                </a:solidFill>
                <a:latin typeface="Aptos" panose="020B0004020202020204" pitchFamily="34" charset="0"/>
              </a:rPr>
              <a:t>wɔ</a:t>
            </a:r>
            <a:r>
              <a:rPr lang="en-US" sz="2000" dirty="0">
                <a:solidFill>
                  <a:schemeClr val="bg1"/>
                </a:solidFill>
                <a:latin typeface="Aptos" panose="020B0004020202020204" pitchFamily="34" charset="0"/>
              </a:rPr>
              <a:t> MCAS Family Portal no so. Fa </a:t>
            </a:r>
            <a:r>
              <a:rPr lang="en-US" sz="2000" dirty="0" err="1">
                <a:solidFill>
                  <a:schemeClr val="bg1"/>
                </a:solidFill>
                <a:latin typeface="Aptos" panose="020B0004020202020204" pitchFamily="34" charset="0"/>
              </a:rPr>
              <a:t>saa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nsɛm</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yi</a:t>
            </a:r>
            <a:r>
              <a:rPr lang="en-US" sz="2000" dirty="0">
                <a:solidFill>
                  <a:schemeClr val="bg1"/>
                </a:solidFill>
                <a:latin typeface="Aptos" panose="020B0004020202020204" pitchFamily="34" charset="0"/>
              </a:rPr>
              <a:t> di </a:t>
            </a:r>
            <a:r>
              <a:rPr lang="en-US" sz="2000" dirty="0" err="1">
                <a:solidFill>
                  <a:schemeClr val="bg1"/>
                </a:solidFill>
                <a:latin typeface="Aptos" panose="020B0004020202020204" pitchFamily="34" charset="0"/>
              </a:rPr>
              <a:t>akyi</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na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hwɛ</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sɛnea</a:t>
            </a:r>
            <a:r>
              <a:rPr lang="en-US" sz="2000" dirty="0">
                <a:solidFill>
                  <a:schemeClr val="bg1"/>
                </a:solidFill>
                <a:latin typeface="Aptos" panose="020B0004020202020204" pitchFamily="34" charset="0"/>
              </a:rPr>
              <a:t> wo </a:t>
            </a:r>
            <a:r>
              <a:rPr lang="en-US" sz="2000" dirty="0" err="1">
                <a:solidFill>
                  <a:schemeClr val="bg1"/>
                </a:solidFill>
                <a:latin typeface="Aptos" panose="020B0004020202020204" pitchFamily="34" charset="0"/>
              </a:rPr>
              <a:t>suani</a:t>
            </a:r>
            <a:r>
              <a:rPr lang="en-US" sz="2000" dirty="0">
                <a:solidFill>
                  <a:schemeClr val="bg1"/>
                </a:solidFill>
                <a:latin typeface="Aptos" panose="020B0004020202020204" pitchFamily="34" charset="0"/>
              </a:rPr>
              <a:t> no </a:t>
            </a:r>
            <a:r>
              <a:rPr lang="en-US" sz="2000" dirty="0" err="1">
                <a:solidFill>
                  <a:schemeClr val="bg1"/>
                </a:solidFill>
                <a:latin typeface="Aptos" panose="020B0004020202020204" pitchFamily="34" charset="0"/>
              </a:rPr>
              <a:t>reyɛ</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afe</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biara</a:t>
            </a:r>
            <a:r>
              <a:rPr lang="en-US" sz="2000" dirty="0">
                <a:solidFill>
                  <a:schemeClr val="bg1"/>
                </a:solidFill>
                <a:latin typeface="Aptos" panose="020B0004020202020204" pitchFamily="34" charset="0"/>
              </a:rPr>
              <a:t> fi </a:t>
            </a:r>
            <a:r>
              <a:rPr lang="en-US" sz="2000" dirty="0" err="1">
                <a:solidFill>
                  <a:schemeClr val="bg1"/>
                </a:solidFill>
                <a:latin typeface="Aptos" panose="020B0004020202020204" pitchFamily="34" charset="0"/>
              </a:rPr>
              <a:t>afe</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kɔ</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afe</a:t>
            </a:r>
            <a:r>
              <a:rPr lang="en-US" sz="2000" dirty="0">
                <a:solidFill>
                  <a:schemeClr val="bg1"/>
                </a:solidFill>
                <a:latin typeface="Aptos" panose="020B0004020202020204" pitchFamily="34" charset="0"/>
              </a:rPr>
              <a:t>.</a:t>
            </a:r>
          </a:p>
          <a:p>
            <a:pPr algn="ctr">
              <a:spcAft>
                <a:spcPts val="1200"/>
              </a:spcAft>
            </a:pPr>
            <a:r>
              <a:rPr lang="en-US" sz="2000" dirty="0" err="1">
                <a:solidFill>
                  <a:schemeClr val="bg1"/>
                </a:solidFill>
                <a:latin typeface="Aptos" panose="020B0004020202020204" pitchFamily="34" charset="0"/>
              </a:rPr>
              <a:t>Kɔ</a:t>
            </a:r>
            <a:r>
              <a:rPr lang="en-US" sz="2000" dirty="0">
                <a:solidFill>
                  <a:schemeClr val="bg1"/>
                </a:solidFill>
                <a:latin typeface="Aptos" panose="020B0004020202020204" pitchFamily="34" charset="0"/>
              </a:rPr>
              <a:t> </a:t>
            </a:r>
            <a:r>
              <a:rPr lang="en-US" sz="20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https://mcasfamilyportal.emetric.net</a:t>
            </a:r>
            <a:r>
              <a:rPr lang="en-US" sz="2000" dirty="0">
                <a:solidFill>
                  <a:schemeClr val="bg1"/>
                </a:solidFill>
                <a:latin typeface="Aptos" panose="020B0004020202020204" pitchFamily="34" charset="0"/>
              </a:rPr>
              <a:t> so </a:t>
            </a:r>
            <a:r>
              <a:rPr lang="en-US" sz="2000" dirty="0" err="1">
                <a:solidFill>
                  <a:schemeClr val="bg1"/>
                </a:solidFill>
                <a:latin typeface="Aptos" panose="020B0004020202020204" pitchFamily="34" charset="0"/>
              </a:rPr>
              <a:t>na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hwɛ</a:t>
            </a:r>
            <a:r>
              <a:rPr lang="en-US" sz="2000" dirty="0">
                <a:solidFill>
                  <a:schemeClr val="bg1"/>
                </a:solidFill>
                <a:latin typeface="Aptos" panose="020B0004020202020204" pitchFamily="34" charset="0"/>
              </a:rPr>
              <a:t> MCAS Family Portal no </a:t>
            </a:r>
            <a:r>
              <a:rPr lang="en-US" sz="2000" dirty="0" err="1">
                <a:solidFill>
                  <a:schemeClr val="bg1"/>
                </a:solidFill>
                <a:latin typeface="Aptos" panose="020B0004020202020204" pitchFamily="34" charset="0"/>
              </a:rPr>
              <a:t>wɔ</a:t>
            </a:r>
            <a:r>
              <a:rPr lang="en-US" sz="2000" dirty="0">
                <a:solidFill>
                  <a:schemeClr val="bg1"/>
                </a:solidFill>
                <a:latin typeface="Aptos" panose="020B0004020202020204" pitchFamily="34" charset="0"/>
              </a:rPr>
              <a:t> desktop </a:t>
            </a:r>
            <a:r>
              <a:rPr lang="en-US" sz="2000" dirty="0" err="1">
                <a:solidFill>
                  <a:schemeClr val="bg1"/>
                </a:solidFill>
                <a:latin typeface="Aptos" panose="020B0004020202020204" pitchFamily="34" charset="0"/>
              </a:rPr>
              <a:t>anaa</a:t>
            </a:r>
            <a:r>
              <a:rPr lang="en-US" sz="2000" dirty="0">
                <a:solidFill>
                  <a:schemeClr val="bg1"/>
                </a:solidFill>
                <a:latin typeface="Aptos" panose="020B0004020202020204" pitchFamily="34" charset="0"/>
              </a:rPr>
              <a:t> mobile device so.</a:t>
            </a:r>
            <a:endParaRPr lang="en-US" sz="2400" dirty="0">
              <a:solidFill>
                <a:schemeClr val="bg1"/>
              </a:solidFill>
              <a:latin typeface="Aptos" panose="020B0004020202020204" pitchFamily="34" charset="0"/>
            </a:endParaRPr>
          </a:p>
          <a:p>
            <a:pPr algn="ctr">
              <a:spcAft>
                <a:spcPts val="1200"/>
              </a:spcAft>
            </a:pPr>
            <a:r>
              <a:rPr lang="en-US" sz="2000" dirty="0">
                <a:solidFill>
                  <a:schemeClr val="bg1"/>
                </a:solidFill>
                <a:latin typeface="Aptos" panose="020B0004020202020204" pitchFamily="34" charset="0"/>
              </a:rPr>
              <a:t>Paw </a:t>
            </a:r>
            <a:r>
              <a:rPr lang="en-US" sz="2000" dirty="0" err="1">
                <a:solidFill>
                  <a:schemeClr val="bg1"/>
                </a:solidFill>
                <a:latin typeface="Aptos" panose="020B0004020202020204" pitchFamily="34" charset="0"/>
              </a:rPr>
              <a:t>ɔfã</a:t>
            </a:r>
            <a:r>
              <a:rPr lang="en-US" sz="2000" dirty="0">
                <a:solidFill>
                  <a:schemeClr val="bg1"/>
                </a:solidFill>
                <a:latin typeface="Aptos" panose="020B0004020202020204" pitchFamily="34" charset="0"/>
              </a:rPr>
              <a:t> bi </a:t>
            </a:r>
            <a:r>
              <a:rPr lang="en-US" sz="2000" dirty="0" err="1">
                <a:solidFill>
                  <a:schemeClr val="bg1"/>
                </a:solidFill>
                <a:latin typeface="Aptos" panose="020B0004020202020204" pitchFamily="34" charset="0"/>
              </a:rPr>
              <a:t>wɔ</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ase</a:t>
            </a:r>
            <a:r>
              <a:rPr lang="en-US" sz="2000" dirty="0">
                <a:solidFill>
                  <a:schemeClr val="bg1"/>
                </a:solidFill>
                <a:latin typeface="Aptos" panose="020B0004020202020204" pitchFamily="34" charset="0"/>
              </a:rPr>
              <a:t> ha </a:t>
            </a:r>
            <a:r>
              <a:rPr lang="en-US" sz="2000" dirty="0" err="1">
                <a:solidFill>
                  <a:schemeClr val="bg1"/>
                </a:solidFill>
                <a:latin typeface="Aptos" panose="020B0004020202020204" pitchFamily="34" charset="0"/>
              </a:rPr>
              <a:t>anaa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twe</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kɔ</a:t>
            </a:r>
            <a:r>
              <a:rPr lang="en-US" sz="2000" dirty="0">
                <a:solidFill>
                  <a:schemeClr val="bg1"/>
                </a:solidFill>
                <a:latin typeface="Aptos" panose="020B0004020202020204" pitchFamily="34" charset="0"/>
              </a:rPr>
              <a:t> fam </a:t>
            </a:r>
            <a:r>
              <a:rPr lang="en-US" sz="2000" dirty="0" err="1">
                <a:solidFill>
                  <a:schemeClr val="bg1"/>
                </a:solidFill>
                <a:latin typeface="Aptos" panose="020B0004020202020204" pitchFamily="34" charset="0"/>
              </a:rPr>
              <a:t>wɔ</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saa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akwankyerɛ</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yi</a:t>
            </a:r>
            <a:r>
              <a:rPr lang="en-US" sz="2000" dirty="0">
                <a:solidFill>
                  <a:schemeClr val="bg1"/>
                </a:solidFill>
                <a:latin typeface="Aptos" panose="020B0004020202020204" pitchFamily="34" charset="0"/>
              </a:rPr>
              <a:t> mu </a:t>
            </a:r>
            <a:r>
              <a:rPr lang="en-US" sz="2000" dirty="0" err="1">
                <a:solidFill>
                  <a:schemeClr val="bg1"/>
                </a:solidFill>
                <a:latin typeface="Aptos" panose="020B0004020202020204" pitchFamily="34" charset="0"/>
              </a:rPr>
              <a:t>na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sua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pii</a:t>
            </a:r>
            <a:r>
              <a:rPr lang="en-US" sz="2000" dirty="0">
                <a:solidFill>
                  <a:schemeClr val="bg1"/>
                </a:solidFill>
                <a:latin typeface="Aptos" panose="020B0004020202020204" pitchFamily="34" charset="0"/>
              </a:rPr>
              <a:t> ho.</a:t>
            </a:r>
            <a:endParaRPr lang="en-US" sz="2000" dirty="0">
              <a:latin typeface="Aptos" panose="020B0004020202020204" pitchFamily="34" charset="0"/>
            </a:endParaRPr>
          </a:p>
        </p:txBody>
      </p:sp>
      <p:sp>
        <p:nvSpPr>
          <p:cNvPr id="14" name="TextBox 13" descr="Nsɛm a Ɛwɔ Mu">
            <a:extLst>
              <a:ext uri="{FF2B5EF4-FFF2-40B4-BE49-F238E27FC236}">
                <a16:creationId xmlns:a16="http://schemas.microsoft.com/office/drawing/2014/main" id="{D078B993-93C1-4C92-A732-7816A6091837}"/>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a:ln>
            <a:noFill/>
          </a:ln>
        </p:spPr>
        <p:txBody>
          <a:bodyPr wrap="square" numCol="2" rtlCol="0">
            <a:spAutoFit/>
          </a:bodyPr>
          <a:lstStyle/>
          <a:p>
            <a:r>
              <a:rPr lang="en-US" sz="2400" dirty="0" err="1">
                <a:solidFill>
                  <a:srgbClr val="1A4785"/>
                </a:solidFill>
                <a:latin typeface="Aptos" panose="020B0004020202020204" pitchFamily="34" charset="0"/>
              </a:rPr>
              <a:t>Efi</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Ase</a:t>
            </a:r>
            <a:r>
              <a:rPr lang="en-US" sz="2400" dirty="0">
                <a:solidFill>
                  <a:srgbClr val="1A4785"/>
                </a:solidFill>
                <a:latin typeface="Aptos" panose="020B0004020202020204" pitchFamily="34" charset="0"/>
              </a:rPr>
              <a:t>	</a:t>
            </a:r>
          </a:p>
          <a:p>
            <a:pPr marL="800100" lvl="1" indent="-342900">
              <a:buFont typeface="Arial" panose="020B0604020202020204" pitchFamily="34" charset="0"/>
              <a:buChar char="•"/>
              <a:tabLst>
                <a:tab pos="461963" algn="l"/>
                <a:tab pos="4572000"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wɔ</a:t>
            </a:r>
            <a:r>
              <a:rPr lang="en-US" sz="2400" dirty="0">
                <a:solidFill>
                  <a:srgbClr val="1A4785"/>
                </a:solidFill>
                <a:latin typeface="Aptos" panose="020B0004020202020204" pitchFamily="34" charset="0"/>
              </a:rPr>
              <a:t> Spanish </a:t>
            </a:r>
            <a:r>
              <a:rPr lang="en-US" sz="2400" dirty="0" err="1">
                <a:solidFill>
                  <a:srgbClr val="1A4785"/>
                </a:solidFill>
                <a:latin typeface="Aptos" panose="020B0004020202020204" pitchFamily="34" charset="0"/>
              </a:rPr>
              <a:t>kasa</a:t>
            </a:r>
            <a:r>
              <a:rPr lang="en-US" sz="2400" dirty="0">
                <a:solidFill>
                  <a:srgbClr val="1A4785"/>
                </a:solidFill>
                <a:latin typeface="Aptos" panose="020B0004020202020204" pitchFamily="34" charset="0"/>
              </a:rPr>
              <a:t> mu</a:t>
            </a:r>
          </a:p>
          <a:p>
            <a:pPr marL="800100" lvl="1" indent="-342900">
              <a:buFont typeface="Arial" panose="020B0604020202020204" pitchFamily="34" charset="0"/>
              <a:buChar char="•"/>
              <a:tabLst>
                <a:tab pos="461963" algn="l"/>
                <a:tab pos="4572000" algn="l"/>
              </a:tabLst>
            </a:pPr>
            <a:r>
              <a:rPr lang="en-US" sz="2400" dirty="0">
                <a:solidFill>
                  <a:srgbClr val="1A4785"/>
                </a:solidFill>
                <a:latin typeface="Aptos" panose="020B0004020202020204" pitchFamily="34" charset="0"/>
              </a:rPr>
              <a:t>San Wo Password No</a:t>
            </a:r>
          </a:p>
          <a:p>
            <a:pPr marL="800100" lvl="1" indent="-342900">
              <a:buFont typeface="Arial" panose="020B0604020202020204" pitchFamily="34" charset="0"/>
              <a:buChar char="•"/>
              <a:tabLst>
                <a:tab pos="461963" algn="l"/>
                <a:tab pos="4572000" algn="l"/>
              </a:tabLst>
            </a:pPr>
            <a:r>
              <a:rPr lang="en-US" sz="2400" dirty="0">
                <a:solidFill>
                  <a:srgbClr val="1A4785"/>
                </a:solidFill>
                <a:latin typeface="Aptos" panose="020B0004020202020204" pitchFamily="34" charset="0"/>
              </a:rPr>
              <a:t>Fa </a:t>
            </a:r>
            <a:r>
              <a:rPr lang="en-US" sz="2400" dirty="0" err="1">
                <a:solidFill>
                  <a:srgbClr val="1A4785"/>
                </a:solidFill>
                <a:latin typeface="Aptos" panose="020B0004020202020204" pitchFamily="34" charset="0"/>
              </a:rPr>
              <a:t>Asuafo</a:t>
            </a:r>
            <a:r>
              <a:rPr lang="en-US" sz="2400" dirty="0">
                <a:solidFill>
                  <a:srgbClr val="1A4785"/>
                </a:solidFill>
                <a:latin typeface="Aptos" panose="020B0004020202020204" pitchFamily="34" charset="0"/>
              </a:rPr>
              <a:t> Ka Ho	</a:t>
            </a:r>
          </a:p>
          <a:p>
            <a:pPr marL="800100" lvl="1" indent="-342900">
              <a:buFont typeface="Arial" panose="020B0604020202020204" pitchFamily="34" charset="0"/>
              <a:buChar char="•"/>
              <a:tabLst>
                <a:tab pos="461963" algn="l"/>
              </a:tabLst>
            </a:pPr>
            <a:r>
              <a:rPr lang="en-US" sz="2400" dirty="0">
                <a:solidFill>
                  <a:srgbClr val="1A4785"/>
                </a:solidFill>
                <a:latin typeface="Aptos" panose="020B0004020202020204" pitchFamily="34" charset="0"/>
              </a:rPr>
              <a:t>Yi </a:t>
            </a:r>
            <a:r>
              <a:rPr lang="en-US" sz="2400" dirty="0" err="1">
                <a:solidFill>
                  <a:srgbClr val="1A4785"/>
                </a:solidFill>
                <a:latin typeface="Aptos" panose="020B0004020202020204" pitchFamily="34" charset="0"/>
              </a:rPr>
              <a:t>Asuafo</a:t>
            </a:r>
            <a:r>
              <a:rPr lang="en-US" sz="2400" dirty="0">
                <a:solidFill>
                  <a:srgbClr val="1A4785"/>
                </a:solidFill>
                <a:latin typeface="Aptos" panose="020B0004020202020204" pitchFamily="34" charset="0"/>
              </a:rPr>
              <a:t> Fi </a:t>
            </a:r>
            <a:r>
              <a:rPr lang="en-US" sz="2400" dirty="0" err="1">
                <a:solidFill>
                  <a:srgbClr val="1A4785"/>
                </a:solidFill>
                <a:latin typeface="Aptos" panose="020B0004020202020204" pitchFamily="34" charset="0"/>
              </a:rPr>
              <a:t>Hɔ</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a:solidFill>
                  <a:srgbClr val="1A4785"/>
                </a:solidFill>
                <a:latin typeface="Aptos" panose="020B0004020202020204" pitchFamily="34" charset="0"/>
              </a:rPr>
              <a:t>Paw </a:t>
            </a:r>
            <a:r>
              <a:rPr lang="en-US" sz="2400" dirty="0" err="1">
                <a:solidFill>
                  <a:srgbClr val="1A4785"/>
                </a:solidFill>
                <a:latin typeface="Aptos" panose="020B0004020202020204" pitchFamily="34" charset="0"/>
              </a:rPr>
              <a:t>Suani</a:t>
            </a:r>
            <a:r>
              <a:rPr lang="en-US" sz="2400" dirty="0">
                <a:solidFill>
                  <a:srgbClr val="1A4785"/>
                </a:solidFill>
                <a:latin typeface="Aptos" panose="020B0004020202020204" pitchFamily="34" charset="0"/>
              </a:rPr>
              <a:t> Bi</a:t>
            </a:r>
          </a:p>
          <a:p>
            <a:pP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MCAS </a:t>
            </a:r>
            <a:r>
              <a:rPr lang="en-US" sz="2400" dirty="0" err="1">
                <a:solidFill>
                  <a:srgbClr val="1A4785"/>
                </a:solidFill>
                <a:latin typeface="Aptos" panose="020B0004020202020204" pitchFamily="34" charset="0"/>
              </a:rPr>
              <a:t>Nsɔhwɛ</a:t>
            </a:r>
            <a:r>
              <a:rPr lang="en-US" sz="2400" dirty="0">
                <a:solidFill>
                  <a:srgbClr val="1A4785"/>
                </a:solidFill>
                <a:latin typeface="Aptos" panose="020B0004020202020204" pitchFamily="34" charset="0"/>
              </a:rPr>
              <a:t> Aba No</a:t>
            </a: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Nsɔhwɛ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Abakɔsɛm</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Nsɔhwɛ</a:t>
            </a:r>
            <a:r>
              <a:rPr lang="en-US" sz="2400" dirty="0">
                <a:solidFill>
                  <a:srgbClr val="1A4785"/>
                </a:solidFill>
                <a:latin typeface="Aptos" panose="020B0004020202020204" pitchFamily="34" charset="0"/>
              </a:rPr>
              <a:t> Aba No</a:t>
            </a: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Nsɛm</a:t>
            </a:r>
            <a:r>
              <a:rPr lang="en-US" sz="2400" dirty="0">
                <a:solidFill>
                  <a:srgbClr val="1A4785"/>
                </a:solidFill>
                <a:latin typeface="Aptos" panose="020B0004020202020204" pitchFamily="34" charset="0"/>
              </a:rPr>
              <a:t> a Edi Mu No</a:t>
            </a:r>
          </a:p>
          <a:p>
            <a:pP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MCAS-Alt Aba No</a:t>
            </a: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Nsɔhwɛ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Abakɔsɛm</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Hwɛ</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Nsɔhwɛ</a:t>
            </a:r>
            <a:r>
              <a:rPr lang="en-US" sz="2400" dirty="0">
                <a:solidFill>
                  <a:srgbClr val="1A4785"/>
                </a:solidFill>
                <a:latin typeface="Aptos" panose="020B0004020202020204" pitchFamily="34" charset="0"/>
              </a:rPr>
              <a:t> Aba No</a:t>
            </a:r>
          </a:p>
          <a:p>
            <a:pPr>
              <a:tabLst>
                <a:tab pos="461963" algn="l"/>
              </a:tabLst>
            </a:pPr>
            <a:r>
              <a:rPr lang="en-US" sz="2400" dirty="0" err="1">
                <a:solidFill>
                  <a:srgbClr val="1A4785"/>
                </a:solidFill>
                <a:latin typeface="Aptos" panose="020B0004020202020204" pitchFamily="34" charset="0"/>
              </a:rPr>
              <a:t>Nneɛma</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Foforo</a:t>
            </a:r>
            <a:r>
              <a:rPr lang="en-US" sz="2400" dirty="0">
                <a:solidFill>
                  <a:srgbClr val="1A4785"/>
                </a:solidFill>
                <a:latin typeface="Aptos" panose="020B0004020202020204" pitchFamily="34" charset="0"/>
              </a:rPr>
              <a:t> a </a:t>
            </a:r>
            <a:r>
              <a:rPr lang="en-US" sz="2400" dirty="0" err="1">
                <a:solidFill>
                  <a:srgbClr val="1A4785"/>
                </a:solidFill>
                <a:latin typeface="Aptos" panose="020B0004020202020204" pitchFamily="34" charset="0"/>
              </a:rPr>
              <a:t>Ɛboa</a:t>
            </a:r>
            <a:endParaRPr lang="en-US" sz="2400" dirty="0">
              <a:solidFill>
                <a:srgbClr val="1A4785"/>
              </a:solidFill>
              <a:latin typeface="Aptos" panose="020B0004020202020204" pitchFamily="34" charset="0"/>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descr="Efi Ase &#10;">
            <a:hlinkClick r:id="rId5" action="ppaction://hlinksldjump"/>
            <a:extLst>
              <a:ext uri="{FF2B5EF4-FFF2-40B4-BE49-F238E27FC236}">
                <a16:creationId xmlns:a16="http://schemas.microsoft.com/office/drawing/2014/main" id="{FEECF0A9-EAE1-0B0C-BDEE-7B68AF0E630A}"/>
              </a:ext>
            </a:extLst>
          </p:cNvPr>
          <p:cNvSpPr txBox="1"/>
          <p:nvPr/>
        </p:nvSpPr>
        <p:spPr>
          <a:xfrm>
            <a:off x="1100726" y="3617009"/>
            <a:ext cx="2271850" cy="369332"/>
          </a:xfrm>
          <a:prstGeom prst="rect">
            <a:avLst/>
          </a:prstGeom>
          <a:noFill/>
          <a:ln>
            <a:noFill/>
          </a:ln>
        </p:spPr>
        <p:txBody>
          <a:bodyPr wrap="square" rtlCol="0">
            <a:spAutoFit/>
          </a:bodyPr>
          <a:lstStyle/>
          <a:p>
            <a:r>
              <a:rPr lang="en-US"/>
              <a:t> </a:t>
            </a:r>
          </a:p>
        </p:txBody>
      </p:sp>
      <p:sp>
        <p:nvSpPr>
          <p:cNvPr id="10" name="TextBox 11" descr="Hwɛ wɔ Spanish kasa mu&#10;">
            <a:hlinkClick r:id="rId6" action="ppaction://hlinksldjump"/>
            <a:extLst>
              <a:ext uri="{FF2B5EF4-FFF2-40B4-BE49-F238E27FC236}">
                <a16:creationId xmlns:a16="http://schemas.microsoft.com/office/drawing/2014/main" id="{7DF7B01D-8126-9466-4672-8B31F16D4036}"/>
              </a:ext>
            </a:extLst>
          </p:cNvPr>
          <p:cNvSpPr txBox="1"/>
          <p:nvPr/>
        </p:nvSpPr>
        <p:spPr>
          <a:xfrm>
            <a:off x="1912760" y="3982118"/>
            <a:ext cx="3535214" cy="369332"/>
          </a:xfrm>
          <a:prstGeom prst="rect">
            <a:avLst/>
          </a:prstGeom>
          <a:noFill/>
          <a:ln>
            <a:noFill/>
          </a:ln>
        </p:spPr>
        <p:txBody>
          <a:bodyPr wrap="square" rtlCol="0">
            <a:spAutoFit/>
          </a:bodyPr>
          <a:lstStyle/>
          <a:p>
            <a:endParaRPr lang="en-US"/>
          </a:p>
        </p:txBody>
      </p:sp>
      <p:sp>
        <p:nvSpPr>
          <p:cNvPr id="18" name="TextBox 2" descr="San Wo Password No&#10;">
            <a:hlinkClick r:id="rId7" action="ppaction://hlinksldjump"/>
            <a:extLst>
              <a:ext uri="{FF2B5EF4-FFF2-40B4-BE49-F238E27FC236}">
                <a16:creationId xmlns:a16="http://schemas.microsoft.com/office/drawing/2014/main" id="{CCEA123E-9549-A3D8-C599-E490859B72B1}"/>
              </a:ext>
            </a:extLst>
          </p:cNvPr>
          <p:cNvSpPr txBox="1"/>
          <p:nvPr/>
        </p:nvSpPr>
        <p:spPr>
          <a:xfrm>
            <a:off x="1898456" y="4367744"/>
            <a:ext cx="3835953" cy="369332"/>
          </a:xfrm>
          <a:prstGeom prst="rect">
            <a:avLst/>
          </a:prstGeom>
          <a:noFill/>
          <a:ln>
            <a:noFill/>
          </a:ln>
        </p:spPr>
        <p:txBody>
          <a:bodyPr wrap="square" rtlCol="0">
            <a:spAutoFit/>
          </a:bodyPr>
          <a:lstStyle/>
          <a:p>
            <a:endParaRPr lang="en-US"/>
          </a:p>
        </p:txBody>
      </p:sp>
      <p:sp>
        <p:nvSpPr>
          <p:cNvPr id="33" name="TextBox 8" descr="Paw Suani Bi&#10;">
            <a:hlinkClick r:id="rId8" action="ppaction://hlinksldjump"/>
            <a:extLst>
              <a:ext uri="{FF2B5EF4-FFF2-40B4-BE49-F238E27FC236}">
                <a16:creationId xmlns:a16="http://schemas.microsoft.com/office/drawing/2014/main" id="{8DA83582-FFEE-8B9E-39C5-D46A733CEC41}"/>
              </a:ext>
            </a:extLst>
          </p:cNvPr>
          <p:cNvSpPr txBox="1"/>
          <p:nvPr/>
        </p:nvSpPr>
        <p:spPr>
          <a:xfrm>
            <a:off x="1912760" y="5447198"/>
            <a:ext cx="2658881" cy="369332"/>
          </a:xfrm>
          <a:prstGeom prst="rect">
            <a:avLst/>
          </a:prstGeom>
          <a:noFill/>
          <a:ln>
            <a:noFill/>
          </a:ln>
        </p:spPr>
        <p:txBody>
          <a:bodyPr wrap="square" rtlCol="0">
            <a:spAutoFit/>
          </a:bodyPr>
          <a:lstStyle/>
          <a:p>
            <a:endParaRPr lang="en-US"/>
          </a:p>
        </p:txBody>
      </p:sp>
      <p:sp>
        <p:nvSpPr>
          <p:cNvPr id="20" name="TextBox 52" descr="Hwɛ Nsɔhwɛ Abakɔsɛm&#10;">
            <a:hlinkClick r:id="rId9" action="ppaction://hlinksldjump"/>
            <a:extLst>
              <a:ext uri="{FF2B5EF4-FFF2-40B4-BE49-F238E27FC236}">
                <a16:creationId xmlns:a16="http://schemas.microsoft.com/office/drawing/2014/main" id="{A7428C4E-F593-2410-5034-C3E77FEB7941}"/>
              </a:ext>
            </a:extLst>
          </p:cNvPr>
          <p:cNvSpPr txBox="1"/>
          <p:nvPr/>
        </p:nvSpPr>
        <p:spPr>
          <a:xfrm>
            <a:off x="1871533" y="6229615"/>
            <a:ext cx="3480646" cy="369332"/>
          </a:xfrm>
          <a:prstGeom prst="rect">
            <a:avLst/>
          </a:prstGeom>
          <a:noFill/>
          <a:ln>
            <a:noFill/>
          </a:ln>
        </p:spPr>
        <p:txBody>
          <a:bodyPr wrap="square" rtlCol="0">
            <a:spAutoFit/>
          </a:bodyPr>
          <a:lstStyle/>
          <a:p>
            <a:endParaRPr lang="en-US"/>
          </a:p>
        </p:txBody>
      </p:sp>
      <p:sp>
        <p:nvSpPr>
          <p:cNvPr id="27" name="TextBox 53" descr="Hwɛ Nsɔhwɛ Aba No&#10;">
            <a:hlinkClick r:id="rId10" action="ppaction://hlinksldjump"/>
            <a:extLst>
              <a:ext uri="{FF2B5EF4-FFF2-40B4-BE49-F238E27FC236}">
                <a16:creationId xmlns:a16="http://schemas.microsoft.com/office/drawing/2014/main" id="{48F3F246-CB83-3968-DF03-82875BF0A384}"/>
              </a:ext>
            </a:extLst>
          </p:cNvPr>
          <p:cNvSpPr txBox="1"/>
          <p:nvPr/>
        </p:nvSpPr>
        <p:spPr>
          <a:xfrm>
            <a:off x="6666660" y="4024502"/>
            <a:ext cx="3264338" cy="369332"/>
          </a:xfrm>
          <a:prstGeom prst="rect">
            <a:avLst/>
          </a:prstGeom>
          <a:noFill/>
          <a:ln>
            <a:noFill/>
          </a:ln>
        </p:spPr>
        <p:txBody>
          <a:bodyPr wrap="square" rtlCol="0">
            <a:spAutoFit/>
          </a:bodyPr>
          <a:lstStyle/>
          <a:p>
            <a:endParaRPr lang="en-US"/>
          </a:p>
        </p:txBody>
      </p:sp>
      <p:sp>
        <p:nvSpPr>
          <p:cNvPr id="28" name="TextBox 12" descr="Hwɛ Nsɛm a Edi Mu No&#10;">
            <a:hlinkClick r:id="rId11" action="ppaction://hlinksldjump"/>
            <a:extLst>
              <a:ext uri="{FF2B5EF4-FFF2-40B4-BE49-F238E27FC236}">
                <a16:creationId xmlns:a16="http://schemas.microsoft.com/office/drawing/2014/main" id="{90EF15AA-B1D2-96AF-60CF-C776DAB8FF4D}"/>
              </a:ext>
            </a:extLst>
          </p:cNvPr>
          <p:cNvSpPr txBox="1"/>
          <p:nvPr/>
        </p:nvSpPr>
        <p:spPr>
          <a:xfrm>
            <a:off x="7014489" y="4351450"/>
            <a:ext cx="3461197" cy="369332"/>
          </a:xfrm>
          <a:prstGeom prst="rect">
            <a:avLst/>
          </a:prstGeom>
          <a:noFill/>
          <a:ln>
            <a:noFill/>
          </a:ln>
        </p:spPr>
        <p:txBody>
          <a:bodyPr wrap="square" rtlCol="0">
            <a:spAutoFit/>
          </a:bodyPr>
          <a:lstStyle/>
          <a:p>
            <a:endParaRPr lang="en-US"/>
          </a:p>
        </p:txBody>
      </p:sp>
      <p:sp>
        <p:nvSpPr>
          <p:cNvPr id="29" name="TextBox 15" descr="Hwɛ MCAS-Alt Aba No&#10;">
            <a:hlinkClick r:id="rId12" action="ppaction://hlinksldjump"/>
            <a:extLst>
              <a:ext uri="{FF2B5EF4-FFF2-40B4-BE49-F238E27FC236}">
                <a16:creationId xmlns:a16="http://schemas.microsoft.com/office/drawing/2014/main" id="{46DDC582-3A5C-E34F-356E-52C4386E238A}"/>
              </a:ext>
            </a:extLst>
          </p:cNvPr>
          <p:cNvSpPr txBox="1"/>
          <p:nvPr/>
        </p:nvSpPr>
        <p:spPr>
          <a:xfrm>
            <a:off x="6096000" y="4743328"/>
            <a:ext cx="3735274" cy="369332"/>
          </a:xfrm>
          <a:prstGeom prst="rect">
            <a:avLst/>
          </a:prstGeom>
          <a:noFill/>
          <a:ln>
            <a:noFill/>
          </a:ln>
        </p:spPr>
        <p:txBody>
          <a:bodyPr wrap="square" rtlCol="0">
            <a:spAutoFit/>
          </a:bodyPr>
          <a:lstStyle/>
          <a:p>
            <a:endParaRPr lang="en-US"/>
          </a:p>
        </p:txBody>
      </p:sp>
      <p:sp>
        <p:nvSpPr>
          <p:cNvPr id="30" name="TextBox 16" descr="Hwɛ Nsɔhwɛ Abakɔsɛm&#10;">
            <a:hlinkClick r:id="rId13" action="ppaction://hlinksldjump"/>
            <a:extLst>
              <a:ext uri="{FF2B5EF4-FFF2-40B4-BE49-F238E27FC236}">
                <a16:creationId xmlns:a16="http://schemas.microsoft.com/office/drawing/2014/main" id="{4F71BD32-FEA7-0279-B50A-E3DC6FC4F28E}"/>
              </a:ext>
            </a:extLst>
          </p:cNvPr>
          <p:cNvSpPr txBox="1"/>
          <p:nvPr/>
        </p:nvSpPr>
        <p:spPr>
          <a:xfrm>
            <a:off x="6666659" y="5112660"/>
            <a:ext cx="3735273" cy="369332"/>
          </a:xfrm>
          <a:prstGeom prst="rect">
            <a:avLst/>
          </a:prstGeom>
          <a:noFill/>
          <a:ln>
            <a:noFill/>
          </a:ln>
        </p:spPr>
        <p:txBody>
          <a:bodyPr wrap="square" rtlCol="0">
            <a:spAutoFit/>
          </a:bodyPr>
          <a:lstStyle/>
          <a:p>
            <a:endParaRPr lang="en-US"/>
          </a:p>
        </p:txBody>
      </p:sp>
      <p:sp>
        <p:nvSpPr>
          <p:cNvPr id="31" name="TextBox 14" descr="Hwɛ Nsɔhwɛ Aba No&#10;">
            <a:hlinkClick r:id="rId14" action="ppaction://hlinksldjump"/>
            <a:extLst>
              <a:ext uri="{FF2B5EF4-FFF2-40B4-BE49-F238E27FC236}">
                <a16:creationId xmlns:a16="http://schemas.microsoft.com/office/drawing/2014/main" id="{B36FB9B2-7EBC-3FE8-2C36-20F8C30CAEA6}"/>
              </a:ext>
            </a:extLst>
          </p:cNvPr>
          <p:cNvSpPr txBox="1"/>
          <p:nvPr/>
        </p:nvSpPr>
        <p:spPr>
          <a:xfrm>
            <a:off x="6666660" y="5498912"/>
            <a:ext cx="3401352" cy="369332"/>
          </a:xfrm>
          <a:prstGeom prst="rect">
            <a:avLst/>
          </a:prstGeom>
          <a:noFill/>
          <a:ln>
            <a:noFill/>
          </a:ln>
        </p:spPr>
        <p:txBody>
          <a:bodyPr wrap="square" rtlCol="0">
            <a:spAutoFit/>
          </a:bodyPr>
          <a:lstStyle/>
          <a:p>
            <a:endParaRPr lang="en-US"/>
          </a:p>
        </p:txBody>
      </p:sp>
      <p:sp>
        <p:nvSpPr>
          <p:cNvPr id="32" name="TextBox 54" descr="Nneɛma Foforo a Ɛboa&#10;">
            <a:hlinkClick r:id="rId15" action="ppaction://hlinksldjump"/>
            <a:extLst>
              <a:ext uri="{FF2B5EF4-FFF2-40B4-BE49-F238E27FC236}">
                <a16:creationId xmlns:a16="http://schemas.microsoft.com/office/drawing/2014/main" id="{FCCA2321-CCAF-1C49-A1FF-54E2FC0CD469}"/>
              </a:ext>
            </a:extLst>
          </p:cNvPr>
          <p:cNvSpPr txBox="1"/>
          <p:nvPr/>
        </p:nvSpPr>
        <p:spPr>
          <a:xfrm>
            <a:off x="6194988" y="5869560"/>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5"/>
            <a:ext cx="9285228" cy="1545665"/>
          </a:xfrm>
        </p:spPr>
        <p:txBody>
          <a:bodyPr>
            <a:noAutofit/>
          </a:bodyPr>
          <a:lstStyle/>
          <a:p>
            <a:pPr algn="ctr"/>
            <a:r>
              <a:rPr lang="en-US" sz="6600" dirty="0" err="1">
                <a:solidFill>
                  <a:srgbClr val="1A4785"/>
                </a:solidFill>
                <a:latin typeface="Aptos" panose="020B0004020202020204" pitchFamily="34" charset="0"/>
                <a:ea typeface="Open Sans Light" pitchFamily="2" charset="0"/>
                <a:cs typeface="Open Sans Light" pitchFamily="2" charset="0"/>
              </a:rPr>
              <a:t>Hwɛ</a:t>
            </a:r>
            <a:r>
              <a:rPr lang="en-US" sz="6600" dirty="0">
                <a:solidFill>
                  <a:srgbClr val="1A4785"/>
                </a:solidFill>
                <a:latin typeface="Aptos" panose="020B0004020202020204" pitchFamily="34" charset="0"/>
                <a:ea typeface="Open Sans Light" pitchFamily="2" charset="0"/>
                <a:cs typeface="Open Sans Light" pitchFamily="2" charset="0"/>
              </a:rPr>
              <a:t> MCAS </a:t>
            </a:r>
            <a:r>
              <a:rPr lang="en-US" sz="6600" dirty="0" err="1">
                <a:solidFill>
                  <a:srgbClr val="1A4785"/>
                </a:solidFill>
                <a:latin typeface="Aptos" panose="020B0004020202020204" pitchFamily="34" charset="0"/>
                <a:ea typeface="Open Sans Light" pitchFamily="2" charset="0"/>
                <a:cs typeface="Open Sans Light" pitchFamily="2" charset="0"/>
              </a:rPr>
              <a:t>Nsɔhwɛ</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Nsunsuanso</a:t>
            </a:r>
            <a:endParaRPr lang="en-US" sz="6600" dirty="0">
              <a:solidFill>
                <a:srgbClr val="1A4785"/>
              </a:solidFill>
              <a:latin typeface="Aptos" panose="020B0004020202020204" pitchFamily="34" charset="0"/>
              <a:ea typeface="Open Sans Light" pitchFamily="2" charset="0"/>
              <a:cs typeface="Open Sans Light" pitchFamily="2" charset="0"/>
            </a:endParaRP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Hwɛ</a:t>
            </a:r>
            <a:r>
              <a:rPr lang="en-US" sz="5300" dirty="0">
                <a:solidFill>
                  <a:srgbClr val="1A4785"/>
                </a:solidFill>
                <a:latin typeface="Aptos" panose="020B0004020202020204" pitchFamily="34" charset="0"/>
                <a:ea typeface="Open Sans Light" pitchFamily="2" charset="0"/>
                <a:cs typeface="Open Sans Light" pitchFamily="2" charset="0"/>
              </a:rPr>
              <a:t> Test History: MCAS</a:t>
            </a: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Aptos" panose="020B0004020202020204" pitchFamily="34" charset="0"/>
              </a:rPr>
              <a:t>Test History </a:t>
            </a:r>
            <a:r>
              <a:rPr lang="en-US" dirty="0" err="1">
                <a:latin typeface="Aptos" panose="020B0004020202020204" pitchFamily="34" charset="0"/>
              </a:rPr>
              <a:t>krataafa</a:t>
            </a:r>
            <a:r>
              <a:rPr lang="en-US" dirty="0">
                <a:latin typeface="Aptos" panose="020B0004020202020204" pitchFamily="34" charset="0"/>
              </a:rPr>
              <a:t> no ma wo hu </a:t>
            </a:r>
            <a:r>
              <a:rPr lang="en-US" dirty="0" err="1">
                <a:latin typeface="Aptos" panose="020B0004020202020204" pitchFamily="34" charset="0"/>
              </a:rPr>
              <a:t>suani</a:t>
            </a:r>
            <a:r>
              <a:rPr lang="en-US" dirty="0">
                <a:latin typeface="Aptos" panose="020B0004020202020204" pitchFamily="34" charset="0"/>
              </a:rPr>
              <a:t> bi </a:t>
            </a:r>
            <a:r>
              <a:rPr lang="en-US" dirty="0" err="1">
                <a:latin typeface="Aptos" panose="020B0004020202020204" pitchFamily="34" charset="0"/>
              </a:rPr>
              <a:t>nsɔhwɛ</a:t>
            </a:r>
            <a:r>
              <a:rPr lang="en-US" dirty="0">
                <a:latin typeface="Aptos" panose="020B0004020202020204" pitchFamily="34" charset="0"/>
              </a:rPr>
              <a:t> </a:t>
            </a:r>
            <a:r>
              <a:rPr lang="en-US" dirty="0" err="1">
                <a:latin typeface="Aptos" panose="020B0004020202020204" pitchFamily="34" charset="0"/>
              </a:rPr>
              <a:t>nsunsuanso</a:t>
            </a:r>
            <a:r>
              <a:rPr lang="en-US" dirty="0">
                <a:latin typeface="Aptos" panose="020B0004020202020204" pitchFamily="34" charset="0"/>
              </a:rPr>
              <a:t> no mu </a:t>
            </a:r>
            <a:r>
              <a:rPr lang="en-US" dirty="0" err="1">
                <a:latin typeface="Aptos" panose="020B0004020202020204" pitchFamily="34" charset="0"/>
              </a:rPr>
              <a:t>nsɛm</a:t>
            </a:r>
            <a:r>
              <a:rPr lang="en-US" dirty="0">
                <a:latin typeface="Aptos" panose="020B0004020202020204" pitchFamily="34" charset="0"/>
              </a:rPr>
              <a:t> </a:t>
            </a:r>
            <a:r>
              <a:rPr lang="en-US" dirty="0" err="1">
                <a:latin typeface="Aptos" panose="020B0004020202020204" pitchFamily="34" charset="0"/>
              </a:rPr>
              <a:t>titiriw</a:t>
            </a:r>
            <a:r>
              <a:rPr lang="en-US" dirty="0">
                <a:latin typeface="Aptos" panose="020B0004020202020204" pitchFamily="34" charset="0"/>
              </a:rPr>
              <a:t> </a:t>
            </a:r>
            <a:r>
              <a:rPr lang="en-US" dirty="0" err="1">
                <a:latin typeface="Aptos" panose="020B0004020202020204" pitchFamily="34" charset="0"/>
              </a:rPr>
              <a:t>wɔ</a:t>
            </a:r>
            <a:r>
              <a:rPr lang="en-US" dirty="0">
                <a:latin typeface="Aptos" panose="020B0004020202020204" pitchFamily="34" charset="0"/>
              </a:rPr>
              <a:t> </a:t>
            </a:r>
            <a:r>
              <a:rPr lang="en-US" dirty="0" err="1">
                <a:latin typeface="Aptos" panose="020B0004020202020204" pitchFamily="34" charset="0"/>
              </a:rPr>
              <a:t>saa</a:t>
            </a:r>
            <a:r>
              <a:rPr lang="en-US" dirty="0">
                <a:latin typeface="Aptos" panose="020B0004020202020204" pitchFamily="34" charset="0"/>
              </a:rPr>
              <a:t> </a:t>
            </a:r>
            <a:r>
              <a:rPr lang="en-US" dirty="0" err="1">
                <a:latin typeface="Aptos" panose="020B0004020202020204" pitchFamily="34" charset="0"/>
              </a:rPr>
              <a:t>sukuu</a:t>
            </a:r>
            <a:r>
              <a:rPr lang="en-US" dirty="0">
                <a:latin typeface="Aptos" panose="020B0004020202020204" pitchFamily="34" charset="0"/>
              </a:rPr>
              <a:t> </a:t>
            </a:r>
            <a:r>
              <a:rPr lang="en-US" dirty="0" err="1">
                <a:latin typeface="Aptos" panose="020B0004020202020204" pitchFamily="34" charset="0"/>
              </a:rPr>
              <a:t>afe</a:t>
            </a:r>
            <a:r>
              <a:rPr lang="en-US" dirty="0">
                <a:latin typeface="Aptos" panose="020B0004020202020204" pitchFamily="34" charset="0"/>
              </a:rPr>
              <a:t> no mu.</a:t>
            </a:r>
          </a:p>
        </p:txBody>
      </p:sp>
      <p:pic>
        <p:nvPicPr>
          <p:cNvPr id="7" name="Picture 6" descr="Mfoni mfonini a ɛkyerɛ demo suani no sɔhwɛ abakɔsɛm (test history) ma sukuu afe a wɔapaw no.">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430887"/>
          </a:xfrm>
          <a:prstGeom prst="rect">
            <a:avLst/>
          </a:prstGeom>
          <a:noFill/>
          <a:ln>
            <a:noFill/>
          </a:ln>
        </p:spPr>
        <p:txBody>
          <a:bodyPr wrap="square" rtlCol="0">
            <a:spAutoFit/>
          </a:bodyPr>
          <a:lstStyle/>
          <a:p>
            <a:r>
              <a:rPr lang="es-AR" sz="1050" dirty="0" err="1">
                <a:latin typeface="Aptos Slab Light" panose="020F05020202040A0204" pitchFamily="34" charset="0"/>
                <a:cs typeface="Arial" panose="020B0604020202020204" pitchFamily="34" charset="0"/>
              </a:rPr>
              <a:t>Department</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of</a:t>
            </a:r>
            <a:r>
              <a:rPr lang="es-AR" sz="1050" dirty="0">
                <a:latin typeface="Aptos Slab Light" panose="020F05020202040A0204" pitchFamily="34" charset="0"/>
                <a:cs typeface="Arial" panose="020B0604020202020204" pitchFamily="34" charset="0"/>
              </a:rPr>
              <a:t> Elementary </a:t>
            </a:r>
            <a:br>
              <a:rPr lang="es-AR" sz="1050" dirty="0">
                <a:latin typeface="Aptos Slab Light" panose="020F05020202040A0204" pitchFamily="34" charset="0"/>
                <a:cs typeface="Arial" panose="020B0604020202020204" pitchFamily="34" charset="0"/>
              </a:rPr>
            </a:br>
            <a:r>
              <a:rPr lang="es-AR" sz="1050" dirty="0">
                <a:latin typeface="Aptos Slab Light" panose="020F05020202040A0204" pitchFamily="34" charset="0"/>
                <a:cs typeface="Arial" panose="020B0604020202020204" pitchFamily="34" charset="0"/>
              </a:rPr>
              <a:t>and </a:t>
            </a:r>
            <a:r>
              <a:rPr lang="es-AR" sz="1050" dirty="0" err="1">
                <a:latin typeface="Aptos Slab Light" panose="020F05020202040A0204" pitchFamily="34" charset="0"/>
                <a:cs typeface="Arial" panose="020B0604020202020204" pitchFamily="34" charset="0"/>
              </a:rPr>
              <a:t>Secondary</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Education</a:t>
            </a:r>
            <a:endParaRPr lang="es-AR" sz="105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r>
              <a:rPr lang="es-AR" sz="800" dirty="0">
                <a:solidFill>
                  <a:schemeClr val="bg2">
                    <a:lumMod val="25000"/>
                  </a:schemeClr>
                </a:solidFill>
                <a:latin typeface="Arial" panose="020B0604020202020204" pitchFamily="34" charset="0"/>
                <a:cs typeface="Arial" panose="020B0604020202020204" pitchFamily="34" charset="0"/>
              </a:rPr>
              <a:t>Switch Student</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latin typeface="Aptos" panose="020B0004020202020204" pitchFamily="34" charset="0"/>
              </a:rPr>
              <a:t>Sɛ</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wopɛ</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sɛ</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wokɔ</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suani</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foforo</a:t>
            </a:r>
            <a:r>
              <a:rPr lang="en-GB" dirty="0">
                <a:solidFill>
                  <a:schemeClr val="bg1"/>
                </a:solidFill>
                <a:latin typeface="Aptos" panose="020B0004020202020204" pitchFamily="34" charset="0"/>
              </a:rPr>
              <a:t> so a, </a:t>
            </a:r>
            <a:r>
              <a:rPr lang="en-GB" dirty="0" err="1">
                <a:solidFill>
                  <a:schemeClr val="bg1"/>
                </a:solidFill>
                <a:latin typeface="Aptos" panose="020B0004020202020204" pitchFamily="34" charset="0"/>
              </a:rPr>
              <a:t>yi</a:t>
            </a:r>
            <a:r>
              <a:rPr lang="en-GB" dirty="0">
                <a:solidFill>
                  <a:schemeClr val="bg1"/>
                </a:solidFill>
                <a:latin typeface="Aptos" panose="020B0004020202020204" pitchFamily="34" charset="0"/>
              </a:rPr>
              <a:t> </a:t>
            </a:r>
            <a:r>
              <a:rPr lang="en-GB" b="1" dirty="0">
                <a:solidFill>
                  <a:schemeClr val="bg1"/>
                </a:solidFill>
                <a:latin typeface="Aptos" panose="020B0004020202020204" pitchFamily="34" charset="0"/>
              </a:rPr>
              <a:t>Switch Student Button </a:t>
            </a:r>
            <a:r>
              <a:rPr lang="en-GB" dirty="0">
                <a:solidFill>
                  <a:schemeClr val="bg1"/>
                </a:solidFill>
                <a:latin typeface="Aptos" panose="020B0004020202020204" pitchFamily="34" charset="0"/>
              </a:rPr>
              <a:t>no.</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Nsɔhwɛ</a:t>
            </a:r>
            <a:r>
              <a:rPr lang="es-AR" sz="1000" dirty="0">
                <a:solidFill>
                  <a:schemeClr val="bg2">
                    <a:lumMod val="25000"/>
                  </a:schemeClr>
                </a:solidFill>
                <a:latin typeface="Arial" panose="020B0604020202020204" pitchFamily="34" charset="0"/>
                <a:cs typeface="Arial" panose="020B0604020202020204" pitchFamily="34" charset="0"/>
              </a:rPr>
              <a:t> no mu </a:t>
            </a:r>
            <a:r>
              <a:rPr lang="es-AR" sz="1000" dirty="0" err="1">
                <a:solidFill>
                  <a:schemeClr val="bg2">
                    <a:lumMod val="25000"/>
                  </a:schemeClr>
                </a:solidFill>
                <a:latin typeface="Arial" panose="020B0604020202020204" pitchFamily="34" charset="0"/>
                <a:cs typeface="Arial" panose="020B0604020202020204" pitchFamily="34" charset="0"/>
              </a:rPr>
              <a:t>nkyekyɛmu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tiawa</a:t>
            </a:r>
            <a:r>
              <a:rPr lang="es-AR" sz="1000" dirty="0">
                <a:solidFill>
                  <a:schemeClr val="bg2">
                    <a:lumMod val="25000"/>
                  </a:schemeClr>
                </a:solidFill>
                <a:latin typeface="Arial" panose="020B0604020202020204" pitchFamily="34" charset="0"/>
                <a:cs typeface="Arial" panose="020B0604020202020204" pitchFamily="34" charset="0"/>
              </a:rPr>
              <a:t> no </a:t>
            </a:r>
            <a:r>
              <a:rPr lang="es-AR" sz="1000" dirty="0" err="1">
                <a:solidFill>
                  <a:schemeClr val="bg2">
                    <a:lumMod val="25000"/>
                  </a:schemeClr>
                </a:solidFill>
                <a:latin typeface="Arial" panose="020B0604020202020204" pitchFamily="34" charset="0"/>
                <a:cs typeface="Arial" panose="020B0604020202020204" pitchFamily="34" charset="0"/>
              </a:rPr>
              <a:t>ma</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wo</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hu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wo</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suani</a:t>
            </a:r>
            <a:r>
              <a:rPr lang="es-AR" sz="1000" dirty="0">
                <a:solidFill>
                  <a:schemeClr val="bg2">
                    <a:lumMod val="25000"/>
                  </a:schemeClr>
                </a:solidFill>
                <a:latin typeface="Arial" panose="020B0604020202020204" pitchFamily="34" charset="0"/>
                <a:cs typeface="Arial" panose="020B0604020202020204" pitchFamily="34" charset="0"/>
              </a:rPr>
              <a:t> no </a:t>
            </a:r>
            <a:r>
              <a:rPr lang="es-AR" sz="1000" dirty="0" err="1">
                <a:solidFill>
                  <a:schemeClr val="bg2">
                    <a:lumMod val="25000"/>
                  </a:schemeClr>
                </a:solidFill>
                <a:latin typeface="Arial" panose="020B0604020202020204" pitchFamily="34" charset="0"/>
                <a:cs typeface="Arial" panose="020B0604020202020204" pitchFamily="34" charset="0"/>
              </a:rPr>
              <a:t>nsɔhwɛ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nkontabuo</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wɔ</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adesua</a:t>
            </a:r>
            <a:r>
              <a:rPr lang="es-AR" sz="1000" dirty="0">
                <a:solidFill>
                  <a:schemeClr val="bg2">
                    <a:lumMod val="25000"/>
                  </a:schemeClr>
                </a:solidFill>
                <a:latin typeface="Arial" panose="020B0604020202020204" pitchFamily="34" charset="0"/>
                <a:cs typeface="Arial" panose="020B0604020202020204" pitchFamily="34" charset="0"/>
              </a:rPr>
              <a:t> mu </a:t>
            </a:r>
            <a:r>
              <a:rPr lang="es-AR" sz="1000" dirty="0" err="1">
                <a:solidFill>
                  <a:schemeClr val="bg2">
                    <a:lumMod val="25000"/>
                  </a:schemeClr>
                </a:solidFill>
                <a:latin typeface="Arial" panose="020B0604020202020204" pitchFamily="34" charset="0"/>
                <a:cs typeface="Arial" panose="020B0604020202020204" pitchFamily="34" charset="0"/>
              </a:rPr>
              <a:t>nyinaa</a:t>
            </a:r>
            <a:r>
              <a:rPr lang="es-AR" sz="1000" dirty="0">
                <a:solidFill>
                  <a:schemeClr val="bg2">
                    <a:lumMod val="25000"/>
                  </a:schemeClr>
                </a:solidFill>
                <a:latin typeface="Arial" panose="020B0604020202020204" pitchFamily="34" charset="0"/>
                <a:cs typeface="Arial" panose="020B0604020202020204" pitchFamily="34" charset="0"/>
              </a:rPr>
              <a:t> mu </a:t>
            </a:r>
            <a:r>
              <a:rPr lang="es-AR" sz="1000" dirty="0" err="1">
                <a:solidFill>
                  <a:schemeClr val="bg2">
                    <a:lumMod val="25000"/>
                  </a:schemeClr>
                </a:solidFill>
                <a:latin typeface="Arial" panose="020B0604020202020204" pitchFamily="34" charset="0"/>
                <a:cs typeface="Arial" panose="020B0604020202020204" pitchFamily="34" charset="0"/>
              </a:rPr>
              <a:t>ntɛm</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Wubetumi</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nso</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ahwɛ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wo</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suani</a:t>
            </a:r>
            <a:r>
              <a:rPr lang="es-AR" sz="1000" dirty="0">
                <a:solidFill>
                  <a:schemeClr val="bg2">
                    <a:lumMod val="25000"/>
                  </a:schemeClr>
                </a:solidFill>
                <a:latin typeface="Arial" panose="020B0604020202020204" pitchFamily="34" charset="0"/>
                <a:cs typeface="Arial" panose="020B0604020202020204" pitchFamily="34" charset="0"/>
              </a:rPr>
              <a:t> no </a:t>
            </a:r>
            <a:r>
              <a:rPr lang="es-AR" sz="1000" dirty="0" err="1">
                <a:solidFill>
                  <a:schemeClr val="bg2">
                    <a:lumMod val="25000"/>
                  </a:schemeClr>
                </a:solidFill>
                <a:latin typeface="Arial" panose="020B0604020202020204" pitchFamily="34" charset="0"/>
                <a:cs typeface="Arial" panose="020B0604020202020204" pitchFamily="34" charset="0"/>
              </a:rPr>
              <a:t>nsɔhwɛ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abakɔsɛm</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wɔ</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mfe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ahorow</a:t>
            </a:r>
            <a:r>
              <a:rPr lang="es-AR" sz="1000" dirty="0">
                <a:solidFill>
                  <a:schemeClr val="bg2">
                    <a:lumMod val="25000"/>
                  </a:schemeClr>
                </a:solidFill>
                <a:latin typeface="Arial" panose="020B0604020202020204" pitchFamily="34" charset="0"/>
                <a:cs typeface="Arial" panose="020B0604020202020204" pitchFamily="34" charset="0"/>
              </a:rPr>
              <a:t> mu de </a:t>
            </a:r>
            <a:r>
              <a:rPr lang="es-AR" sz="1000" dirty="0" err="1">
                <a:solidFill>
                  <a:schemeClr val="bg2">
                    <a:lumMod val="25000"/>
                  </a:schemeClr>
                </a:solidFill>
                <a:latin typeface="Arial" panose="020B0604020202020204" pitchFamily="34" charset="0"/>
                <a:cs typeface="Arial" panose="020B0604020202020204" pitchFamily="34" charset="0"/>
              </a:rPr>
              <a:t>ahu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sɛnea</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ɔrekɔ</a:t>
            </a:r>
            <a:r>
              <a:rPr lang="es-AR" sz="1000" dirty="0">
                <a:solidFill>
                  <a:schemeClr val="bg2">
                    <a:lumMod val="25000"/>
                  </a:schemeClr>
                </a:solidFill>
                <a:latin typeface="Arial" panose="020B0604020202020204" pitchFamily="34" charset="0"/>
                <a:cs typeface="Arial" panose="020B0604020202020204" pitchFamily="34" charset="0"/>
              </a:rPr>
              <a:t> so. </a:t>
            </a:r>
            <a:r>
              <a:rPr lang="es-AR" sz="1000" dirty="0" err="1">
                <a:solidFill>
                  <a:schemeClr val="bg2">
                    <a:lumMod val="25000"/>
                  </a:schemeClr>
                </a:solidFill>
                <a:latin typeface="Arial" panose="020B0604020202020204" pitchFamily="34" charset="0"/>
                <a:cs typeface="Arial" panose="020B0604020202020204" pitchFamily="34" charset="0"/>
              </a:rPr>
              <a:t>Sɛ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wopɛ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sɛ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wuhu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nsɛm</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pii</a:t>
            </a:r>
            <a:r>
              <a:rPr lang="es-AR" sz="1000" dirty="0">
                <a:solidFill>
                  <a:schemeClr val="bg2">
                    <a:lumMod val="25000"/>
                  </a:schemeClr>
                </a:solidFill>
                <a:latin typeface="Arial" panose="020B0604020202020204" pitchFamily="34" charset="0"/>
                <a:cs typeface="Arial" panose="020B0604020202020204" pitchFamily="34" charset="0"/>
              </a:rPr>
              <a:t> fa </a:t>
            </a:r>
            <a:r>
              <a:rPr lang="es-AR" sz="1000" dirty="0" err="1">
                <a:solidFill>
                  <a:schemeClr val="bg2">
                    <a:lumMod val="25000"/>
                  </a:schemeClr>
                </a:solidFill>
                <a:latin typeface="Arial" panose="020B0604020202020204" pitchFamily="34" charset="0"/>
                <a:cs typeface="Arial" panose="020B0604020202020204" pitchFamily="34" charset="0"/>
              </a:rPr>
              <a:t>sɔhwɛ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pɔtee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bi</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ho</a:t>
            </a:r>
            <a:r>
              <a:rPr lang="es-AR" sz="1000" dirty="0">
                <a:solidFill>
                  <a:schemeClr val="bg2">
                    <a:lumMod val="25000"/>
                  </a:schemeClr>
                </a:solidFill>
                <a:latin typeface="Arial" panose="020B0604020202020204" pitchFamily="34" charset="0"/>
                <a:cs typeface="Arial" panose="020B0604020202020204" pitchFamily="34" charset="0"/>
              </a:rPr>
              <a:t> a, </a:t>
            </a:r>
            <a:r>
              <a:rPr lang="es-AR" sz="1000" dirty="0" err="1">
                <a:solidFill>
                  <a:schemeClr val="bg2">
                    <a:lumMod val="25000"/>
                  </a:schemeClr>
                </a:solidFill>
                <a:latin typeface="Arial" panose="020B0604020202020204" pitchFamily="34" charset="0"/>
                <a:cs typeface="Arial" panose="020B0604020202020204" pitchFamily="34" charset="0"/>
              </a:rPr>
              <a:t>mesrɛ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wo</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klik</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sɔhwɛ</a:t>
            </a:r>
            <a:r>
              <a:rPr lang="es-AR" sz="1000" dirty="0">
                <a:solidFill>
                  <a:schemeClr val="bg2">
                    <a:lumMod val="25000"/>
                  </a:schemeClr>
                </a:solidFill>
                <a:latin typeface="Arial" panose="020B0604020202020204" pitchFamily="34" charset="0"/>
                <a:cs typeface="Arial" panose="020B0604020202020204" pitchFamily="34" charset="0"/>
              </a:rPr>
              <a:t> no so</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Suani</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Nsɔhwɛ</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Abakɔsɛm</a:t>
            </a:r>
            <a:r>
              <a:rPr lang="es-AR" sz="1000" dirty="0">
                <a:solidFill>
                  <a:schemeClr val="bg2">
                    <a:lumMod val="25000"/>
                  </a:schemeClr>
                </a:solidFill>
                <a:latin typeface="Arial" panose="020B0604020202020204" pitchFamily="34" charset="0"/>
                <a:cs typeface="Arial" panose="020B0604020202020204" pitchFamily="34" charset="0"/>
              </a:rPr>
              <a:t> Ma</a:t>
            </a:r>
          </a:p>
          <a:p>
            <a:r>
              <a:rPr lang="es-AR" sz="1200" b="1" dirty="0">
                <a:solidFill>
                  <a:schemeClr val="bg2">
                    <a:lumMod val="25000"/>
                  </a:schemeClr>
                </a:solidFill>
                <a:latin typeface="Arial" panose="020B0604020202020204" pitchFamily="34" charset="0"/>
                <a:cs typeface="Arial" panose="020B0604020202020204" pitchFamily="34" charset="0"/>
              </a:rPr>
              <a:t>Demo Student</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es-AR" sz="900" b="1" dirty="0" err="1">
                <a:solidFill>
                  <a:schemeClr val="bg2">
                    <a:lumMod val="50000"/>
                  </a:schemeClr>
                </a:solidFill>
                <a:latin typeface="Arial" panose="020B0604020202020204" pitchFamily="34" charset="0"/>
                <a:cs typeface="Arial" panose="020B0604020202020204" pitchFamily="34" charset="0"/>
              </a:rPr>
              <a:t>Sukuu</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Afe</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Fa </a:t>
            </a:r>
            <a:r>
              <a:rPr lang="en-US" b="1" dirty="0">
                <a:solidFill>
                  <a:schemeClr val="bg1"/>
                </a:solidFill>
                <a:latin typeface="Aptos" panose="020B0004020202020204" pitchFamily="34" charset="0"/>
              </a:rPr>
              <a:t>School Year</a:t>
            </a:r>
            <a:r>
              <a:rPr lang="en-US" dirty="0">
                <a:solidFill>
                  <a:schemeClr val="bg1"/>
                </a:solidFill>
                <a:latin typeface="Aptos" panose="020B0004020202020204" pitchFamily="34" charset="0"/>
              </a:rPr>
              <a:t> drop-down menu no </a:t>
            </a: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data a </a:t>
            </a:r>
            <a:r>
              <a:rPr lang="en-US" dirty="0" err="1">
                <a:solidFill>
                  <a:schemeClr val="bg1"/>
                </a:solidFill>
                <a:latin typeface="Aptos" panose="020B0004020202020204" pitchFamily="34" charset="0"/>
              </a:rPr>
              <a:t>efi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mfe</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atwam</a:t>
            </a:r>
            <a:r>
              <a:rPr lang="en-US" dirty="0">
                <a:solidFill>
                  <a:schemeClr val="bg1"/>
                </a:solidFill>
                <a:latin typeface="Aptos" panose="020B0004020202020204" pitchFamily="34" charset="0"/>
              </a:rPr>
              <a:t> mu, </a:t>
            </a: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ɛwɔ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hɔ</a:t>
            </a:r>
            <a:r>
              <a:rPr lang="en-US" dirty="0">
                <a:solidFill>
                  <a:schemeClr val="bg1"/>
                </a:solidFill>
                <a:latin typeface="Aptos" panose="020B0004020202020204" pitchFamily="34" charset="0"/>
              </a:rPr>
              <a:t> a.</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322143" y="4039412"/>
            <a:ext cx="3274970" cy="246221"/>
          </a:xfrm>
          <a:prstGeom prst="rect">
            <a:avLst/>
          </a:prstGeom>
          <a:solidFill>
            <a:srgbClr val="FFFFFF"/>
          </a:solidFill>
          <a:ln>
            <a:noFill/>
          </a:ln>
        </p:spPr>
        <p:txBody>
          <a:bodyPr wrap="square" rtlCol="0">
            <a:spAutoFit/>
          </a:bodyPr>
          <a:lstStyle/>
          <a:p>
            <a:pPr algn="r"/>
            <a:r>
              <a:rPr lang="es-AR" sz="1000" b="1" dirty="0" err="1">
                <a:solidFill>
                  <a:schemeClr val="bg2">
                    <a:lumMod val="50000"/>
                  </a:schemeClr>
                </a:solidFill>
                <a:latin typeface="Arial" panose="020B0604020202020204" pitchFamily="34" charset="0"/>
                <a:cs typeface="Arial" panose="020B0604020202020204" pitchFamily="34" charset="0"/>
              </a:rPr>
              <a:t>Nkontabuo</a:t>
            </a:r>
            <a:r>
              <a:rPr lang="es-AR" sz="1000" b="1" dirty="0">
                <a:solidFill>
                  <a:schemeClr val="bg2">
                    <a:lumMod val="50000"/>
                  </a:schemeClr>
                </a:solidFill>
                <a:latin typeface="Arial" panose="020B0604020202020204" pitchFamily="34" charset="0"/>
                <a:cs typeface="Arial" panose="020B0604020202020204" pitchFamily="34" charset="0"/>
              </a:rPr>
              <a:t> a </a:t>
            </a:r>
            <a:r>
              <a:rPr lang="es-AR" sz="1000" b="1" dirty="0" err="1">
                <a:solidFill>
                  <a:schemeClr val="bg2">
                    <a:lumMod val="50000"/>
                  </a:schemeClr>
                </a:solidFill>
                <a:latin typeface="Arial" panose="020B0604020202020204" pitchFamily="34" charset="0"/>
                <a:cs typeface="Arial" panose="020B0604020202020204" pitchFamily="34" charset="0"/>
              </a:rPr>
              <a:t>Wɔasiesie</a:t>
            </a:r>
            <a:r>
              <a:rPr lang="es-AR" sz="1000" b="1" dirty="0">
                <a:solidFill>
                  <a:schemeClr val="bg2">
                    <a:lumMod val="50000"/>
                  </a:schemeClr>
                </a:solidFill>
                <a:latin typeface="Arial" panose="020B0604020202020204" pitchFamily="34" charset="0"/>
                <a:cs typeface="Arial" panose="020B0604020202020204" pitchFamily="34" charset="0"/>
              </a:rPr>
              <a:t> / </a:t>
            </a:r>
            <a:r>
              <a:rPr lang="es-AR" sz="1000" b="1" dirty="0" err="1">
                <a:solidFill>
                  <a:schemeClr val="bg2">
                    <a:lumMod val="50000"/>
                  </a:schemeClr>
                </a:solidFill>
                <a:latin typeface="Arial" panose="020B0604020202020204" pitchFamily="34" charset="0"/>
                <a:cs typeface="Arial" panose="020B0604020202020204" pitchFamily="34" charset="0"/>
              </a:rPr>
              <a:t>Nkɔsoɔ</a:t>
            </a:r>
            <a:r>
              <a:rPr lang="es-AR" sz="1000" b="1" dirty="0">
                <a:solidFill>
                  <a:schemeClr val="bg2">
                    <a:lumMod val="50000"/>
                  </a:schemeClr>
                </a:solidFill>
                <a:latin typeface="Arial" panose="020B0604020202020204" pitchFamily="34" charset="0"/>
                <a:cs typeface="Arial" panose="020B0604020202020204" pitchFamily="34" charset="0"/>
              </a:rPr>
              <a:t> </a:t>
            </a:r>
            <a:r>
              <a:rPr lang="es-AR" sz="1000" b="1" dirty="0" err="1">
                <a:solidFill>
                  <a:schemeClr val="bg2">
                    <a:lumMod val="50000"/>
                  </a:schemeClr>
                </a:solidFill>
                <a:latin typeface="Arial" panose="020B0604020202020204" pitchFamily="34" charset="0"/>
                <a:cs typeface="Arial" panose="020B0604020202020204" pitchFamily="34" charset="0"/>
              </a:rPr>
              <a:t>Gyinabea</a:t>
            </a:r>
            <a:endParaRPr lang="es-AR" sz="1000" b="1" dirty="0">
              <a:solidFill>
                <a:schemeClr val="bg2">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770605" cy="492443"/>
          </a:xfrm>
          <a:prstGeom prst="rect">
            <a:avLst/>
          </a:prstGeom>
          <a:solidFill>
            <a:srgbClr val="FDFDFD"/>
          </a:solidFill>
          <a:ln>
            <a:noFill/>
          </a:ln>
        </p:spPr>
        <p:txBody>
          <a:bodyPr wrap="square" rtlCol="0">
            <a:spAutoFit/>
          </a:bodyPr>
          <a:lstStyle/>
          <a:p>
            <a:r>
              <a:rPr lang="es-AR" sz="1600" b="1" dirty="0" err="1">
                <a:solidFill>
                  <a:srgbClr val="22608F"/>
                </a:solidFill>
                <a:latin typeface="Arial" panose="020B0604020202020204" pitchFamily="34" charset="0"/>
                <a:cs typeface="Arial" panose="020B0604020202020204" pitchFamily="34" charset="0"/>
              </a:rPr>
              <a:t>Klaas</a:t>
            </a:r>
            <a:r>
              <a:rPr lang="es-AR" sz="1600" b="1" dirty="0">
                <a:solidFill>
                  <a:srgbClr val="22608F"/>
                </a:solidFill>
                <a:latin typeface="Arial" panose="020B0604020202020204" pitchFamily="34" charset="0"/>
                <a:cs typeface="Arial" panose="020B0604020202020204" pitchFamily="34" charset="0"/>
              </a:rPr>
              <a:t> 4 </a:t>
            </a:r>
            <a:r>
              <a:rPr lang="es-AR" sz="1600" b="1" dirty="0" err="1">
                <a:solidFill>
                  <a:srgbClr val="22608F"/>
                </a:solidFill>
                <a:latin typeface="Arial" panose="020B0604020202020204" pitchFamily="34" charset="0"/>
                <a:cs typeface="Arial" panose="020B0604020202020204" pitchFamily="34" charset="0"/>
              </a:rPr>
              <a:t>Borɔfo</a:t>
            </a:r>
            <a:r>
              <a:rPr lang="es-AR" sz="1600" b="1" dirty="0">
                <a:solidFill>
                  <a:srgbClr val="22608F"/>
                </a:solidFill>
                <a:latin typeface="Arial" panose="020B0604020202020204" pitchFamily="34" charset="0"/>
                <a:cs typeface="Arial" panose="020B0604020202020204" pitchFamily="34" charset="0"/>
              </a:rPr>
              <a:t> </a:t>
            </a:r>
            <a:r>
              <a:rPr lang="es-AR" sz="1600" b="1" dirty="0" err="1">
                <a:solidFill>
                  <a:srgbClr val="22608F"/>
                </a:solidFill>
                <a:latin typeface="Arial" panose="020B0604020202020204" pitchFamily="34" charset="0"/>
                <a:cs typeface="Arial" panose="020B0604020202020204" pitchFamily="34" charset="0"/>
              </a:rPr>
              <a:t>Kasa</a:t>
            </a:r>
            <a:r>
              <a:rPr lang="es-AR" sz="1600" b="1" dirty="0">
                <a:solidFill>
                  <a:srgbClr val="22608F"/>
                </a:solidFill>
                <a:latin typeface="Arial" panose="020B0604020202020204" pitchFamily="34" charset="0"/>
                <a:cs typeface="Arial" panose="020B0604020202020204" pitchFamily="34" charset="0"/>
              </a:rPr>
              <a:t> </a:t>
            </a:r>
            <a:r>
              <a:rPr lang="es-AR" sz="1600" b="1" dirty="0" err="1">
                <a:solidFill>
                  <a:srgbClr val="22608F"/>
                </a:solidFill>
                <a:latin typeface="Arial" panose="020B0604020202020204" pitchFamily="34" charset="0"/>
                <a:cs typeface="Arial" panose="020B0604020202020204" pitchFamily="34" charset="0"/>
              </a:rPr>
              <a:t>ne</a:t>
            </a:r>
            <a:r>
              <a:rPr lang="es-AR" sz="1600" b="1" dirty="0">
                <a:solidFill>
                  <a:srgbClr val="22608F"/>
                </a:solidFill>
                <a:latin typeface="Arial" panose="020B0604020202020204" pitchFamily="34" charset="0"/>
                <a:cs typeface="Arial" panose="020B0604020202020204" pitchFamily="34" charset="0"/>
              </a:rPr>
              <a:t> </a:t>
            </a:r>
            <a:r>
              <a:rPr lang="es-AR" sz="1600" b="1" dirty="0" err="1">
                <a:solidFill>
                  <a:srgbClr val="22608F"/>
                </a:solidFill>
                <a:latin typeface="Arial" panose="020B0604020202020204" pitchFamily="34" charset="0"/>
                <a:cs typeface="Arial" panose="020B0604020202020204" pitchFamily="34" charset="0"/>
              </a:rPr>
              <a:t>Adesua</a:t>
            </a:r>
            <a:endParaRPr lang="es-AR" sz="16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 </a:t>
            </a:r>
            <a:r>
              <a:rPr lang="es-AR" sz="1000" dirty="0" err="1">
                <a:solidFill>
                  <a:schemeClr val="bg2">
                    <a:lumMod val="25000"/>
                  </a:schemeClr>
                </a:solidFill>
                <a:latin typeface="Arial" panose="020B0604020202020204" pitchFamily="34" charset="0"/>
                <a:cs typeface="Arial" panose="020B0604020202020204" pitchFamily="34" charset="0"/>
              </a:rPr>
              <a:t>Afeberesɛm</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400110"/>
          </a:xfrm>
          <a:prstGeom prst="rect">
            <a:avLst/>
          </a:prstGeom>
          <a:solidFill>
            <a:srgbClr val="F9F9F9"/>
          </a:solidFill>
          <a:ln>
            <a:noFill/>
          </a:ln>
        </p:spPr>
        <p:txBody>
          <a:bodyPr wrap="square" rtlCol="0">
            <a:spAutoFit/>
          </a:bodyPr>
          <a:lstStyle/>
          <a:p>
            <a:pPr algn="r"/>
            <a:r>
              <a:rPr lang="es-AR" sz="1000" dirty="0" err="1">
                <a:solidFill>
                  <a:schemeClr val="bg2">
                    <a:lumMod val="25000"/>
                  </a:schemeClr>
                </a:solidFill>
                <a:latin typeface="Arial" panose="020B0604020202020204" pitchFamily="34" charset="0"/>
                <a:cs typeface="Arial" panose="020B0604020202020204" pitchFamily="34" charset="0"/>
              </a:rPr>
              <a:t>Ɛdu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Nhwɛsoɔ</a:t>
            </a:r>
            <a:r>
              <a:rPr lang="es-AR" sz="1000" dirty="0">
                <a:solidFill>
                  <a:schemeClr val="bg2">
                    <a:lumMod val="25000"/>
                  </a:schemeClr>
                </a:solidFill>
                <a:latin typeface="Arial" panose="020B0604020202020204" pitchFamily="34" charset="0"/>
                <a:cs typeface="Arial" panose="020B0604020202020204" pitchFamily="34" charset="0"/>
              </a:rPr>
              <a:t> a </a:t>
            </a:r>
            <a:r>
              <a:rPr lang="es-AR" sz="1000" dirty="0" err="1">
                <a:solidFill>
                  <a:schemeClr val="bg2">
                    <a:lumMod val="25000"/>
                  </a:schemeClr>
                </a:solidFill>
                <a:latin typeface="Arial" panose="020B0604020202020204" pitchFamily="34" charset="0"/>
                <a:cs typeface="Arial" panose="020B0604020202020204" pitchFamily="34" charset="0"/>
              </a:rPr>
              <a:t>Wɔrehwehwɛ</a:t>
            </a:r>
            <a:r>
              <a:rPr lang="es-AR" sz="1000" dirty="0">
                <a:solidFill>
                  <a:schemeClr val="bg2">
                    <a:lumMod val="25000"/>
                  </a:schemeClr>
                </a:solidFill>
                <a:latin typeface="Arial" panose="020B0604020202020204" pitchFamily="34" charset="0"/>
                <a:cs typeface="Arial" panose="020B0604020202020204" pitchFamily="34" charset="0"/>
              </a:rPr>
              <a:t> No Ho</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wopɛ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pii</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sɔhwɛ</a:t>
            </a:r>
            <a:r>
              <a:rPr lang="en-US" dirty="0">
                <a:solidFill>
                  <a:schemeClr val="bg1"/>
                </a:solidFill>
                <a:latin typeface="Aptos" panose="020B0004020202020204" pitchFamily="34" charset="0"/>
              </a:rPr>
              <a:t> bi.</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es-AR" sz="1600" b="1" dirty="0">
                <a:solidFill>
                  <a:srgbClr val="22608F"/>
                </a:solidFill>
                <a:latin typeface="Arial" panose="020B0604020202020204" pitchFamily="34" charset="0"/>
                <a:cs typeface="Arial" panose="020B0604020202020204" pitchFamily="34" charset="0"/>
              </a:rPr>
              <a:t>Grade 4 </a:t>
            </a:r>
            <a:r>
              <a:rPr lang="es-AR" sz="1600" b="1" dirty="0" err="1">
                <a:solidFill>
                  <a:srgbClr val="22608F"/>
                </a:solidFill>
                <a:latin typeface="Arial" panose="020B0604020202020204" pitchFamily="34" charset="0"/>
                <a:cs typeface="Arial" panose="020B0604020202020204" pitchFamily="34" charset="0"/>
              </a:rPr>
              <a:t>Mathematics</a:t>
            </a:r>
            <a:endParaRPr lang="es-AR" sz="1600" b="1" dirty="0">
              <a:solidFill>
                <a:srgbClr val="22608F"/>
              </a:solidFill>
              <a:latin typeface="Arial" panose="020B0604020202020204" pitchFamily="34" charset="0"/>
              <a:cs typeface="Arial" panose="020B0604020202020204" pitchFamily="34" charset="0"/>
            </a:endParaRPr>
          </a:p>
          <a:p>
            <a:r>
              <a:rPr lang="es-AR" sz="1000" dirty="0" err="1">
                <a:solidFill>
                  <a:schemeClr val="bg2">
                    <a:lumMod val="25000"/>
                  </a:schemeClr>
                </a:solidFill>
                <a:latin typeface="Arial" panose="020B0604020202020204" pitchFamily="34" charset="0"/>
                <a:cs typeface="Arial" panose="020B0604020202020204" pitchFamily="34" charset="0"/>
              </a:rPr>
              <a:t>MCAS</a:t>
            </a:r>
            <a:r>
              <a:rPr lang="es-AR" sz="1000" dirty="0">
                <a:solidFill>
                  <a:schemeClr val="bg2">
                    <a:lumMod val="25000"/>
                  </a:schemeClr>
                </a:solidFill>
                <a:latin typeface="Arial" panose="020B0604020202020204" pitchFamily="34" charset="0"/>
                <a:cs typeface="Arial" panose="020B0604020202020204" pitchFamily="34" charset="0"/>
              </a:rPr>
              <a:t> Spring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400110"/>
          </a:xfrm>
          <a:prstGeom prst="rect">
            <a:avLst/>
          </a:prstGeom>
          <a:solidFill>
            <a:srgbClr val="F9F9F9"/>
          </a:solidFill>
          <a:ln>
            <a:noFill/>
          </a:ln>
        </p:spPr>
        <p:txBody>
          <a:bodyPr wrap="square" rtlCol="0">
            <a:spAutoFit/>
          </a:bodyPr>
          <a:lstStyle/>
          <a:p>
            <a:pPr algn="r"/>
            <a:r>
              <a:rPr lang="es-AR" sz="1000" dirty="0" err="1">
                <a:solidFill>
                  <a:schemeClr val="bg2">
                    <a:lumMod val="25000"/>
                  </a:schemeClr>
                </a:solidFill>
                <a:latin typeface="Arial" panose="020B0604020202020204" pitchFamily="34" charset="0"/>
                <a:cs typeface="Arial" panose="020B0604020202020204" pitchFamily="34" charset="0"/>
              </a:rPr>
              <a:t>Ɛdu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Nhwɛsoɔ</a:t>
            </a:r>
            <a:r>
              <a:rPr lang="es-AR" sz="1000" dirty="0">
                <a:solidFill>
                  <a:schemeClr val="bg2">
                    <a:lumMod val="25000"/>
                  </a:schemeClr>
                </a:solidFill>
                <a:latin typeface="Arial" panose="020B0604020202020204" pitchFamily="34" charset="0"/>
                <a:cs typeface="Arial" panose="020B0604020202020204" pitchFamily="34" charset="0"/>
              </a:rPr>
              <a:t> a </a:t>
            </a:r>
            <a:r>
              <a:rPr lang="es-AR" sz="1000" dirty="0" err="1">
                <a:solidFill>
                  <a:schemeClr val="bg2">
                    <a:lumMod val="25000"/>
                  </a:schemeClr>
                </a:solidFill>
                <a:latin typeface="Arial" panose="020B0604020202020204" pitchFamily="34" charset="0"/>
                <a:cs typeface="Arial" panose="020B0604020202020204" pitchFamily="34" charset="0"/>
              </a:rPr>
              <a:t>Wɔrehwehwɛ</a:t>
            </a:r>
            <a:r>
              <a:rPr lang="es-AR" sz="1000" dirty="0">
                <a:solidFill>
                  <a:schemeClr val="bg2">
                    <a:lumMod val="25000"/>
                  </a:schemeClr>
                </a:solidFill>
                <a:latin typeface="Arial" panose="020B0604020202020204" pitchFamily="34" charset="0"/>
                <a:cs typeface="Arial" panose="020B0604020202020204" pitchFamily="34" charset="0"/>
              </a:rPr>
              <a:t> No Ho</a:t>
            </a:r>
          </a:p>
        </p:txBody>
      </p:sp>
      <p:sp>
        <p:nvSpPr>
          <p:cNvPr id="2" name="TextBox 1">
            <a:extLst>
              <a:ext uri="{FF2B5EF4-FFF2-40B4-BE49-F238E27FC236}">
                <a16:creationId xmlns:a16="http://schemas.microsoft.com/office/drawing/2014/main" id="{CFE25EA1-03E9-789C-C17B-DF9D5A68ACCC}"/>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En </a:t>
            </a:r>
            <a:r>
              <a:rPr lang="en-US" sz="1000" b="1" dirty="0" err="1">
                <a:solidFill>
                  <a:srgbClr val="22608F"/>
                </a:solidFill>
                <a:latin typeface="Arial" panose="020B0604020202020204" pitchFamily="34" charset="0"/>
                <a:cs typeface="Arial" panose="020B0604020202020204" pitchFamily="34" charset="0"/>
              </a:rPr>
              <a:t>Espa</a:t>
            </a:r>
            <a:r>
              <a:rPr lang="es-AR" sz="1000" b="1" dirty="0" err="1">
                <a:solidFill>
                  <a:srgbClr val="22608F"/>
                </a:solidFill>
                <a:latin typeface="Arial" panose="020B0604020202020204" pitchFamily="34" charset="0"/>
                <a:cs typeface="Arial" panose="020B0604020202020204" pitchFamily="34" charset="0"/>
              </a:rPr>
              <a:t>ñol</a:t>
            </a:r>
            <a:endParaRPr lang="es-AR" sz="1000" b="1" dirty="0">
              <a:solidFill>
                <a:srgbClr val="22608F"/>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Hwɛ</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Nsɔhwɛ</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Nsunsuanso</a:t>
            </a:r>
            <a:r>
              <a:rPr lang="en-US" sz="5300" dirty="0">
                <a:solidFill>
                  <a:srgbClr val="1A4785"/>
                </a:solidFill>
                <a:latin typeface="Aptos" panose="020B0004020202020204" pitchFamily="34" charset="0"/>
                <a:ea typeface="Open Sans Light" pitchFamily="2" charset="0"/>
                <a:cs typeface="Open Sans Light" pitchFamily="2" charset="0"/>
              </a:rPr>
              <a:t>: MCAS</a:t>
            </a:r>
          </a:p>
        </p:txBody>
      </p:sp>
      <p:pic>
        <p:nvPicPr>
          <p:cNvPr id="9" name="Picture 8" descr="Mfoni mfonini a ɛkyerɛ sɔhwɛ aba (test results view) ma demo suani a wɔapaw no, na wɔda English Language Arts (Engiresi Kasa Akyerɛw ne Akenkan) aba no adi.">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Test </a:t>
            </a:r>
            <a:r>
              <a:rPr lang="es-AR" sz="800" b="1" dirty="0" err="1">
                <a:solidFill>
                  <a:srgbClr val="22608F"/>
                </a:solidFill>
                <a:latin typeface="Arial" panose="020B0604020202020204" pitchFamily="34" charset="0"/>
                <a:cs typeface="Arial" panose="020B0604020202020204" pitchFamily="34" charset="0"/>
              </a:rPr>
              <a:t>History</a:t>
            </a:r>
            <a:endParaRPr lang="es-AR" sz="800" b="1" dirty="0">
              <a:solidFill>
                <a:srgbClr val="22608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215444"/>
          </a:xfrm>
          <a:prstGeom prst="rect">
            <a:avLst/>
          </a:prstGeom>
          <a:solidFill>
            <a:srgbClr val="F9F9F9"/>
          </a:solidFill>
          <a:ln>
            <a:noFill/>
          </a:ln>
        </p:spPr>
        <p:txBody>
          <a:bodyPr wrap="square" rtlCol="0">
            <a:spAutoFit/>
          </a:bodyPr>
          <a:lstStyle/>
          <a:p>
            <a:r>
              <a:rPr lang="es-AR" sz="800" b="1" u="sng" dirty="0">
                <a:solidFill>
                  <a:schemeClr val="bg2">
                    <a:lumMod val="25000"/>
                  </a:schemeClr>
                </a:solidFill>
                <a:latin typeface="Arial" panose="020B0604020202020204" pitchFamily="34" charset="0"/>
                <a:cs typeface="Arial" panose="020B0604020202020204" pitchFamily="34" charset="0"/>
              </a:rPr>
              <a:t>Test </a:t>
            </a:r>
            <a:r>
              <a:rPr lang="es-AR" sz="800" b="1" u="sng" dirty="0" err="1">
                <a:solidFill>
                  <a:schemeClr val="bg2">
                    <a:lumMod val="25000"/>
                  </a:schemeClr>
                </a:solidFill>
                <a:latin typeface="Arial" panose="020B0604020202020204" pitchFamily="34" charset="0"/>
                <a:cs typeface="Arial" panose="020B0604020202020204" pitchFamily="34" charset="0"/>
              </a:rPr>
              <a:t>Results</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ptos" panose="020B0004020202020204" pitchFamily="34" charset="0"/>
              </a:rPr>
              <a:t>Test Results </a:t>
            </a:r>
            <a:r>
              <a:rPr lang="en-US" dirty="0">
                <a:solidFill>
                  <a:schemeClr val="bg1"/>
                </a:solidFill>
                <a:latin typeface="Aptos" panose="020B0004020202020204" pitchFamily="34" charset="0"/>
              </a:rPr>
              <a:t>tab no </a:t>
            </a:r>
            <a:r>
              <a:rPr lang="en-US" dirty="0" err="1">
                <a:solidFill>
                  <a:schemeClr val="bg1"/>
                </a:solidFill>
                <a:latin typeface="Aptos" panose="020B0004020202020204" pitchFamily="34" charset="0"/>
              </a:rPr>
              <a:t>kyerɛ</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gyinabea</a:t>
            </a:r>
            <a:r>
              <a:rPr lang="en-US" dirty="0">
                <a:solidFill>
                  <a:schemeClr val="bg1"/>
                </a:solidFill>
                <a:latin typeface="Aptos" panose="020B0004020202020204" pitchFamily="34" charset="0"/>
              </a:rPr>
              <a:t> ne </a:t>
            </a:r>
            <a:r>
              <a:rPr lang="en-US" dirty="0" err="1">
                <a:solidFill>
                  <a:schemeClr val="bg1"/>
                </a:solidFill>
                <a:latin typeface="Aptos" panose="020B0004020202020204" pitchFamily="34" charset="0"/>
              </a:rPr>
              <a:t>ne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nkontabuo</a:t>
            </a:r>
            <a:r>
              <a:rPr lang="en-US" dirty="0">
                <a:solidFill>
                  <a:schemeClr val="bg1"/>
                </a:solidFill>
                <a:latin typeface="Aptos" panose="020B0004020202020204" pitchFamily="34" charset="0"/>
              </a:rPr>
              <a:t>. Fa wo </a:t>
            </a:r>
            <a:r>
              <a:rPr lang="en-US" dirty="0" err="1">
                <a:solidFill>
                  <a:schemeClr val="bg1"/>
                </a:solidFill>
                <a:latin typeface="Aptos" panose="020B0004020202020204" pitchFamily="34" charset="0"/>
              </a:rPr>
              <a:t>nsa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kɔ</a:t>
            </a:r>
            <a:r>
              <a:rPr lang="en-US" dirty="0">
                <a:solidFill>
                  <a:schemeClr val="bg1"/>
                </a:solidFill>
                <a:latin typeface="Aptos" panose="020B0004020202020204" pitchFamily="34" charset="0"/>
              </a:rPr>
              <a:t> fam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report no mu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woanya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pii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afa</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adwumayɛ</a:t>
            </a:r>
            <a:r>
              <a:rPr lang="en-US" dirty="0">
                <a:solidFill>
                  <a:schemeClr val="bg1"/>
                </a:solidFill>
                <a:latin typeface="Aptos" panose="020B0004020202020204" pitchFamily="34" charset="0"/>
              </a:rPr>
              <a:t> ho</a:t>
            </a:r>
            <a:endParaRPr lang="en-US" dirty="0">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Detailed</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Results</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Resources</a:t>
            </a:r>
            <a:endParaRPr lang="es-AR" sz="800" b="1" dirty="0">
              <a:solidFill>
                <a:srgbClr val="22608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Suani</a:t>
            </a:r>
            <a:r>
              <a:rPr lang="es-AR" sz="900" b="1" dirty="0">
                <a:solidFill>
                  <a:schemeClr val="bg2">
                    <a:lumMod val="25000"/>
                  </a:schemeClr>
                </a:solidFill>
                <a:latin typeface="Arial" panose="020B0604020202020204" pitchFamily="34" charset="0"/>
                <a:cs typeface="Arial" panose="020B0604020202020204" pitchFamily="34" charset="0"/>
              </a:rPr>
              <a:t> Din: </a:t>
            </a:r>
            <a:r>
              <a:rPr lang="es-AR" sz="900" b="1" dirty="0" err="1">
                <a:solidFill>
                  <a:schemeClr val="bg2">
                    <a:lumMod val="25000"/>
                  </a:schemeClr>
                </a:solidFill>
                <a:latin typeface="Arial" panose="020B0604020202020204" pitchFamily="34" charset="0"/>
                <a:cs typeface="Arial" panose="020B0604020202020204" pitchFamily="34" charset="0"/>
              </a:rPr>
              <a:t>Student</a:t>
            </a:r>
            <a:r>
              <a:rPr lang="es-AR" sz="900" b="1" dirty="0">
                <a:solidFill>
                  <a:schemeClr val="bg2">
                    <a:lumMod val="25000"/>
                  </a:schemeClr>
                </a:solidFill>
                <a:latin typeface="Arial" panose="020B0604020202020204" pitchFamily="34" charset="0"/>
                <a:cs typeface="Arial" panose="020B0604020202020204" pitchFamily="34" charset="0"/>
              </a:rPr>
              <a:t>, Demo</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District</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Valley</a:t>
            </a:r>
          </a:p>
          <a:p>
            <a:r>
              <a:rPr lang="es-AR" sz="900" b="1" dirty="0" err="1">
                <a:solidFill>
                  <a:schemeClr val="bg2">
                    <a:lumMod val="25000"/>
                  </a:schemeClr>
                </a:solidFill>
                <a:latin typeface="Arial" panose="020B0604020202020204" pitchFamily="34" charset="0"/>
                <a:cs typeface="Arial" panose="020B0604020202020204" pitchFamily="34" charset="0"/>
              </a:rPr>
              <a:t>Sukuu</a:t>
            </a:r>
            <a:r>
              <a:rPr lang="es-AR" sz="900" b="1" dirty="0">
                <a:solidFill>
                  <a:schemeClr val="bg2">
                    <a:lumMod val="25000"/>
                  </a:schemeClr>
                </a:solidFill>
                <a:latin typeface="Arial" panose="020B0604020202020204" pitchFamily="34" charset="0"/>
                <a:cs typeface="Arial" panose="020B0604020202020204" pitchFamily="34" charset="0"/>
              </a:rPr>
              <a:t> :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es-AR" sz="900" b="1" dirty="0" err="1">
                <a:solidFill>
                  <a:schemeClr val="bg2">
                    <a:lumMod val="25000"/>
                  </a:schemeClr>
                </a:solidFill>
                <a:latin typeface="Arial" panose="020B0604020202020204" pitchFamily="34" charset="0"/>
                <a:cs typeface="Arial" panose="020B0604020202020204" pitchFamily="34" charset="0"/>
              </a:rPr>
              <a:t>Suani</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Klaas</a:t>
            </a:r>
            <a:r>
              <a:rPr lang="es-AR" sz="900" b="1" dirty="0">
                <a:solidFill>
                  <a:schemeClr val="bg2">
                    <a:lumMod val="25000"/>
                  </a:schemeClr>
                </a:solidFill>
                <a:latin typeface="Arial" panose="020B0604020202020204" pitchFamily="34" charset="0"/>
                <a:cs typeface="Arial" panose="020B0604020202020204" pitchFamily="34" charset="0"/>
              </a:rPr>
              <a:t>: 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045749" y="2706352"/>
            <a:ext cx="1953916"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9058143501</a:t>
            </a:r>
          </a:p>
          <a:p>
            <a:pPr algn="r"/>
            <a:r>
              <a:rPr lang="pt-BR" sz="900" b="1" dirty="0">
                <a:solidFill>
                  <a:schemeClr val="bg2">
                    <a:lumMod val="25000"/>
                  </a:schemeClr>
                </a:solidFill>
                <a:latin typeface="Arial" panose="020B0604020202020204" pitchFamily="34" charset="0"/>
                <a:cs typeface="Arial" panose="020B0604020202020204" pitchFamily="34" charset="0"/>
              </a:rPr>
              <a:t>Da a Wɔwoo No: 12/18/2013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rtlCol="0">
            <a:spAutoFit/>
          </a:bodyPr>
          <a:lstStyle/>
          <a:p>
            <a:r>
              <a:rPr lang="es-AR" sz="1100" dirty="0">
                <a:solidFill>
                  <a:schemeClr val="bg1"/>
                </a:solidFill>
                <a:latin typeface="Arial" panose="020B0604020202020204" pitchFamily="34" charset="0"/>
                <a:cs typeface="Arial" panose="020B0604020202020204" pitchFamily="34" charset="0"/>
              </a:rPr>
              <a:t>English </a:t>
            </a:r>
            <a:r>
              <a:rPr lang="es-AR" sz="1100" dirty="0" err="1">
                <a:solidFill>
                  <a:schemeClr val="bg1"/>
                </a:solidFill>
                <a:latin typeface="Arial" panose="020B0604020202020204" pitchFamily="34" charset="0"/>
                <a:cs typeface="Arial" panose="020B0604020202020204" pitchFamily="34" charset="0"/>
              </a:rPr>
              <a:t>Language</a:t>
            </a:r>
            <a:r>
              <a:rPr lang="es-AR" sz="1100" dirty="0">
                <a:solidFill>
                  <a:schemeClr val="bg1"/>
                </a:solidFill>
                <a:latin typeface="Arial" panose="020B0604020202020204" pitchFamily="34" charset="0"/>
                <a:cs typeface="Arial" panose="020B0604020202020204" pitchFamily="34" charset="0"/>
              </a:rPr>
              <a:t> Arts – Spring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131627"/>
          </a:xfrm>
          <a:prstGeom prst="rect">
            <a:avLst/>
          </a:prstGeom>
          <a:solidFill>
            <a:srgbClr val="F9F9F9"/>
          </a:solidFill>
          <a:ln>
            <a:no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Saa</a:t>
            </a:r>
            <a:r>
              <a:rPr lang="en-US" sz="900" dirty="0">
                <a:solidFill>
                  <a:schemeClr val="bg2">
                    <a:lumMod val="25000"/>
                  </a:schemeClr>
                </a:solidFill>
                <a:latin typeface="Arial" panose="020B0604020202020204" pitchFamily="34" charset="0"/>
                <a:cs typeface="Arial" panose="020B0604020202020204" pitchFamily="34" charset="0"/>
              </a:rPr>
              <a:t> report </a:t>
            </a:r>
            <a:r>
              <a:rPr lang="en-US" sz="900" dirty="0" err="1">
                <a:solidFill>
                  <a:schemeClr val="bg2">
                    <a:lumMod val="25000"/>
                  </a:schemeClr>
                </a:solidFill>
                <a:latin typeface="Arial" panose="020B0604020202020204" pitchFamily="34" charset="0"/>
                <a:cs typeface="Arial" panose="020B0604020202020204" pitchFamily="34" charset="0"/>
              </a:rPr>
              <a:t>yi</a:t>
            </a:r>
            <a:r>
              <a:rPr lang="en-US" sz="900" dirty="0">
                <a:solidFill>
                  <a:schemeClr val="bg2">
                    <a:lumMod val="25000"/>
                  </a:schemeClr>
                </a:solidFill>
                <a:latin typeface="Arial" panose="020B0604020202020204" pitchFamily="34" charset="0"/>
                <a:cs typeface="Arial" panose="020B0604020202020204" pitchFamily="34" charset="0"/>
              </a:rPr>
              <a:t> ma wo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nsɔhwɛ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nsunsuanso</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ofii</a:t>
            </a:r>
            <a:r>
              <a:rPr lang="en-US" sz="900" dirty="0">
                <a:solidFill>
                  <a:schemeClr val="bg2">
                    <a:lumMod val="25000"/>
                  </a:schemeClr>
                </a:solidFill>
                <a:latin typeface="Arial" panose="020B0604020202020204" pitchFamily="34" charset="0"/>
                <a:cs typeface="Arial" panose="020B0604020202020204" pitchFamily="34" charset="0"/>
              </a:rPr>
              <a:t> Massachusetts Comprehensive Assessment System (MCAS) </a:t>
            </a:r>
            <a:r>
              <a:rPr lang="en-US" sz="900" dirty="0" err="1">
                <a:solidFill>
                  <a:schemeClr val="bg2">
                    <a:lumMod val="25000"/>
                  </a:schemeClr>
                </a:solidFill>
                <a:latin typeface="Arial" panose="020B0604020202020204" pitchFamily="34" charset="0"/>
                <a:cs typeface="Arial" panose="020B0604020202020204" pitchFamily="34" charset="0"/>
              </a:rPr>
              <a:t>nsɔhwɛ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ahorow</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wɔyɛe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afeberesɛm</a:t>
            </a:r>
            <a:r>
              <a:rPr lang="en-US" sz="900" dirty="0">
                <a:solidFill>
                  <a:schemeClr val="bg2">
                    <a:lumMod val="25000"/>
                  </a:schemeClr>
                </a:solidFill>
                <a:latin typeface="Arial" panose="020B0604020202020204" pitchFamily="34" charset="0"/>
                <a:cs typeface="Arial" panose="020B0604020202020204" pitchFamily="34" charset="0"/>
              </a:rPr>
              <a:t> 2025 mu no. </a:t>
            </a:r>
            <a:r>
              <a:rPr lang="en-US" sz="900" dirty="0" err="1">
                <a:solidFill>
                  <a:schemeClr val="bg2">
                    <a:lumMod val="25000"/>
                  </a:schemeClr>
                </a:solidFill>
                <a:latin typeface="Arial" panose="020B0604020202020204" pitchFamily="34" charset="0"/>
                <a:cs typeface="Arial" panose="020B0604020202020204" pitchFamily="34" charset="0"/>
              </a:rPr>
              <a:t>Sɔhwɛ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biara</a:t>
            </a:r>
            <a:r>
              <a:rPr lang="en-US" sz="900" dirty="0">
                <a:solidFill>
                  <a:schemeClr val="bg2">
                    <a:lumMod val="25000"/>
                  </a:schemeClr>
                </a:solidFill>
                <a:latin typeface="Arial" panose="020B0604020202020204" pitchFamily="34" charset="0"/>
                <a:cs typeface="Arial" panose="020B0604020202020204" pitchFamily="34" charset="0"/>
              </a:rPr>
              <a:t> a wo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yɛe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afeberesɛm</a:t>
            </a:r>
            <a:r>
              <a:rPr lang="en-US" sz="900" dirty="0">
                <a:solidFill>
                  <a:schemeClr val="bg2">
                    <a:lumMod val="25000"/>
                  </a:schemeClr>
                </a:solidFill>
                <a:latin typeface="Arial" panose="020B0604020202020204" pitchFamily="34" charset="0"/>
                <a:cs typeface="Arial" panose="020B0604020202020204" pitchFamily="34" charset="0"/>
              </a:rPr>
              <a:t> 2025 mu no, report no </a:t>
            </a:r>
            <a:r>
              <a:rPr lang="en-US" sz="900" dirty="0" err="1">
                <a:solidFill>
                  <a:schemeClr val="bg2">
                    <a:lumMod val="25000"/>
                  </a:schemeClr>
                </a:solidFill>
                <a:latin typeface="Arial" panose="020B0604020202020204" pitchFamily="34" charset="0"/>
                <a:cs typeface="Arial" panose="020B0604020202020204" pitchFamily="34" charset="0"/>
              </a:rPr>
              <a:t>kyerɛ</a:t>
            </a:r>
            <a:r>
              <a:rPr lang="en-US" sz="900" dirty="0">
                <a:solidFill>
                  <a:schemeClr val="bg2">
                    <a:lumMod val="25000"/>
                  </a:schemeClr>
                </a:solidFill>
                <a:latin typeface="Arial" panose="020B0604020202020204" pitchFamily="34" charset="0"/>
                <a:cs typeface="Arial" panose="020B0604020202020204" pitchFamily="34" charset="0"/>
              </a:rPr>
              <a:t> ne </a:t>
            </a:r>
            <a:r>
              <a:rPr lang="en-US" sz="900" dirty="0" err="1">
                <a:solidFill>
                  <a:schemeClr val="bg2">
                    <a:lumMod val="25000"/>
                  </a:schemeClr>
                </a:solidFill>
                <a:latin typeface="Arial" panose="020B0604020202020204" pitchFamily="34" charset="0"/>
                <a:cs typeface="Arial" panose="020B0604020202020204" pitchFamily="34" charset="0"/>
              </a:rPr>
              <a:t>nkontabuo</a:t>
            </a:r>
            <a:r>
              <a:rPr lang="en-US" sz="900" dirty="0">
                <a:solidFill>
                  <a:schemeClr val="bg2">
                    <a:lumMod val="25000"/>
                  </a:schemeClr>
                </a:solidFill>
                <a:latin typeface="Arial" panose="020B0604020202020204" pitchFamily="34" charset="0"/>
                <a:cs typeface="Arial" panose="020B0604020202020204" pitchFamily="34" charset="0"/>
              </a:rPr>
              <a:t> ne </a:t>
            </a:r>
            <a:r>
              <a:rPr lang="en-US" sz="900" dirty="0" err="1">
                <a:solidFill>
                  <a:schemeClr val="bg2">
                    <a:lumMod val="25000"/>
                  </a:schemeClr>
                </a:solidFill>
                <a:latin typeface="Arial" panose="020B0604020202020204" pitchFamily="34" charset="0"/>
                <a:cs typeface="Arial" panose="020B0604020202020204" pitchFamily="34" charset="0"/>
              </a:rPr>
              <a:t>ne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nkɔsoɔ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gyinabea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Nsɔhwɛ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binom</a:t>
            </a:r>
            <a:r>
              <a:rPr lang="en-US" sz="900" dirty="0">
                <a:solidFill>
                  <a:schemeClr val="bg2">
                    <a:lumMod val="25000"/>
                  </a:schemeClr>
                </a:solidFill>
                <a:latin typeface="Arial" panose="020B0604020202020204" pitchFamily="34" charset="0"/>
                <a:cs typeface="Arial" panose="020B0604020202020204" pitchFamily="34" charset="0"/>
              </a:rPr>
              <a:t> mu no, report no </a:t>
            </a:r>
            <a:r>
              <a:rPr lang="en-US" sz="900" dirty="0" err="1">
                <a:solidFill>
                  <a:schemeClr val="bg2">
                    <a:lumMod val="25000"/>
                  </a:schemeClr>
                </a:solidFill>
                <a:latin typeface="Arial" panose="020B0604020202020204" pitchFamily="34" charset="0"/>
                <a:cs typeface="Arial" panose="020B0604020202020204" pitchFamily="34" charset="0"/>
              </a:rPr>
              <a:t>nso</a:t>
            </a:r>
            <a:r>
              <a:rPr lang="en-US" sz="900" dirty="0">
                <a:solidFill>
                  <a:schemeClr val="bg2">
                    <a:lumMod val="25000"/>
                  </a:schemeClr>
                </a:solidFill>
                <a:latin typeface="Arial" panose="020B0604020202020204" pitchFamily="34" charset="0"/>
                <a:cs typeface="Arial" panose="020B0604020202020204" pitchFamily="34" charset="0"/>
              </a:rPr>
              <a:t> ma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fa wo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adesua</a:t>
            </a:r>
            <a:r>
              <a:rPr lang="en-US" sz="900" dirty="0">
                <a:solidFill>
                  <a:schemeClr val="bg2">
                    <a:lumMod val="25000"/>
                  </a:schemeClr>
                </a:solidFill>
                <a:latin typeface="Arial" panose="020B0604020202020204" pitchFamily="34" charset="0"/>
                <a:cs typeface="Arial" panose="020B0604020202020204" pitchFamily="34" charset="0"/>
              </a:rPr>
              <a:t> mu </a:t>
            </a:r>
            <a:r>
              <a:rPr lang="en-US" sz="900" dirty="0" err="1">
                <a:solidFill>
                  <a:schemeClr val="bg2">
                    <a:lumMod val="25000"/>
                  </a:schemeClr>
                </a:solidFill>
                <a:latin typeface="Arial" panose="020B0604020202020204" pitchFamily="34" charset="0"/>
                <a:cs typeface="Arial" panose="020B0604020202020204" pitchFamily="34" charset="0"/>
              </a:rPr>
              <a:t>nkɔsoɔ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anaa</a:t>
            </a:r>
            <a:r>
              <a:rPr lang="en-US" sz="900" dirty="0">
                <a:solidFill>
                  <a:schemeClr val="bg2">
                    <a:lumMod val="25000"/>
                  </a:schemeClr>
                </a:solidFill>
                <a:latin typeface="Arial" panose="020B0604020202020204" pitchFamily="34" charset="0"/>
                <a:cs typeface="Arial" panose="020B0604020202020204" pitchFamily="34" charset="0"/>
              </a:rPr>
              <a:t> ne </a:t>
            </a:r>
            <a:r>
              <a:rPr lang="en-US" sz="900" dirty="0" err="1">
                <a:solidFill>
                  <a:schemeClr val="bg2">
                    <a:lumMod val="25000"/>
                  </a:schemeClr>
                </a:solidFill>
                <a:latin typeface="Arial" panose="020B0604020202020204" pitchFamily="34" charset="0"/>
                <a:cs typeface="Arial" panose="020B0604020202020204" pitchFamily="34" charset="0"/>
              </a:rPr>
              <a:t>mpontuo</a:t>
            </a:r>
            <a:r>
              <a:rPr lang="en-US" sz="900" dirty="0">
                <a:solidFill>
                  <a:schemeClr val="bg2">
                    <a:lumMod val="25000"/>
                  </a:schemeClr>
                </a:solidFill>
                <a:latin typeface="Arial" panose="020B0604020202020204" pitchFamily="34" charset="0"/>
                <a:cs typeface="Arial" panose="020B0604020202020204" pitchFamily="34" charset="0"/>
              </a:rPr>
              <a:t> ho.</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a:solidFill>
                  <a:schemeClr val="bg2">
                    <a:lumMod val="25000"/>
                  </a:schemeClr>
                </a:solidFill>
                <a:latin typeface="Arial" panose="020B0604020202020204" pitchFamily="34" charset="0"/>
                <a:cs typeface="Arial" panose="020B0604020202020204" pitchFamily="34" charset="0"/>
              </a:rPr>
              <a:t>Test Results tab no ma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pii</a:t>
            </a:r>
            <a:r>
              <a:rPr lang="en-US" sz="900" dirty="0">
                <a:solidFill>
                  <a:schemeClr val="bg2">
                    <a:lumMod val="25000"/>
                  </a:schemeClr>
                </a:solidFill>
                <a:latin typeface="Arial" panose="020B0604020202020204" pitchFamily="34" charset="0"/>
                <a:cs typeface="Arial" panose="020B0604020202020204" pitchFamily="34" charset="0"/>
              </a:rPr>
              <a:t> fa wo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adwumayɛ</a:t>
            </a:r>
            <a:r>
              <a:rPr lang="en-US" sz="900" dirty="0">
                <a:solidFill>
                  <a:schemeClr val="bg2">
                    <a:lumMod val="25000"/>
                  </a:schemeClr>
                </a:solidFill>
                <a:latin typeface="Arial" panose="020B0604020202020204" pitchFamily="34" charset="0"/>
                <a:cs typeface="Arial" panose="020B0604020202020204" pitchFamily="34" charset="0"/>
              </a:rPr>
              <a:t> ho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sɔhwɛ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biara</a:t>
            </a:r>
            <a:r>
              <a:rPr lang="en-US" sz="900" dirty="0">
                <a:solidFill>
                  <a:schemeClr val="bg2">
                    <a:lumMod val="25000"/>
                  </a:schemeClr>
                </a:solidFill>
                <a:latin typeface="Arial" panose="020B0604020202020204" pitchFamily="34" charset="0"/>
                <a:cs typeface="Arial" panose="020B0604020202020204" pitchFamily="34" charset="0"/>
              </a:rPr>
              <a:t> mu, </a:t>
            </a:r>
            <a:r>
              <a:rPr lang="en-US" sz="900" dirty="0" err="1">
                <a:solidFill>
                  <a:schemeClr val="bg2">
                    <a:lumMod val="25000"/>
                  </a:schemeClr>
                </a:solidFill>
                <a:latin typeface="Arial" panose="020B0604020202020204" pitchFamily="34" charset="0"/>
                <a:cs typeface="Arial" panose="020B0604020202020204" pitchFamily="34" charset="0"/>
              </a:rPr>
              <a:t>bere</a:t>
            </a:r>
            <a:r>
              <a:rPr lang="en-US" sz="900" dirty="0">
                <a:solidFill>
                  <a:schemeClr val="bg2">
                    <a:lumMod val="25000"/>
                  </a:schemeClr>
                </a:solidFill>
                <a:latin typeface="Arial" panose="020B0604020202020204" pitchFamily="34" charset="0"/>
                <a:cs typeface="Arial" panose="020B0604020202020204" pitchFamily="34" charset="0"/>
              </a:rPr>
              <a:t> a Detailed Results tab no ma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fa </a:t>
            </a:r>
            <a:r>
              <a:rPr lang="en-US" sz="900" dirty="0" err="1">
                <a:solidFill>
                  <a:schemeClr val="bg2">
                    <a:lumMod val="25000"/>
                  </a:schemeClr>
                </a:solidFill>
                <a:latin typeface="Arial" panose="020B0604020202020204" pitchFamily="34" charset="0"/>
                <a:cs typeface="Arial" panose="020B0604020202020204" pitchFamily="34" charset="0"/>
              </a:rPr>
              <a:t>sɛnea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ɔyɛe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nsɛmmisa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biara</a:t>
            </a:r>
            <a:r>
              <a:rPr lang="en-US" sz="900" dirty="0">
                <a:solidFill>
                  <a:schemeClr val="bg2">
                    <a:lumMod val="25000"/>
                  </a:schemeClr>
                </a:solidFill>
                <a:latin typeface="Arial" panose="020B0604020202020204" pitchFamily="34" charset="0"/>
                <a:cs typeface="Arial" panose="020B0604020202020204" pitchFamily="34" charset="0"/>
              </a:rPr>
              <a:t> mu. Test Results tab no </a:t>
            </a:r>
            <a:r>
              <a:rPr lang="en-US" sz="900" dirty="0" err="1">
                <a:solidFill>
                  <a:schemeClr val="bg2">
                    <a:lumMod val="25000"/>
                  </a:schemeClr>
                </a:solidFill>
                <a:latin typeface="Arial" panose="020B0604020202020204" pitchFamily="34" charset="0"/>
                <a:cs typeface="Arial" panose="020B0604020202020204" pitchFamily="34" charset="0"/>
              </a:rPr>
              <a:t>nso</a:t>
            </a:r>
            <a:r>
              <a:rPr lang="en-US" sz="900" dirty="0">
                <a:solidFill>
                  <a:schemeClr val="bg2">
                    <a:lumMod val="25000"/>
                  </a:schemeClr>
                </a:solidFill>
                <a:latin typeface="Arial" panose="020B0604020202020204" pitchFamily="34" charset="0"/>
                <a:cs typeface="Arial" panose="020B0604020202020204" pitchFamily="34" charset="0"/>
              </a:rPr>
              <a:t> de wo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adwumayɛ</a:t>
            </a:r>
            <a:r>
              <a:rPr lang="en-US" sz="900" dirty="0">
                <a:solidFill>
                  <a:schemeClr val="bg2">
                    <a:lumMod val="25000"/>
                  </a:schemeClr>
                </a:solidFill>
                <a:latin typeface="Arial" panose="020B0604020202020204" pitchFamily="34" charset="0"/>
                <a:cs typeface="Arial" panose="020B0604020202020204" pitchFamily="34" charset="0"/>
              </a:rPr>
              <a:t> toto </a:t>
            </a:r>
            <a:r>
              <a:rPr lang="en-US" sz="900" dirty="0" err="1">
                <a:solidFill>
                  <a:schemeClr val="bg2">
                    <a:lumMod val="25000"/>
                  </a:schemeClr>
                </a:solidFill>
                <a:latin typeface="Arial" panose="020B0604020202020204" pitchFamily="34" charset="0"/>
                <a:cs typeface="Arial" panose="020B0604020202020204" pitchFamily="34" charset="0"/>
              </a:rPr>
              <a:t>asuafo</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wɔwɔ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sukuu</a:t>
            </a:r>
            <a:r>
              <a:rPr lang="en-US" sz="900" dirty="0">
                <a:solidFill>
                  <a:schemeClr val="bg2">
                    <a:lumMod val="25000"/>
                  </a:schemeClr>
                </a:solidFill>
                <a:latin typeface="Arial" panose="020B0604020202020204" pitchFamily="34" charset="0"/>
                <a:cs typeface="Arial" panose="020B0604020202020204" pitchFamily="34" charset="0"/>
              </a:rPr>
              <a:t> no, district no ne state no mu ho.</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err="1">
                <a:solidFill>
                  <a:schemeClr val="bg2">
                    <a:lumMod val="25000"/>
                  </a:schemeClr>
                </a:solidFill>
                <a:latin typeface="Arial" panose="020B0604020202020204" pitchFamily="34" charset="0"/>
                <a:cs typeface="Arial" panose="020B0604020202020204" pitchFamily="34" charset="0"/>
              </a:rPr>
              <a:t>Ɛsɛ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wɔde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ɛfa</a:t>
            </a:r>
            <a:r>
              <a:rPr lang="en-US" sz="900" dirty="0">
                <a:solidFill>
                  <a:schemeClr val="bg2">
                    <a:lumMod val="25000"/>
                  </a:schemeClr>
                </a:solidFill>
                <a:latin typeface="Arial" panose="020B0604020202020204" pitchFamily="34" charset="0"/>
                <a:cs typeface="Arial" panose="020B0604020202020204" pitchFamily="34" charset="0"/>
              </a:rPr>
              <a:t> wo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nkɔsoɔ</a:t>
            </a:r>
            <a:r>
              <a:rPr lang="en-US" sz="900" dirty="0">
                <a:solidFill>
                  <a:schemeClr val="bg2">
                    <a:lumMod val="25000"/>
                  </a:schemeClr>
                </a:solidFill>
                <a:latin typeface="Arial" panose="020B0604020202020204" pitchFamily="34" charset="0"/>
                <a:cs typeface="Arial" panose="020B0604020202020204" pitchFamily="34" charset="0"/>
              </a:rPr>
              <a:t> ho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saa</a:t>
            </a:r>
            <a:r>
              <a:rPr lang="en-US" sz="900" dirty="0">
                <a:solidFill>
                  <a:schemeClr val="bg2">
                    <a:lumMod val="25000"/>
                  </a:schemeClr>
                </a:solidFill>
                <a:latin typeface="Arial" panose="020B0604020202020204" pitchFamily="34" charset="0"/>
                <a:cs typeface="Arial" panose="020B0604020202020204" pitchFamily="34" charset="0"/>
              </a:rPr>
              <a:t> report </a:t>
            </a:r>
            <a:r>
              <a:rPr lang="en-US" sz="900" dirty="0" err="1">
                <a:solidFill>
                  <a:schemeClr val="bg2">
                    <a:lumMod val="25000"/>
                  </a:schemeClr>
                </a:solidFill>
                <a:latin typeface="Arial" panose="020B0604020202020204" pitchFamily="34" charset="0"/>
                <a:cs typeface="Arial" panose="020B0604020202020204" pitchFamily="34" charset="0"/>
              </a:rPr>
              <a:t>yi</a:t>
            </a:r>
            <a:r>
              <a:rPr lang="en-US" sz="900" dirty="0">
                <a:solidFill>
                  <a:schemeClr val="bg2">
                    <a:lumMod val="25000"/>
                  </a:schemeClr>
                </a:solidFill>
                <a:latin typeface="Arial" panose="020B0604020202020204" pitchFamily="34" charset="0"/>
                <a:cs typeface="Arial" panose="020B0604020202020204" pitchFamily="34" charset="0"/>
              </a:rPr>
              <a:t> mu no di </a:t>
            </a:r>
            <a:r>
              <a:rPr lang="en-US" sz="900" dirty="0" err="1">
                <a:solidFill>
                  <a:schemeClr val="bg2">
                    <a:lumMod val="25000"/>
                  </a:schemeClr>
                </a:solidFill>
                <a:latin typeface="Arial" panose="020B0604020202020204" pitchFamily="34" charset="0"/>
                <a:cs typeface="Arial" panose="020B0604020202020204" pitchFamily="34" charset="0"/>
              </a:rPr>
              <a:t>dwuma</a:t>
            </a:r>
            <a:r>
              <a:rPr lang="en-US" sz="900" dirty="0">
                <a:solidFill>
                  <a:schemeClr val="bg2">
                    <a:lumMod val="25000"/>
                  </a:schemeClr>
                </a:solidFill>
                <a:latin typeface="Arial" panose="020B0604020202020204" pitchFamily="34" charset="0"/>
                <a:cs typeface="Arial" panose="020B0604020202020204" pitchFamily="34" charset="0"/>
              </a:rPr>
              <a:t> ka </a:t>
            </a:r>
            <a:r>
              <a:rPr lang="en-US" sz="900" dirty="0" err="1">
                <a:solidFill>
                  <a:schemeClr val="bg2">
                    <a:lumMod val="25000"/>
                  </a:schemeClr>
                </a:solidFill>
                <a:latin typeface="Arial" panose="020B0604020202020204" pitchFamily="34" charset="0"/>
                <a:cs typeface="Arial" panose="020B0604020202020204" pitchFamily="34" charset="0"/>
              </a:rPr>
              <a:t>nsɔhwɛ</a:t>
            </a:r>
            <a:r>
              <a:rPr lang="en-US" sz="900" dirty="0">
                <a:solidFill>
                  <a:schemeClr val="bg2">
                    <a:lumMod val="25000"/>
                  </a:schemeClr>
                </a:solidFill>
                <a:latin typeface="Arial" panose="020B0604020202020204" pitchFamily="34" charset="0"/>
                <a:cs typeface="Arial" panose="020B0604020202020204" pitchFamily="34" charset="0"/>
              </a:rPr>
              <a:t> ne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foforo</a:t>
            </a:r>
            <a:r>
              <a:rPr lang="en-US" sz="900" dirty="0">
                <a:solidFill>
                  <a:schemeClr val="bg2">
                    <a:lumMod val="25000"/>
                  </a:schemeClr>
                </a:solidFill>
                <a:latin typeface="Arial" panose="020B0604020202020204" pitchFamily="34" charset="0"/>
                <a:cs typeface="Arial" panose="020B0604020202020204" pitchFamily="34" charset="0"/>
              </a:rPr>
              <a:t> ho, </a:t>
            </a:r>
            <a:r>
              <a:rPr lang="en-US" sz="900" dirty="0" err="1">
                <a:solidFill>
                  <a:schemeClr val="bg2">
                    <a:lumMod val="25000"/>
                  </a:schemeClr>
                </a:solidFill>
                <a:latin typeface="Arial" panose="020B0604020202020204" pitchFamily="34" charset="0"/>
                <a:cs typeface="Arial" panose="020B0604020202020204" pitchFamily="34" charset="0"/>
              </a:rPr>
              <a:t>te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sukuu</a:t>
            </a:r>
            <a:r>
              <a:rPr lang="en-US" sz="900" dirty="0">
                <a:solidFill>
                  <a:schemeClr val="bg2">
                    <a:lumMod val="25000"/>
                  </a:schemeClr>
                </a:solidFill>
                <a:latin typeface="Arial" panose="020B0604020202020204" pitchFamily="34" charset="0"/>
                <a:cs typeface="Arial" panose="020B0604020202020204" pitchFamily="34" charset="0"/>
              </a:rPr>
              <a:t> mu </a:t>
            </a:r>
            <a:r>
              <a:rPr lang="en-US" sz="900" dirty="0" err="1">
                <a:solidFill>
                  <a:schemeClr val="bg2">
                    <a:lumMod val="25000"/>
                  </a:schemeClr>
                </a:solidFill>
                <a:latin typeface="Arial" panose="020B0604020202020204" pitchFamily="34" charset="0"/>
                <a:cs typeface="Arial" panose="020B0604020202020204" pitchFamily="34" charset="0"/>
              </a:rPr>
              <a:t>nsɔhwɛ</a:t>
            </a:r>
            <a:r>
              <a:rPr lang="en-US" sz="900" dirty="0">
                <a:solidFill>
                  <a:schemeClr val="bg2">
                    <a:lumMod val="25000"/>
                  </a:schemeClr>
                </a:solidFill>
                <a:latin typeface="Arial" panose="020B0604020202020204" pitchFamily="34" charset="0"/>
                <a:cs typeface="Arial" panose="020B0604020202020204" pitchFamily="34" charset="0"/>
              </a:rPr>
              <a:t> ne </a:t>
            </a:r>
            <a:r>
              <a:rPr lang="en-US" sz="900" dirty="0" err="1">
                <a:solidFill>
                  <a:schemeClr val="bg2">
                    <a:lumMod val="25000"/>
                  </a:schemeClr>
                </a:solidFill>
                <a:latin typeface="Arial" panose="020B0604020202020204" pitchFamily="34" charset="0"/>
                <a:cs typeface="Arial" panose="020B0604020202020204" pitchFamily="34" charset="0"/>
              </a:rPr>
              <a:t>adesuakuw</a:t>
            </a:r>
            <a:r>
              <a:rPr lang="en-US" sz="900" dirty="0">
                <a:solidFill>
                  <a:schemeClr val="bg2">
                    <a:lumMod val="25000"/>
                  </a:schemeClr>
                </a:solidFill>
                <a:latin typeface="Arial" panose="020B0604020202020204" pitchFamily="34" charset="0"/>
                <a:cs typeface="Arial" panose="020B0604020202020204" pitchFamily="34" charset="0"/>
              </a:rPr>
              <a:t> mu </a:t>
            </a:r>
            <a:r>
              <a:rPr lang="en-US" sz="900" dirty="0" err="1">
                <a:solidFill>
                  <a:schemeClr val="bg2">
                    <a:lumMod val="25000"/>
                  </a:schemeClr>
                </a:solidFill>
                <a:latin typeface="Arial" panose="020B0604020202020204" pitchFamily="34" charset="0"/>
                <a:cs typeface="Arial" panose="020B0604020202020204" pitchFamily="34" charset="0"/>
              </a:rPr>
              <a:t>adwuma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ɛbɛyɛ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yiye</a:t>
            </a:r>
            <a:r>
              <a:rPr lang="en-US" sz="900" dirty="0">
                <a:solidFill>
                  <a:schemeClr val="bg2">
                    <a:lumMod val="25000"/>
                  </a:schemeClr>
                </a:solidFill>
                <a:latin typeface="Arial" panose="020B0604020202020204" pitchFamily="34" charset="0"/>
                <a:cs typeface="Arial" panose="020B0604020202020204" pitchFamily="34" charset="0"/>
              </a:rPr>
              <a:t> a.</a:t>
            </a:r>
          </a:p>
          <a:p>
            <a:endParaRPr lang="en-US" sz="9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err="1">
                <a:solidFill>
                  <a:schemeClr val="bg2">
                    <a:lumMod val="25000"/>
                  </a:schemeClr>
                </a:solidFill>
                <a:latin typeface="Arial" panose="020B0604020202020204" pitchFamily="34" charset="0"/>
                <a:cs typeface="Arial" panose="020B0604020202020204" pitchFamily="34" charset="0"/>
              </a:rPr>
              <a:t>Borɔfo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Kasa</a:t>
            </a:r>
            <a:r>
              <a:rPr lang="en-US" sz="1000" dirty="0">
                <a:solidFill>
                  <a:schemeClr val="bg2">
                    <a:lumMod val="25000"/>
                  </a:schemeClr>
                </a:solidFill>
                <a:latin typeface="Arial" panose="020B0604020202020204" pitchFamily="34" charset="0"/>
                <a:cs typeface="Arial" panose="020B0604020202020204" pitchFamily="34" charset="0"/>
              </a:rPr>
              <a:t> ne </a:t>
            </a:r>
            <a:r>
              <a:rPr lang="en-US" sz="1000" dirty="0" err="1">
                <a:solidFill>
                  <a:schemeClr val="bg2">
                    <a:lumMod val="25000"/>
                  </a:schemeClr>
                </a:solidFill>
                <a:latin typeface="Arial" panose="020B0604020202020204" pitchFamily="34" charset="0"/>
                <a:cs typeface="Arial" panose="020B0604020202020204" pitchFamily="34" charset="0"/>
              </a:rPr>
              <a:t>Adesua</a:t>
            </a: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900" dirty="0" err="1">
                <a:solidFill>
                  <a:schemeClr val="bg2">
                    <a:lumMod val="25000"/>
                  </a:schemeClr>
                </a:solidFill>
                <a:latin typeface="Arial" panose="020B0604020202020204" pitchFamily="34" charset="0"/>
                <a:cs typeface="Arial" panose="020B0604020202020204" pitchFamily="34" charset="0"/>
              </a:rPr>
              <a:t>Nkɔsoɔ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Gyinabea</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400" dirty="0" err="1">
                <a:solidFill>
                  <a:schemeClr val="bg2">
                    <a:lumMod val="25000"/>
                  </a:schemeClr>
                </a:solidFill>
                <a:latin typeface="Arial" panose="020B0604020202020204" pitchFamily="34" charset="0"/>
                <a:cs typeface="Arial" panose="020B0604020202020204" pitchFamily="34" charset="0"/>
              </a:rPr>
              <a:t>Ɛdu</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Nhwɛsoɔ</a:t>
            </a:r>
            <a:r>
              <a:rPr lang="en-US" sz="1400" dirty="0">
                <a:solidFill>
                  <a:schemeClr val="bg2">
                    <a:lumMod val="25000"/>
                  </a:schemeClr>
                </a:solidFill>
                <a:latin typeface="Arial" panose="020B0604020202020204" pitchFamily="34" charset="0"/>
                <a:cs typeface="Arial" panose="020B0604020202020204" pitchFamily="34" charset="0"/>
              </a:rPr>
              <a:t> a </a:t>
            </a:r>
            <a:r>
              <a:rPr lang="en-US" sz="1400" dirty="0" err="1">
                <a:solidFill>
                  <a:schemeClr val="bg2">
                    <a:lumMod val="25000"/>
                  </a:schemeClr>
                </a:solidFill>
                <a:latin typeface="Arial" panose="020B0604020202020204" pitchFamily="34" charset="0"/>
                <a:cs typeface="Arial" panose="020B0604020202020204" pitchFamily="34" charset="0"/>
              </a:rPr>
              <a:t>Wɔrehwehwɛ</a:t>
            </a:r>
            <a:r>
              <a:rPr lang="en-US" sz="1400" dirty="0">
                <a:solidFill>
                  <a:schemeClr val="bg2">
                    <a:lumMod val="25000"/>
                  </a:schemeClr>
                </a:solidFill>
                <a:latin typeface="Arial" panose="020B0604020202020204" pitchFamily="34" charset="0"/>
                <a:cs typeface="Arial" panose="020B0604020202020204" pitchFamily="34" charset="0"/>
              </a:rPr>
              <a:t> No Ho</a:t>
            </a:r>
          </a:p>
          <a:p>
            <a:pPr algn="ct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err="1">
                <a:solidFill>
                  <a:schemeClr val="bg2">
                    <a:lumMod val="25000"/>
                  </a:schemeClr>
                </a:solidFill>
                <a:latin typeface="Arial" panose="020B0604020202020204" pitchFamily="34" charset="0"/>
                <a:cs typeface="Arial" panose="020B0604020202020204" pitchFamily="34" charset="0"/>
              </a:rPr>
              <a:t>Nkontabuo</a:t>
            </a: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050" dirty="0">
                <a:solidFill>
                  <a:schemeClr val="bg2">
                    <a:lumMod val="25000"/>
                  </a:schemeClr>
                </a:solidFill>
                <a:latin typeface="Arial" panose="020B0604020202020204" pitchFamily="34" charset="0"/>
                <a:cs typeface="Arial" panose="020B0604020202020204" pitchFamily="34" charset="0"/>
              </a:rPr>
              <a:t>524</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900" dirty="0">
                <a:solidFill>
                  <a:schemeClr val="bg2">
                    <a:lumMod val="25000"/>
                  </a:schemeClr>
                </a:solidFill>
                <a:latin typeface="Arial" panose="020B0604020202020204" pitchFamily="34" charset="0"/>
                <a:cs typeface="Arial" panose="020B0604020202020204" pitchFamily="34" charset="0"/>
              </a:rPr>
              <a:t>(Score : 440-560)</a:t>
            </a: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B07EF7-52EE-FE71-8373-FB1EF71AD147}"/>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Autofit/>
          </a:bodyPr>
          <a:lstStyle/>
          <a:p>
            <a:r>
              <a:rPr lang="en-US" dirty="0" err="1">
                <a:solidFill>
                  <a:srgbClr val="1A4785"/>
                </a:solidFill>
                <a:latin typeface="Aptos" panose="020B0004020202020204" pitchFamily="34" charset="0"/>
                <a:ea typeface="Open Sans Light" pitchFamily="2" charset="0"/>
                <a:cs typeface="Open Sans Light" pitchFamily="2" charset="0"/>
              </a:rPr>
              <a:t>Hwɛ</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Nsɔhwɛ</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Nsunsuanso</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Nkɔsoɔ</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Gyinabea</a:t>
            </a:r>
            <a:endParaRPr lang="en-US" dirty="0">
              <a:solidFill>
                <a:srgbClr val="1A4785"/>
              </a:solidFill>
              <a:latin typeface="Aptos" panose="020B0004020202020204" pitchFamily="34" charset="0"/>
              <a:ea typeface="Open Sans Light" pitchFamily="2" charset="0"/>
              <a:cs typeface="Open Sans Light" pitchFamily="2" charset="0"/>
            </a:endParaRPr>
          </a:p>
        </p:txBody>
      </p:sp>
      <p:pic>
        <p:nvPicPr>
          <p:cNvPr id="2" name="Picture 1" descr="Mfoni mfonini a ɛkyerɛ sɔhwɛ aba (test results view) ma demo suani a wɔapaw no, a ɛda wɔn scale score (sɔre nɔma), achievement level (nkɔso dodow), ne nkyerɛkyerɛmu (descriptors) adi.">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47129"/>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latin typeface="Aptos" panose="020B0004020202020204" pitchFamily="34" charset="0"/>
              </a:rPr>
              <a:t>Tintim nkratafa fi MCAS Family Portal no mu tẽẽ fi wo browser no mu.</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84748"/>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err="1">
                <a:solidFill>
                  <a:srgbClr val="000000"/>
                </a:solidFill>
                <a:latin typeface="Arial" panose="020B0604020202020204" pitchFamily="34" charset="0"/>
              </a:rPr>
              <a:t>Sɛn</a:t>
            </a:r>
            <a:r>
              <a:rPr lang="en-US" sz="1700" b="0" i="0" u="none" strike="noStrike" baseline="-25000" dirty="0">
                <a:solidFill>
                  <a:srgbClr val="000000"/>
                </a:solidFill>
                <a:latin typeface="Arial" panose="020B0604020202020204" pitchFamily="34" charset="0"/>
              </a:rPr>
              <a:t> </a:t>
            </a:r>
            <a:r>
              <a:rPr lang="en-US" sz="1700" b="0" i="0" u="none" strike="noStrike" baseline="-25000" dirty="0" err="1">
                <a:solidFill>
                  <a:srgbClr val="000000"/>
                </a:solidFill>
                <a:latin typeface="Arial" panose="020B0604020202020204" pitchFamily="34" charset="0"/>
              </a:rPr>
              <a:t>na</a:t>
            </a:r>
            <a:r>
              <a:rPr lang="en-US" sz="1700" b="0" i="0" u="none" strike="noStrike" baseline="-25000" dirty="0">
                <a:solidFill>
                  <a:srgbClr val="000000"/>
                </a:solidFill>
                <a:latin typeface="Arial" panose="020B0604020202020204" pitchFamily="34" charset="0"/>
              </a:rPr>
              <a:t> wo </a:t>
            </a:r>
            <a:r>
              <a:rPr lang="en-US" sz="1700" b="0" i="0" u="none" strike="noStrike" baseline="-25000" dirty="0" err="1">
                <a:solidFill>
                  <a:srgbClr val="000000"/>
                </a:solidFill>
                <a:latin typeface="Arial" panose="020B0604020202020204" pitchFamily="34" charset="0"/>
              </a:rPr>
              <a:t>suani</a:t>
            </a:r>
            <a:r>
              <a:rPr lang="en-US" sz="1700" b="0" i="0" u="none" strike="noStrike" baseline="-25000" dirty="0">
                <a:solidFill>
                  <a:srgbClr val="000000"/>
                </a:solidFill>
                <a:latin typeface="Arial" panose="020B0604020202020204" pitchFamily="34" charset="0"/>
              </a:rPr>
              <a:t> no </a:t>
            </a:r>
            <a:r>
              <a:rPr lang="en-US" sz="1700" b="0" i="0" u="none" strike="noStrike" baseline="-25000" dirty="0" err="1">
                <a:solidFill>
                  <a:srgbClr val="000000"/>
                </a:solidFill>
                <a:latin typeface="Arial" panose="020B0604020202020204" pitchFamily="34" charset="0"/>
              </a:rPr>
              <a:t>yɛe</a:t>
            </a:r>
            <a:r>
              <a:rPr lang="en-US" sz="1700" b="0" i="0" u="none" strike="noStrike" baseline="-25000" dirty="0">
                <a:solidFill>
                  <a:srgbClr val="000000"/>
                </a:solidFill>
                <a:latin typeface="Arial" panose="020B0604020202020204" pitchFamily="34" charset="0"/>
              </a:rPr>
              <a:t> </a:t>
            </a:r>
            <a:r>
              <a:rPr lang="en-US" sz="1700" b="0" i="0" u="none" strike="noStrike" baseline="-25000" dirty="0" err="1">
                <a:solidFill>
                  <a:srgbClr val="000000"/>
                </a:solidFill>
                <a:latin typeface="Arial" panose="020B0604020202020204" pitchFamily="34" charset="0"/>
              </a:rPr>
              <a:t>wɔ</a:t>
            </a:r>
            <a:r>
              <a:rPr lang="en-US" sz="1700" b="0" i="0" u="none" strike="noStrike" baseline="-25000" dirty="0">
                <a:solidFill>
                  <a:srgbClr val="000000"/>
                </a:solidFill>
                <a:latin typeface="Arial" panose="020B0604020202020204" pitchFamily="34" charset="0"/>
              </a:rPr>
              <a:t> Massachusetts Comprehensive Assessment System (MCAS) </a:t>
            </a:r>
            <a:r>
              <a:rPr lang="en-US" sz="1700" b="0" i="0" u="none" strike="noStrike" baseline="-25000" dirty="0" err="1">
                <a:solidFill>
                  <a:srgbClr val="000000"/>
                </a:solidFill>
                <a:latin typeface="Arial" panose="020B0604020202020204" pitchFamily="34" charset="0"/>
              </a:rPr>
              <a:t>Borɔfo</a:t>
            </a:r>
            <a:r>
              <a:rPr lang="en-US" sz="1700" b="0" i="0" u="none" strike="noStrike" baseline="-25000" dirty="0">
                <a:solidFill>
                  <a:srgbClr val="000000"/>
                </a:solidFill>
                <a:latin typeface="Arial" panose="020B0604020202020204" pitchFamily="34" charset="0"/>
              </a:rPr>
              <a:t> </a:t>
            </a:r>
            <a:r>
              <a:rPr lang="en-US" sz="1700" b="0" i="0" u="none" strike="noStrike" baseline="-25000" dirty="0" err="1">
                <a:solidFill>
                  <a:srgbClr val="000000"/>
                </a:solidFill>
                <a:latin typeface="Arial" panose="020B0604020202020204" pitchFamily="34" charset="0"/>
              </a:rPr>
              <a:t>Kasa</a:t>
            </a:r>
            <a:r>
              <a:rPr lang="en-US" sz="1700" b="0" i="0" u="none" strike="noStrike" baseline="-25000" dirty="0">
                <a:solidFill>
                  <a:srgbClr val="000000"/>
                </a:solidFill>
                <a:latin typeface="Arial" panose="020B0604020202020204" pitchFamily="34" charset="0"/>
              </a:rPr>
              <a:t> ne </a:t>
            </a:r>
            <a:r>
              <a:rPr lang="en-US" sz="1700" b="0" i="0" u="none" strike="noStrike" baseline="-25000" dirty="0" err="1">
                <a:solidFill>
                  <a:srgbClr val="000000"/>
                </a:solidFill>
                <a:latin typeface="Arial" panose="020B0604020202020204" pitchFamily="34" charset="0"/>
              </a:rPr>
              <a:t>Adesua</a:t>
            </a:r>
            <a:r>
              <a:rPr lang="en-US" sz="1700" b="0" i="0" u="none" strike="noStrike" baseline="-25000" dirty="0">
                <a:solidFill>
                  <a:srgbClr val="000000"/>
                </a:solidFill>
                <a:latin typeface="Arial" panose="020B0604020202020204" pitchFamily="34" charset="0"/>
              </a:rPr>
              <a:t> mu </a:t>
            </a:r>
            <a:r>
              <a:rPr lang="en-US" sz="1700" b="0" i="0" u="none" strike="noStrike" baseline="-25000" dirty="0" err="1">
                <a:solidFill>
                  <a:srgbClr val="000000"/>
                </a:solidFill>
                <a:latin typeface="Arial" panose="020B0604020202020204" pitchFamily="34" charset="0"/>
              </a:rPr>
              <a:t>nsɔhwɛ</a:t>
            </a:r>
            <a:r>
              <a:rPr lang="en-US" sz="1700" b="0" i="0" u="none" strike="noStrike" baseline="-25000" dirty="0">
                <a:solidFill>
                  <a:srgbClr val="000000"/>
                </a:solidFill>
                <a:latin typeface="Arial" panose="020B0604020202020204" pitchFamily="34" charset="0"/>
              </a:rPr>
              <a:t> no?</a:t>
            </a:r>
            <a:endParaRPr lang="en-US" sz="17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523220"/>
          </a:xfrm>
          <a:prstGeom prst="rect">
            <a:avLst/>
          </a:prstGeom>
          <a:solidFill>
            <a:srgbClr val="F9F9F9"/>
          </a:solidFill>
          <a:ln>
            <a:noFill/>
          </a:ln>
        </p:spPr>
        <p:txBody>
          <a:bodyPr wrap="square" rtlCol="0">
            <a:spAutoFit/>
          </a:bodyPr>
          <a:lstStyle/>
          <a:p>
            <a:r>
              <a:rPr lang="en-US" sz="1200" b="0" i="0" u="none" strike="noStrike" baseline="-25000" dirty="0" err="1">
                <a:solidFill>
                  <a:schemeClr val="tx1">
                    <a:lumMod val="75000"/>
                    <a:lumOff val="25000"/>
                  </a:schemeClr>
                </a:solidFill>
                <a:latin typeface="Arial" panose="020B0604020202020204" pitchFamily="34" charset="0"/>
              </a:rPr>
              <a:t>Wubetumi</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ahwɛ</a:t>
            </a:r>
            <a:r>
              <a:rPr lang="en-US" sz="1200" b="0" i="0" u="none" strike="noStrike" baseline="-25000" dirty="0">
                <a:solidFill>
                  <a:schemeClr val="tx1">
                    <a:lumMod val="75000"/>
                    <a:lumOff val="25000"/>
                  </a:schemeClr>
                </a:solidFill>
                <a:latin typeface="Arial" panose="020B0604020202020204" pitchFamily="34" charset="0"/>
              </a:rPr>
              <a:t> wo </a:t>
            </a:r>
            <a:r>
              <a:rPr lang="en-US" sz="1200" b="0" i="0" u="none" strike="noStrike" baseline="-25000" dirty="0" err="1">
                <a:solidFill>
                  <a:schemeClr val="tx1">
                    <a:lumMod val="75000"/>
                    <a:lumOff val="25000"/>
                  </a:schemeClr>
                </a:solidFill>
                <a:latin typeface="Arial" panose="020B0604020202020204" pitchFamily="34" charset="0"/>
              </a:rPr>
              <a:t>suani</a:t>
            </a:r>
            <a:r>
              <a:rPr lang="en-US" sz="1200" b="0" i="0" u="none" strike="noStrike" baseline="-25000" dirty="0">
                <a:solidFill>
                  <a:schemeClr val="tx1">
                    <a:lumMod val="75000"/>
                    <a:lumOff val="25000"/>
                  </a:schemeClr>
                </a:solidFill>
                <a:latin typeface="Arial" panose="020B0604020202020204" pitchFamily="34" charset="0"/>
              </a:rPr>
              <a:t> no scaled score, </a:t>
            </a:r>
            <a:r>
              <a:rPr lang="en-US" sz="1200" b="0" i="0" u="none" strike="noStrike" baseline="-25000" dirty="0" err="1">
                <a:solidFill>
                  <a:schemeClr val="tx1">
                    <a:lumMod val="75000"/>
                    <a:lumOff val="25000"/>
                  </a:schemeClr>
                </a:solidFill>
                <a:latin typeface="Arial" panose="020B0604020202020204" pitchFamily="34" charset="0"/>
              </a:rPr>
              <a:t>nkɔsoɔ</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gyinabea</a:t>
            </a:r>
            <a:r>
              <a:rPr lang="en-US" sz="1200" b="0" i="0" u="none" strike="noStrike" baseline="-25000" dirty="0">
                <a:solidFill>
                  <a:schemeClr val="tx1">
                    <a:lumMod val="75000"/>
                    <a:lumOff val="25000"/>
                  </a:schemeClr>
                </a:solidFill>
                <a:latin typeface="Arial" panose="020B0604020202020204" pitchFamily="34" charset="0"/>
              </a:rPr>
              <a:t> ne </a:t>
            </a:r>
            <a:r>
              <a:rPr lang="en-US" sz="1200" b="0" i="0" u="none" strike="noStrike" baseline="-25000" dirty="0" err="1">
                <a:solidFill>
                  <a:schemeClr val="tx1">
                    <a:lumMod val="75000"/>
                    <a:lumOff val="25000"/>
                  </a:schemeClr>
                </a:solidFill>
                <a:latin typeface="Arial" panose="020B0604020202020204" pitchFamily="34" charset="0"/>
              </a:rPr>
              <a:t>nkyerɛaseɛ</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ahorow</a:t>
            </a:r>
            <a:r>
              <a:rPr lang="en-US" sz="1200" b="0" i="0" u="none" strike="noStrike" baseline="-25000" dirty="0">
                <a:solidFill>
                  <a:schemeClr val="tx1">
                    <a:lumMod val="75000"/>
                    <a:lumOff val="25000"/>
                  </a:schemeClr>
                </a:solidFill>
                <a:latin typeface="Arial" panose="020B0604020202020204" pitchFamily="34" charset="0"/>
              </a:rPr>
              <a:t> no de ahu </a:t>
            </a:r>
            <a:r>
              <a:rPr lang="en-US" sz="1200" b="0" i="0" u="none" strike="noStrike" baseline="-25000" dirty="0" err="1">
                <a:solidFill>
                  <a:schemeClr val="tx1">
                    <a:lumMod val="75000"/>
                    <a:lumOff val="25000"/>
                  </a:schemeClr>
                </a:solidFill>
                <a:latin typeface="Arial" panose="020B0604020202020204" pitchFamily="34" charset="0"/>
              </a:rPr>
              <a:t>sɛnea</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wayɛ</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yie</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na</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sɛ</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mmoa</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foforo</a:t>
            </a:r>
            <a:r>
              <a:rPr lang="en-US" sz="1200" b="0" i="0" u="none" strike="noStrike" baseline="-25000" dirty="0">
                <a:solidFill>
                  <a:schemeClr val="tx1">
                    <a:lumMod val="75000"/>
                    <a:lumOff val="25000"/>
                  </a:schemeClr>
                </a:solidFill>
                <a:latin typeface="Arial" panose="020B0604020202020204" pitchFamily="34" charset="0"/>
              </a:rPr>
              <a:t> ho </a:t>
            </a:r>
            <a:r>
              <a:rPr lang="en-US" sz="1200" b="0" i="0" u="none" strike="noStrike" baseline="-25000" dirty="0" err="1">
                <a:solidFill>
                  <a:schemeClr val="tx1">
                    <a:lumMod val="75000"/>
                    <a:lumOff val="25000"/>
                  </a:schemeClr>
                </a:solidFill>
                <a:latin typeface="Arial" panose="020B0604020202020204" pitchFamily="34" charset="0"/>
              </a:rPr>
              <a:t>hia</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anaa</a:t>
            </a:r>
            <a:r>
              <a:rPr lang="en-US" sz="1200" b="0" i="0" u="none" strike="noStrike" baseline="-25000" dirty="0">
                <a:solidFill>
                  <a:schemeClr val="tx1">
                    <a:lumMod val="75000"/>
                    <a:lumOff val="25000"/>
                  </a:schemeClr>
                </a:solidFill>
                <a:latin typeface="Arial" panose="020B0604020202020204" pitchFamily="34" charset="0"/>
              </a:rPr>
              <a:t>. Wo </a:t>
            </a:r>
            <a:r>
              <a:rPr lang="en-US" sz="1200" b="0" i="0" u="none" strike="noStrike" baseline="-25000" dirty="0" err="1">
                <a:solidFill>
                  <a:schemeClr val="tx1">
                    <a:lumMod val="75000"/>
                    <a:lumOff val="25000"/>
                  </a:schemeClr>
                </a:solidFill>
                <a:latin typeface="Arial" panose="020B0604020202020204" pitchFamily="34" charset="0"/>
              </a:rPr>
              <a:t>suani</a:t>
            </a:r>
            <a:r>
              <a:rPr lang="en-US" sz="1200" b="0" i="0" u="none" strike="noStrike" baseline="-25000" dirty="0">
                <a:solidFill>
                  <a:schemeClr val="tx1">
                    <a:lumMod val="75000"/>
                    <a:lumOff val="25000"/>
                  </a:schemeClr>
                </a:solidFill>
                <a:latin typeface="Arial" panose="020B0604020202020204" pitchFamily="34" charset="0"/>
              </a:rPr>
              <a:t> no </a:t>
            </a:r>
            <a:r>
              <a:rPr lang="en-US" sz="1200" b="0" i="0" u="none" strike="noStrike" baseline="-25000" dirty="0" err="1">
                <a:solidFill>
                  <a:schemeClr val="tx1">
                    <a:lumMod val="75000"/>
                    <a:lumOff val="25000"/>
                  </a:schemeClr>
                </a:solidFill>
                <a:latin typeface="Arial" panose="020B0604020202020204" pitchFamily="34" charset="0"/>
              </a:rPr>
              <a:t>kyerɛkyerɛfo</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betumi</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aboa</a:t>
            </a:r>
            <a:r>
              <a:rPr lang="en-US" sz="1200" b="0" i="0" u="none" strike="noStrike" baseline="-25000" dirty="0">
                <a:solidFill>
                  <a:schemeClr val="tx1">
                    <a:lumMod val="75000"/>
                    <a:lumOff val="25000"/>
                  </a:schemeClr>
                </a:solidFill>
                <a:latin typeface="Arial" panose="020B0604020202020204" pitchFamily="34" charset="0"/>
              </a:rPr>
              <a:t> wo ama </a:t>
            </a:r>
            <a:r>
              <a:rPr lang="en-US" sz="1200" b="0" i="0" u="none" strike="noStrike" baseline="-25000" dirty="0" err="1">
                <a:solidFill>
                  <a:schemeClr val="tx1">
                    <a:lumMod val="75000"/>
                    <a:lumOff val="25000"/>
                  </a:schemeClr>
                </a:solidFill>
                <a:latin typeface="Arial" panose="020B0604020202020204" pitchFamily="34" charset="0"/>
              </a:rPr>
              <a:t>woate</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saa</a:t>
            </a:r>
            <a:r>
              <a:rPr lang="en-US" sz="1200" b="0" i="0" u="none" strike="noStrike" baseline="-25000" dirty="0">
                <a:solidFill>
                  <a:schemeClr val="tx1">
                    <a:lumMod val="75000"/>
                    <a:lumOff val="25000"/>
                  </a:schemeClr>
                </a:solidFill>
                <a:latin typeface="Arial" panose="020B0604020202020204" pitchFamily="34" charset="0"/>
              </a:rPr>
              <a:t> report </a:t>
            </a:r>
            <a:r>
              <a:rPr lang="en-US" sz="1200" b="0" i="0" u="none" strike="noStrike" baseline="-25000" dirty="0" err="1">
                <a:solidFill>
                  <a:schemeClr val="tx1">
                    <a:lumMod val="75000"/>
                    <a:lumOff val="25000"/>
                  </a:schemeClr>
                </a:solidFill>
                <a:latin typeface="Arial" panose="020B0604020202020204" pitchFamily="34" charset="0"/>
              </a:rPr>
              <a:t>yi</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ase</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na</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woasi</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gyinae</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wɔ</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anammɔn</a:t>
            </a:r>
            <a:r>
              <a:rPr lang="en-US" sz="1200" b="0" i="0" u="none" strike="noStrike" baseline="-25000" dirty="0">
                <a:solidFill>
                  <a:schemeClr val="tx1">
                    <a:lumMod val="75000"/>
                    <a:lumOff val="25000"/>
                  </a:schemeClr>
                </a:solidFill>
                <a:latin typeface="Arial" panose="020B0604020202020204" pitchFamily="34" charset="0"/>
              </a:rPr>
              <a:t> a </a:t>
            </a:r>
            <a:r>
              <a:rPr lang="en-US" sz="1200" b="0" i="0" u="none" strike="noStrike" baseline="-25000" dirty="0" err="1">
                <a:solidFill>
                  <a:schemeClr val="tx1">
                    <a:lumMod val="75000"/>
                    <a:lumOff val="25000"/>
                  </a:schemeClr>
                </a:solidFill>
                <a:latin typeface="Arial" panose="020B0604020202020204" pitchFamily="34" charset="0"/>
              </a:rPr>
              <a:t>edi</a:t>
            </a:r>
            <a:r>
              <a:rPr lang="en-US" sz="1200" b="0" i="0" u="none" strike="noStrike" baseline="-25000" dirty="0">
                <a:solidFill>
                  <a:schemeClr val="tx1">
                    <a:lumMod val="75000"/>
                    <a:lumOff val="25000"/>
                  </a:schemeClr>
                </a:solidFill>
                <a:latin typeface="Arial" panose="020B0604020202020204" pitchFamily="34" charset="0"/>
              </a:rPr>
              <a:t> </a:t>
            </a:r>
            <a:r>
              <a:rPr lang="en-US" sz="1200" b="0" i="0" u="none" strike="noStrike" baseline="-25000" dirty="0" err="1">
                <a:solidFill>
                  <a:schemeClr val="tx1">
                    <a:lumMod val="75000"/>
                    <a:lumOff val="25000"/>
                  </a:schemeClr>
                </a:solidFill>
                <a:latin typeface="Arial" panose="020B0604020202020204" pitchFamily="34" charset="0"/>
              </a:rPr>
              <a:t>hɔ</a:t>
            </a:r>
            <a:r>
              <a:rPr lang="en-US" sz="1200" b="0" i="0" u="none" strike="noStrike" baseline="-25000" dirty="0">
                <a:solidFill>
                  <a:schemeClr val="tx1">
                    <a:lumMod val="75000"/>
                    <a:lumOff val="25000"/>
                  </a:schemeClr>
                </a:solidFill>
                <a:latin typeface="Arial" panose="020B0604020202020204" pitchFamily="34" charset="0"/>
              </a:rPr>
              <a:t> ma wo </a:t>
            </a:r>
            <a:r>
              <a:rPr lang="en-US" sz="1200" b="0" i="0" u="none" strike="noStrike" baseline="-25000" dirty="0" err="1">
                <a:solidFill>
                  <a:schemeClr val="tx1">
                    <a:lumMod val="75000"/>
                    <a:lumOff val="25000"/>
                  </a:schemeClr>
                </a:solidFill>
                <a:latin typeface="Arial" panose="020B0604020202020204" pitchFamily="34" charset="0"/>
              </a:rPr>
              <a:t>suani</a:t>
            </a:r>
            <a:r>
              <a:rPr lang="en-US" sz="1200" b="0" i="0" u="none" strike="noStrike" baseline="-25000" dirty="0">
                <a:solidFill>
                  <a:schemeClr val="tx1">
                    <a:lumMod val="75000"/>
                    <a:lumOff val="25000"/>
                  </a:schemeClr>
                </a:solidFill>
                <a:latin typeface="Arial" panose="020B0604020202020204" pitchFamily="34" charset="0"/>
              </a:rPr>
              <a:t> no ho.</a:t>
            </a:r>
            <a:endParaRPr lang="es-A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Ha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wobetumi</a:t>
            </a:r>
            <a:r>
              <a:rPr lang="en-US" dirty="0">
                <a:solidFill>
                  <a:schemeClr val="bg1"/>
                </a:solidFill>
                <a:latin typeface="Aptos" panose="020B0004020202020204" pitchFamily="34" charset="0"/>
              </a:rPr>
              <a:t> ahu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nkontabuo</a:t>
            </a:r>
            <a:r>
              <a:rPr lang="en-US" dirty="0">
                <a:solidFill>
                  <a:schemeClr val="bg1"/>
                </a:solidFill>
                <a:latin typeface="Aptos" panose="020B0004020202020204" pitchFamily="34" charset="0"/>
              </a:rPr>
              <a:t> ne </a:t>
            </a:r>
            <a:r>
              <a:rPr lang="en-US" dirty="0" err="1">
                <a:solidFill>
                  <a:schemeClr val="bg1"/>
                </a:solidFill>
                <a:latin typeface="Aptos" panose="020B0004020202020204" pitchFamily="34" charset="0"/>
              </a:rPr>
              <a:t>ne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gyinabea</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ɛkyerɛ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sɛnea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ɔyɛe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sɔhwɛ</a:t>
            </a:r>
            <a:r>
              <a:rPr lang="en-US" dirty="0">
                <a:solidFill>
                  <a:schemeClr val="bg1"/>
                </a:solidFill>
                <a:latin typeface="Aptos" panose="020B0004020202020204" pitchFamily="34" charset="0"/>
              </a:rPr>
              <a:t> no mu. </a:t>
            </a:r>
            <a:r>
              <a:rPr lang="en-US" dirty="0" err="1">
                <a:solidFill>
                  <a:schemeClr val="bg1"/>
                </a:solidFill>
                <a:latin typeface="Aptos" panose="020B0004020202020204" pitchFamily="34" charset="0"/>
              </a:rPr>
              <a:t>Saa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nhwɛsoɔ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mu no,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nyaa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nkontabuo</a:t>
            </a:r>
            <a:r>
              <a:rPr lang="en-US" dirty="0">
                <a:solidFill>
                  <a:schemeClr val="bg1"/>
                </a:solidFill>
                <a:latin typeface="Aptos" panose="020B0004020202020204" pitchFamily="34" charset="0"/>
              </a:rPr>
              <a:t> 524, a </a:t>
            </a:r>
            <a:r>
              <a:rPr lang="en-US" dirty="0" err="1">
                <a:solidFill>
                  <a:schemeClr val="bg1"/>
                </a:solidFill>
                <a:latin typeface="Aptos" panose="020B0004020202020204" pitchFamily="34" charset="0"/>
              </a:rPr>
              <a:t>ɛwɔ</a:t>
            </a:r>
            <a:r>
              <a:rPr lang="en-US" dirty="0">
                <a:solidFill>
                  <a:schemeClr val="bg1"/>
                </a:solidFill>
                <a:latin typeface="Aptos" panose="020B0004020202020204" pitchFamily="34" charset="0"/>
              </a:rPr>
              <a:t> Meeting Expectations </a:t>
            </a:r>
            <a:r>
              <a:rPr lang="en-US" dirty="0" err="1">
                <a:solidFill>
                  <a:schemeClr val="bg1"/>
                </a:solidFill>
                <a:latin typeface="Aptos" panose="020B0004020202020204" pitchFamily="34" charset="0"/>
              </a:rPr>
              <a:t>gyinabea</a:t>
            </a:r>
            <a:r>
              <a:rPr lang="en-US" dirty="0">
                <a:solidFill>
                  <a:schemeClr val="bg1"/>
                </a:solidFill>
                <a:latin typeface="Aptos" panose="020B0004020202020204" pitchFamily="34" charset="0"/>
              </a:rPr>
              <a:t> no mu.</a:t>
            </a: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3740" y="3017744"/>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6831" y="2902846"/>
            <a:ext cx="1257300" cy="203133"/>
          </a:xfrm>
          <a:prstGeom prst="rect">
            <a:avLst/>
          </a:prstGeom>
          <a:noFill/>
          <a:ln>
            <a:noFill/>
          </a:ln>
        </p:spPr>
        <p:txBody>
          <a:bodyPr wrap="square" rtlCol="0">
            <a:spAutoFit/>
          </a:bodyPr>
          <a:lstStyle/>
          <a:p>
            <a:pPr algn="ctr">
              <a:lnSpc>
                <a:spcPct val="90000"/>
              </a:lnSpc>
            </a:pPr>
            <a:r>
              <a:rPr lang="en-US" sz="800" b="1" i="0" u="none" strike="noStrike" baseline="-25000" dirty="0" err="1">
                <a:solidFill>
                  <a:srgbClr val="000000"/>
                </a:solidFill>
                <a:latin typeface="Arial" panose="020B0604020202020204" pitchFamily="34" charset="0"/>
              </a:rPr>
              <a:t>Ɔnni</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Anidasoɔ</a:t>
            </a:r>
            <a:r>
              <a:rPr lang="en-US" sz="800" b="1" i="0" u="none" strike="noStrike" baseline="-25000" dirty="0">
                <a:solidFill>
                  <a:srgbClr val="000000"/>
                </a:solidFill>
                <a:latin typeface="Arial" panose="020B0604020202020204" pitchFamily="34" charset="0"/>
              </a:rPr>
              <a:t> no Ho</a:t>
            </a:r>
            <a:endParaRPr lang="en-US" sz="8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47556" y="2920706"/>
            <a:ext cx="1257300" cy="240066"/>
          </a:xfrm>
          <a:prstGeom prst="rect">
            <a:avLst/>
          </a:prstGeom>
          <a:noFill/>
          <a:ln>
            <a:noFill/>
          </a:ln>
        </p:spPr>
        <p:txBody>
          <a:bodyPr wrap="square" rtlCol="0">
            <a:spAutoFit/>
          </a:bodyPr>
          <a:lstStyle/>
          <a:p>
            <a:pPr algn="ctr">
              <a:lnSpc>
                <a:spcPct val="90000"/>
              </a:lnSpc>
            </a:pPr>
            <a:r>
              <a:rPr lang="it-IT" sz="800" b="1" i="0" u="none" strike="noStrike" baseline="-25000" dirty="0">
                <a:solidFill>
                  <a:srgbClr val="000000"/>
                </a:solidFill>
                <a:latin typeface="Arial" panose="020B0604020202020204" pitchFamily="34" charset="0"/>
              </a:rPr>
              <a:t>Ɛdu Nhwɛsoɔ a Wɔrehwehwɛ No Ho Fa Bi</a:t>
            </a: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047623" y="2956693"/>
            <a:ext cx="1398337" cy="166199"/>
          </a:xfrm>
          <a:prstGeom prst="rect">
            <a:avLst/>
          </a:prstGeom>
          <a:noFill/>
          <a:ln>
            <a:noFill/>
          </a:ln>
        </p:spPr>
        <p:txBody>
          <a:bodyPr wrap="square" rtlCol="0">
            <a:spAutoFit/>
          </a:bodyPr>
          <a:lstStyle/>
          <a:p>
            <a:pPr algn="ctr">
              <a:lnSpc>
                <a:spcPct val="90000"/>
              </a:lnSpc>
            </a:pPr>
            <a:r>
              <a:rPr lang="en-US" sz="800" b="1" i="0" u="none" strike="noStrike" baseline="-25000" dirty="0" err="1">
                <a:solidFill>
                  <a:srgbClr val="000000"/>
                </a:solidFill>
                <a:latin typeface="Arial" panose="020B0604020202020204" pitchFamily="34" charset="0"/>
              </a:rPr>
              <a:t>Ɛdu</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Nhwɛsoɔ</a:t>
            </a:r>
            <a:r>
              <a:rPr lang="en-US" sz="800" b="1" i="0" u="none" strike="noStrike" baseline="-25000" dirty="0">
                <a:solidFill>
                  <a:srgbClr val="000000"/>
                </a:solidFill>
                <a:latin typeface="Arial" panose="020B0604020202020204" pitchFamily="34" charset="0"/>
              </a:rPr>
              <a:t> a </a:t>
            </a:r>
            <a:r>
              <a:rPr lang="en-US" sz="800" b="1" i="0" u="none" strike="noStrike" baseline="-25000" dirty="0" err="1">
                <a:solidFill>
                  <a:srgbClr val="000000"/>
                </a:solidFill>
                <a:latin typeface="Arial" panose="020B0604020202020204" pitchFamily="34" charset="0"/>
              </a:rPr>
              <a:t>Wɔrehwehwɛ</a:t>
            </a:r>
            <a:r>
              <a:rPr lang="en-US" sz="800" b="1" i="0" u="none" strike="noStrike" baseline="-25000" dirty="0">
                <a:solidFill>
                  <a:srgbClr val="000000"/>
                </a:solidFill>
                <a:latin typeface="Arial" panose="020B0604020202020204" pitchFamily="34" charset="0"/>
              </a:rPr>
              <a:t> No Ho</a:t>
            </a: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19759"/>
            <a:ext cx="1257300" cy="240066"/>
          </a:xfrm>
          <a:prstGeom prst="rect">
            <a:avLst/>
          </a:prstGeom>
          <a:noFill/>
          <a:ln>
            <a:noFill/>
          </a:ln>
        </p:spPr>
        <p:txBody>
          <a:bodyPr wrap="square" rtlCol="0">
            <a:spAutoFit/>
          </a:bodyPr>
          <a:lstStyle/>
          <a:p>
            <a:pPr algn="ctr">
              <a:lnSpc>
                <a:spcPct val="90000"/>
              </a:lnSpc>
            </a:pPr>
            <a:r>
              <a:rPr lang="it-IT" sz="800" b="1" i="0" u="none" strike="noStrike" baseline="-25000" dirty="0">
                <a:solidFill>
                  <a:srgbClr val="000000"/>
                </a:solidFill>
                <a:latin typeface="Arial" panose="020B0604020202020204" pitchFamily="34" charset="0"/>
              </a:rPr>
              <a:t>Ɛboro Nhwɛsoɔ a Wɔrehwehwɛ No So</a:t>
            </a: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254296"/>
            <a:ext cx="5304621" cy="43572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15190" y="3162793"/>
            <a:ext cx="863727" cy="253916"/>
          </a:xfrm>
          <a:prstGeom prst="rect">
            <a:avLst/>
          </a:prstGeom>
          <a:noFill/>
          <a:ln>
            <a:noFill/>
          </a:ln>
        </p:spPr>
        <p:txBody>
          <a:bodyPr wrap="square" rtlCol="0">
            <a:spAutoFit/>
          </a:bodyPr>
          <a:lstStyle/>
          <a:p>
            <a:r>
              <a:rPr lang="en-US" sz="1050" b="1" i="0" u="none" strike="noStrike" baseline="-25000" dirty="0">
                <a:solidFill>
                  <a:schemeClr val="bg2">
                    <a:lumMod val="25000"/>
                  </a:schemeClr>
                </a:solidFill>
                <a:latin typeface="Arial" panose="020B0604020202020204" pitchFamily="34" charset="0"/>
              </a:rPr>
              <a:t>Scaled Score</a:t>
            </a:r>
            <a:endParaRPr lang="en-US" sz="2800" b="0" i="0" u="none" strike="noStrike" baseline="0" dirty="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19041" y="3277881"/>
            <a:ext cx="5120634" cy="323165"/>
          </a:xfrm>
          <a:prstGeom prst="rect">
            <a:avLst/>
          </a:prstGeom>
          <a:noFill/>
          <a:ln>
            <a:noFill/>
          </a:ln>
        </p:spPr>
        <p:txBody>
          <a:bodyPr wrap="square" rtlCol="0">
            <a:spAutoFit/>
          </a:bodyPr>
          <a:lstStyle/>
          <a:p>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Tuntum</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dua</a:t>
            </a:r>
            <a:r>
              <a:rPr lang="en-US" sz="900" b="1" i="0" u="none" strike="noStrike" baseline="-25000" dirty="0">
                <a:solidFill>
                  <a:schemeClr val="bg2">
                    <a:lumMod val="25000"/>
                  </a:schemeClr>
                </a:solidFill>
                <a:latin typeface="Arial" panose="020B0604020202020204" pitchFamily="34" charset="0"/>
              </a:rPr>
              <a:t> a </a:t>
            </a:r>
            <a:r>
              <a:rPr lang="en-US" sz="900" b="1" i="0" u="none" strike="noStrike" baseline="-25000" dirty="0" err="1">
                <a:solidFill>
                  <a:schemeClr val="bg2">
                    <a:lumMod val="25000"/>
                  </a:schemeClr>
                </a:solidFill>
                <a:latin typeface="Arial" panose="020B0604020202020204" pitchFamily="34" charset="0"/>
              </a:rPr>
              <a:t>ɛda</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hɔ</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tẽẽ</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wɔ</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mfonini</a:t>
            </a:r>
            <a:r>
              <a:rPr lang="en-US" sz="900" b="1" i="0" u="none" strike="noStrike" baseline="-25000" dirty="0">
                <a:solidFill>
                  <a:schemeClr val="bg2">
                    <a:lumMod val="25000"/>
                  </a:schemeClr>
                </a:solidFill>
                <a:latin typeface="Arial" panose="020B0604020202020204" pitchFamily="34" charset="0"/>
              </a:rPr>
              <a:t> a </a:t>
            </a:r>
            <a:r>
              <a:rPr lang="en-US" sz="900" b="1" i="0" u="none" strike="noStrike" baseline="-25000" dirty="0" err="1">
                <a:solidFill>
                  <a:schemeClr val="bg2">
                    <a:lumMod val="25000"/>
                  </a:schemeClr>
                </a:solidFill>
                <a:latin typeface="Arial" panose="020B0604020202020204" pitchFamily="34" charset="0"/>
              </a:rPr>
              <a:t>ɛwɔ</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atifi</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hɔ</a:t>
            </a:r>
            <a:r>
              <a:rPr lang="en-US" sz="900" b="1" i="0" u="none" strike="noStrike" baseline="-25000" dirty="0">
                <a:solidFill>
                  <a:schemeClr val="bg2">
                    <a:lumMod val="25000"/>
                  </a:schemeClr>
                </a:solidFill>
                <a:latin typeface="Arial" panose="020B0604020202020204" pitchFamily="34" charset="0"/>
              </a:rPr>
              <a:t> no mu no </a:t>
            </a:r>
            <a:r>
              <a:rPr lang="en-US" sz="900" b="1" i="0" u="none" strike="noStrike" baseline="-25000" dirty="0" err="1">
                <a:solidFill>
                  <a:schemeClr val="bg2">
                    <a:lumMod val="25000"/>
                  </a:schemeClr>
                </a:solidFill>
                <a:latin typeface="Arial" panose="020B0604020202020204" pitchFamily="34" charset="0"/>
              </a:rPr>
              <a:t>kyerɛ</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nkontabuo</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ahorow</a:t>
            </a:r>
            <a:r>
              <a:rPr lang="en-US" sz="900" b="1" i="0" u="none" strike="noStrike" baseline="-25000" dirty="0">
                <a:solidFill>
                  <a:schemeClr val="bg2">
                    <a:lumMod val="25000"/>
                  </a:schemeClr>
                </a:solidFill>
                <a:latin typeface="Arial" panose="020B0604020202020204" pitchFamily="34" charset="0"/>
              </a:rPr>
              <a:t> a </a:t>
            </a:r>
            <a:r>
              <a:rPr lang="en-US" sz="900" b="1" i="0" u="none" strike="noStrike" baseline="-25000" dirty="0" err="1">
                <a:solidFill>
                  <a:schemeClr val="bg2">
                    <a:lumMod val="25000"/>
                  </a:schemeClr>
                </a:solidFill>
                <a:latin typeface="Arial" panose="020B0604020202020204" pitchFamily="34" charset="0"/>
              </a:rPr>
              <a:t>ɛbɛyɛ</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yie</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sɛ</a:t>
            </a:r>
            <a:r>
              <a:rPr lang="en-US" sz="900" b="1" i="0" u="none" strike="noStrike" baseline="-25000" dirty="0">
                <a:solidFill>
                  <a:schemeClr val="bg2">
                    <a:lumMod val="25000"/>
                  </a:schemeClr>
                </a:solidFill>
                <a:latin typeface="Arial" panose="020B0604020202020204" pitchFamily="34" charset="0"/>
              </a:rPr>
              <a:t> wo </a:t>
            </a:r>
            <a:r>
              <a:rPr lang="en-US" sz="900" b="1" i="0" u="none" strike="noStrike" baseline="-25000" dirty="0" err="1">
                <a:solidFill>
                  <a:schemeClr val="bg2">
                    <a:lumMod val="25000"/>
                  </a:schemeClr>
                </a:solidFill>
                <a:latin typeface="Arial" panose="020B0604020202020204" pitchFamily="34" charset="0"/>
              </a:rPr>
              <a:t>suani</a:t>
            </a:r>
            <a:r>
              <a:rPr lang="en-US" sz="900" b="1" i="0" u="none" strike="noStrike" baseline="-25000" dirty="0">
                <a:solidFill>
                  <a:schemeClr val="bg2">
                    <a:lumMod val="25000"/>
                  </a:schemeClr>
                </a:solidFill>
                <a:latin typeface="Arial" panose="020B0604020202020204" pitchFamily="34" charset="0"/>
              </a:rPr>
              <a:t> no </a:t>
            </a:r>
            <a:r>
              <a:rPr lang="en-US" sz="900" b="1" i="0" u="none" strike="noStrike" baseline="-25000" dirty="0" err="1">
                <a:solidFill>
                  <a:schemeClr val="bg2">
                    <a:lumMod val="25000"/>
                  </a:schemeClr>
                </a:solidFill>
                <a:latin typeface="Arial" panose="020B0604020202020204" pitchFamily="34" charset="0"/>
              </a:rPr>
              <a:t>benya</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sɛ</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ɔyɛ</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sɔhwɛ</a:t>
            </a:r>
            <a:r>
              <a:rPr lang="en-US" sz="900" b="1" i="0" u="none" strike="noStrike" baseline="-25000" dirty="0">
                <a:solidFill>
                  <a:schemeClr val="bg2">
                    <a:lumMod val="25000"/>
                  </a:schemeClr>
                </a:solidFill>
                <a:latin typeface="Arial" panose="020B0604020202020204" pitchFamily="34" charset="0"/>
              </a:rPr>
              <a:t> no </a:t>
            </a:r>
            <a:r>
              <a:rPr lang="en-US" sz="900" b="1" i="0" u="none" strike="noStrike" baseline="-25000" dirty="0" err="1">
                <a:solidFill>
                  <a:schemeClr val="bg2">
                    <a:lumMod val="25000"/>
                  </a:schemeClr>
                </a:solidFill>
                <a:latin typeface="Arial" panose="020B0604020202020204" pitchFamily="34" charset="0"/>
              </a:rPr>
              <a:t>mpɛn</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pii</a:t>
            </a:r>
            <a:r>
              <a:rPr lang="en-US" sz="900" b="1" i="0" u="none" strike="noStrike" baseline="-25000" dirty="0">
                <a:solidFill>
                  <a:schemeClr val="bg2">
                    <a:lumMod val="25000"/>
                  </a:schemeClr>
                </a:solidFill>
                <a:latin typeface="Arial" panose="020B0604020202020204" pitchFamily="34" charset="0"/>
              </a:rPr>
              <a:t>.</a:t>
            </a:r>
            <a:endParaRPr lang="en-US" sz="2000" b="0" i="0" u="none" strike="noStrike" baseline="0" dirty="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48854" y="3614041"/>
            <a:ext cx="1598605" cy="276999"/>
          </a:xfrm>
          <a:prstGeom prst="rect">
            <a:avLst/>
          </a:prstGeom>
          <a:solidFill>
            <a:srgbClr val="F9F9F9"/>
          </a:solidFill>
          <a:ln>
            <a:noFill/>
          </a:ln>
        </p:spPr>
        <p:txBody>
          <a:bodyPr wrap="square" rtlCol="0">
            <a:spAutoFit/>
          </a:bodyPr>
          <a:lstStyle/>
          <a:p>
            <a:r>
              <a:rPr lang="en-US" sz="1800" b="0" i="0" u="none" strike="noStrike" baseline="-25000" dirty="0" err="1">
                <a:solidFill>
                  <a:srgbClr val="000000"/>
                </a:solidFill>
                <a:latin typeface="Arial" panose="020B0604020202020204" pitchFamily="34" charset="0"/>
              </a:rPr>
              <a:t>Nkɔsoɔ</a:t>
            </a:r>
            <a:r>
              <a:rPr lang="en-US" sz="1800" b="0" i="0" u="none" strike="noStrike" baseline="-25000" dirty="0">
                <a:solidFill>
                  <a:srgbClr val="000000"/>
                </a:solidFill>
                <a:latin typeface="Arial" panose="020B0604020202020204" pitchFamily="34" charset="0"/>
              </a:rPr>
              <a:t> </a:t>
            </a:r>
            <a:r>
              <a:rPr lang="en-US" sz="1800" b="0" i="0" u="none" strike="noStrike" baseline="-25000" dirty="0" err="1">
                <a:solidFill>
                  <a:srgbClr val="000000"/>
                </a:solidFill>
                <a:latin typeface="Arial" panose="020B0604020202020204" pitchFamily="34" charset="0"/>
              </a:rPr>
              <a:t>Gyinabea</a:t>
            </a:r>
            <a:endParaRPr lang="en-US" sz="1800" b="0" i="0" u="none" strike="noStrike" baseline="-25000" dirty="0">
              <a:solidFill>
                <a:srgbClr val="000000"/>
              </a:solidFill>
              <a:latin typeface="Arial" panose="020B0604020202020204" pitchFamily="34"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327782"/>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a:solidFill>
                  <a:srgbClr val="000000"/>
                </a:solidFill>
                <a:latin typeface="Arial" panose="020B0604020202020204" pitchFamily="34" charset="0"/>
              </a:rPr>
              <a:t>Description</a:t>
            </a:r>
            <a:endParaRPr lang="en-US" sz="1700" b="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3971508"/>
            <a:ext cx="1684495" cy="387798"/>
          </a:xfrm>
          <a:prstGeom prst="rect">
            <a:avLst/>
          </a:prstGeom>
          <a:solidFill>
            <a:srgbClr val="F9F9F9"/>
          </a:solidFill>
          <a:ln>
            <a:noFill/>
          </a:ln>
        </p:spPr>
        <p:txBody>
          <a:bodyPr wrap="square" rtlCol="0" anchor="ctr" anchorCtr="0">
            <a:spAutoFit/>
          </a:bodyPr>
          <a:lstStyle/>
          <a:p>
            <a:pPr>
              <a:lnSpc>
                <a:spcPct val="90000"/>
              </a:lnSpc>
            </a:pPr>
            <a:r>
              <a:rPr lang="it-IT" sz="1600" baseline="-25000" dirty="0">
                <a:latin typeface="Arial" panose="020B0604020202020204" pitchFamily="34" charset="0"/>
                <a:cs typeface="Arial" panose="020B0604020202020204" pitchFamily="34" charset="0"/>
              </a:rPr>
              <a:t>Ɛboro Nhwɛsoɔ a Wɔrehwehwɛ No So</a:t>
            </a: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rtlCol="0">
            <a:spAutoFit/>
          </a:bodyPr>
          <a:lstStyle/>
          <a:p>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a </a:t>
            </a:r>
            <a:r>
              <a:rPr lang="en-US" sz="700" dirty="0" err="1">
                <a:solidFill>
                  <a:schemeClr val="tx1">
                    <a:lumMod val="85000"/>
                    <a:lumOff val="15000"/>
                  </a:schemeClr>
                </a:solidFill>
                <a:latin typeface="Arial" panose="020B0604020202020204" pitchFamily="34" charset="0"/>
                <a:cs typeface="Arial" panose="020B0604020202020204" pitchFamily="34" charset="0"/>
              </a:rPr>
              <a:t>ɔyɛɛ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adwuma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gyinabea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 no </a:t>
            </a:r>
            <a:r>
              <a:rPr lang="en-US" sz="700" dirty="0" err="1">
                <a:solidFill>
                  <a:schemeClr val="tx1">
                    <a:lumMod val="85000"/>
                    <a:lumOff val="15000"/>
                  </a:schemeClr>
                </a:solidFill>
                <a:latin typeface="Arial" panose="020B0604020202020204" pitchFamily="34" charset="0"/>
                <a:cs typeface="Arial" panose="020B0604020202020204" pitchFamily="34" charset="0"/>
              </a:rPr>
              <a:t>daa</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adi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ɔnim</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adesua</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yie</a:t>
            </a:r>
            <a:r>
              <a:rPr lang="en-US" sz="700" dirty="0">
                <a:solidFill>
                  <a:schemeClr val="tx1">
                    <a:lumMod val="85000"/>
                    <a:lumOff val="15000"/>
                  </a:schemeClr>
                </a:solidFill>
                <a:latin typeface="Arial" panose="020B0604020202020204" pitchFamily="34" charset="0"/>
                <a:cs typeface="Arial" panose="020B0604020202020204" pitchFamily="34" charset="0"/>
              </a:rPr>
              <a:t> ma </a:t>
            </a:r>
            <a:r>
              <a:rPr lang="en-US" sz="700" dirty="0" err="1">
                <a:solidFill>
                  <a:schemeClr val="tx1">
                    <a:lumMod val="85000"/>
                    <a:lumOff val="15000"/>
                  </a:schemeClr>
                </a:solidFill>
                <a:latin typeface="Arial" panose="020B0604020202020204" pitchFamily="34" charset="0"/>
                <a:cs typeface="Arial" panose="020B0604020202020204" pitchFamily="34" charset="0"/>
              </a:rPr>
              <a:t>enti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ɔboro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klaas</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gyinapɛn</a:t>
            </a:r>
            <a:r>
              <a:rPr lang="en-US" sz="700" dirty="0">
                <a:solidFill>
                  <a:schemeClr val="tx1">
                    <a:lumMod val="85000"/>
                    <a:lumOff val="15000"/>
                  </a:schemeClr>
                </a:solidFill>
                <a:latin typeface="Arial" panose="020B0604020202020204" pitchFamily="34" charset="0"/>
                <a:cs typeface="Arial" panose="020B0604020202020204" pitchFamily="34" charset="0"/>
              </a:rPr>
              <a:t> so.</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476707"/>
            <a:ext cx="1684495" cy="387798"/>
          </a:xfrm>
          <a:prstGeom prst="rect">
            <a:avLst/>
          </a:prstGeom>
          <a:solidFill>
            <a:srgbClr val="F9F9F9"/>
          </a:solidFill>
          <a:ln>
            <a:noFill/>
          </a:ln>
        </p:spPr>
        <p:txBody>
          <a:bodyPr wrap="square" rtlCol="0" anchor="ctr" anchorCtr="0">
            <a:spAutoFit/>
          </a:bodyPr>
          <a:lstStyle/>
          <a:p>
            <a:pPr>
              <a:lnSpc>
                <a:spcPct val="90000"/>
              </a:lnSpc>
            </a:pPr>
            <a:r>
              <a:rPr lang="en-US" sz="1600" b="1" baseline="-25000" dirty="0" err="1">
                <a:latin typeface="Arial" panose="020B0604020202020204" pitchFamily="34" charset="0"/>
                <a:cs typeface="Arial" panose="020B0604020202020204" pitchFamily="34" charset="0"/>
              </a:rPr>
              <a:t>Ɛdu</a:t>
            </a:r>
            <a:r>
              <a:rPr lang="en-US" sz="1600" b="1" baseline="-25000" dirty="0">
                <a:latin typeface="Arial" panose="020B0604020202020204" pitchFamily="34" charset="0"/>
                <a:cs typeface="Arial" panose="020B0604020202020204" pitchFamily="34" charset="0"/>
              </a:rPr>
              <a:t> </a:t>
            </a:r>
            <a:r>
              <a:rPr lang="en-US" sz="1600" b="1" baseline="-25000" dirty="0" err="1">
                <a:latin typeface="Arial" panose="020B0604020202020204" pitchFamily="34" charset="0"/>
                <a:cs typeface="Arial" panose="020B0604020202020204" pitchFamily="34" charset="0"/>
              </a:rPr>
              <a:t>Nhwɛsoɔ</a:t>
            </a:r>
            <a:r>
              <a:rPr lang="en-US" sz="1600" b="1" baseline="-25000" dirty="0">
                <a:latin typeface="Arial" panose="020B0604020202020204" pitchFamily="34" charset="0"/>
                <a:cs typeface="Arial" panose="020B0604020202020204" pitchFamily="34" charset="0"/>
              </a:rPr>
              <a:t> a </a:t>
            </a:r>
            <a:r>
              <a:rPr lang="en-US" sz="1600" b="1" baseline="-25000" dirty="0" err="1">
                <a:latin typeface="Arial" panose="020B0604020202020204" pitchFamily="34" charset="0"/>
                <a:cs typeface="Arial" panose="020B0604020202020204" pitchFamily="34" charset="0"/>
              </a:rPr>
              <a:t>Wɔrehwehwɛ</a:t>
            </a:r>
            <a:r>
              <a:rPr lang="en-US" sz="1600" b="1" baseline="-25000" dirty="0">
                <a:latin typeface="Arial" panose="020B0604020202020204" pitchFamily="34" charset="0"/>
                <a:cs typeface="Arial" panose="020B0604020202020204" pitchFamily="34" charset="0"/>
              </a:rPr>
              <a:t> No Ho</a:t>
            </a:r>
          </a:p>
        </p:txBody>
      </p:sp>
      <p:sp>
        <p:nvSpPr>
          <p:cNvPr id="33" name="TextBox 32">
            <a:extLst>
              <a:ext uri="{FF2B5EF4-FFF2-40B4-BE49-F238E27FC236}">
                <a16:creationId xmlns:a16="http://schemas.microsoft.com/office/drawing/2014/main" id="{3DE44A9B-2735-3EBC-A024-BE527C42DB48}"/>
              </a:ext>
            </a:extLst>
          </p:cNvPr>
          <p:cNvSpPr txBox="1"/>
          <p:nvPr/>
        </p:nvSpPr>
        <p:spPr>
          <a:xfrm>
            <a:off x="5488789" y="4430091"/>
            <a:ext cx="3244279" cy="415498"/>
          </a:xfrm>
          <a:prstGeom prst="rect">
            <a:avLst/>
          </a:prstGeom>
          <a:solidFill>
            <a:srgbClr val="F9F9F9"/>
          </a:solidFill>
        </p:spPr>
        <p:txBody>
          <a:bodyPr wrap="square" rtlCol="0">
            <a:spAutoFit/>
          </a:bodyPr>
          <a:lstStyle/>
          <a:p>
            <a:r>
              <a:rPr lang="en-US" sz="700" b="1" dirty="0" err="1">
                <a:solidFill>
                  <a:schemeClr val="tx1">
                    <a:lumMod val="85000"/>
                    <a:lumOff val="15000"/>
                  </a:schemeClr>
                </a:solidFill>
                <a:latin typeface="Arial" panose="020B0604020202020204" pitchFamily="34" charset="0"/>
                <a:cs typeface="Arial" panose="020B0604020202020204" pitchFamily="34" charset="0"/>
              </a:rPr>
              <a:t>Suani</a:t>
            </a:r>
            <a:r>
              <a:rPr lang="en-US" sz="700" b="1" dirty="0">
                <a:solidFill>
                  <a:schemeClr val="tx1">
                    <a:lumMod val="85000"/>
                    <a:lumOff val="15000"/>
                  </a:schemeClr>
                </a:solidFill>
                <a:latin typeface="Arial" panose="020B0604020202020204" pitchFamily="34" charset="0"/>
                <a:cs typeface="Arial" panose="020B0604020202020204" pitchFamily="34" charset="0"/>
              </a:rPr>
              <a:t> a </a:t>
            </a:r>
            <a:r>
              <a:rPr lang="en-US" sz="700" b="1" dirty="0" err="1">
                <a:solidFill>
                  <a:schemeClr val="tx1">
                    <a:lumMod val="85000"/>
                    <a:lumOff val="15000"/>
                  </a:schemeClr>
                </a:solidFill>
                <a:latin typeface="Arial" panose="020B0604020202020204" pitchFamily="34" charset="0"/>
                <a:cs typeface="Arial" panose="020B0604020202020204" pitchFamily="34" charset="0"/>
              </a:rPr>
              <a:t>ɔyɛɛ</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adwuma</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wɔ</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gyinabea</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yi</a:t>
            </a:r>
            <a:r>
              <a:rPr lang="en-US" sz="700" b="1" dirty="0">
                <a:solidFill>
                  <a:schemeClr val="tx1">
                    <a:lumMod val="85000"/>
                    <a:lumOff val="15000"/>
                  </a:schemeClr>
                </a:solidFill>
                <a:latin typeface="Arial" panose="020B0604020202020204" pitchFamily="34" charset="0"/>
                <a:cs typeface="Arial" panose="020B0604020202020204" pitchFamily="34" charset="0"/>
              </a:rPr>
              <a:t> mu no </a:t>
            </a:r>
            <a:r>
              <a:rPr lang="en-US" sz="700" b="1" dirty="0" err="1">
                <a:solidFill>
                  <a:schemeClr val="tx1">
                    <a:lumMod val="85000"/>
                    <a:lumOff val="15000"/>
                  </a:schemeClr>
                </a:solidFill>
                <a:latin typeface="Arial" panose="020B0604020202020204" pitchFamily="34" charset="0"/>
                <a:cs typeface="Arial" panose="020B0604020202020204" pitchFamily="34" charset="0"/>
              </a:rPr>
              <a:t>duu</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klaas</a:t>
            </a:r>
            <a:r>
              <a:rPr lang="en-US" sz="700" b="1" dirty="0">
                <a:solidFill>
                  <a:schemeClr val="tx1">
                    <a:lumMod val="85000"/>
                    <a:lumOff val="15000"/>
                  </a:schemeClr>
                </a:solidFill>
                <a:latin typeface="Arial" panose="020B0604020202020204" pitchFamily="34" charset="0"/>
                <a:cs typeface="Arial" panose="020B0604020202020204" pitchFamily="34" charset="0"/>
              </a:rPr>
              <a:t> no </a:t>
            </a:r>
            <a:r>
              <a:rPr lang="en-US" sz="700" b="1" dirty="0" err="1">
                <a:solidFill>
                  <a:schemeClr val="tx1">
                    <a:lumMod val="85000"/>
                    <a:lumOff val="15000"/>
                  </a:schemeClr>
                </a:solidFill>
                <a:latin typeface="Arial" panose="020B0604020202020204" pitchFamily="34" charset="0"/>
                <a:cs typeface="Arial" panose="020B0604020202020204" pitchFamily="34" charset="0"/>
              </a:rPr>
              <a:t>gyinapɛn</a:t>
            </a:r>
            <a:r>
              <a:rPr lang="en-US" sz="700" b="1" dirty="0">
                <a:solidFill>
                  <a:schemeClr val="tx1">
                    <a:lumMod val="85000"/>
                    <a:lumOff val="15000"/>
                  </a:schemeClr>
                </a:solidFill>
                <a:latin typeface="Arial" panose="020B0604020202020204" pitchFamily="34" charset="0"/>
                <a:cs typeface="Arial" panose="020B0604020202020204" pitchFamily="34" charset="0"/>
              </a:rPr>
              <a:t> ho </a:t>
            </a:r>
            <a:r>
              <a:rPr lang="en-US" sz="700" b="1" dirty="0" err="1">
                <a:solidFill>
                  <a:schemeClr val="tx1">
                    <a:lumMod val="85000"/>
                    <a:lumOff val="15000"/>
                  </a:schemeClr>
                </a:solidFill>
                <a:latin typeface="Arial" panose="020B0604020202020204" pitchFamily="34" charset="0"/>
                <a:cs typeface="Arial" panose="020B0604020202020204" pitchFamily="34" charset="0"/>
              </a:rPr>
              <a:t>na</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ɔwɔ</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kwan</a:t>
            </a:r>
            <a:r>
              <a:rPr lang="en-US" sz="700" b="1" dirty="0">
                <a:solidFill>
                  <a:schemeClr val="tx1">
                    <a:lumMod val="85000"/>
                    <a:lumOff val="15000"/>
                  </a:schemeClr>
                </a:solidFill>
                <a:latin typeface="Arial" panose="020B0604020202020204" pitchFamily="34" charset="0"/>
                <a:cs typeface="Arial" panose="020B0604020202020204" pitchFamily="34" charset="0"/>
              </a:rPr>
              <a:t> pa so </a:t>
            </a:r>
            <a:r>
              <a:rPr lang="en-US" sz="700" b="1" dirty="0" err="1">
                <a:solidFill>
                  <a:schemeClr val="tx1">
                    <a:lumMod val="85000"/>
                    <a:lumOff val="15000"/>
                  </a:schemeClr>
                </a:solidFill>
                <a:latin typeface="Arial" panose="020B0604020202020204" pitchFamily="34" charset="0"/>
                <a:cs typeface="Arial" panose="020B0604020202020204" pitchFamily="34" charset="0"/>
              </a:rPr>
              <a:t>sɛ</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obedi</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nkonim</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wɔ</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saa</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adesua</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yi</a:t>
            </a:r>
            <a:r>
              <a:rPr lang="en-US" sz="700" b="1" dirty="0">
                <a:solidFill>
                  <a:schemeClr val="tx1">
                    <a:lumMod val="85000"/>
                    <a:lumOff val="15000"/>
                  </a:schemeClr>
                </a:solidFill>
                <a:latin typeface="Arial" panose="020B0604020202020204" pitchFamily="34" charset="0"/>
                <a:cs typeface="Arial" panose="020B0604020202020204" pitchFamily="34" charset="0"/>
              </a:rPr>
              <a:t> mu </a:t>
            </a:r>
            <a:r>
              <a:rPr lang="en-US" sz="700" b="1" dirty="0" err="1">
                <a:solidFill>
                  <a:schemeClr val="tx1">
                    <a:lumMod val="85000"/>
                    <a:lumOff val="15000"/>
                  </a:schemeClr>
                </a:solidFill>
                <a:latin typeface="Arial" panose="020B0604020202020204" pitchFamily="34" charset="0"/>
                <a:cs typeface="Arial" panose="020B0604020202020204" pitchFamily="34" charset="0"/>
              </a:rPr>
              <a:t>wɔ</a:t>
            </a:r>
            <a:r>
              <a:rPr lang="en-US" sz="700" b="1" dirty="0">
                <a:solidFill>
                  <a:schemeClr val="tx1">
                    <a:lumMod val="85000"/>
                    <a:lumOff val="15000"/>
                  </a:schemeClr>
                </a:solidFill>
                <a:latin typeface="Arial" panose="020B0604020202020204" pitchFamily="34" charset="0"/>
                <a:cs typeface="Arial" panose="020B0604020202020204" pitchFamily="34" charset="0"/>
              </a:rPr>
              <a:t> ne </a:t>
            </a:r>
            <a:r>
              <a:rPr lang="en-US" sz="700" b="1" dirty="0" err="1">
                <a:solidFill>
                  <a:schemeClr val="tx1">
                    <a:lumMod val="85000"/>
                    <a:lumOff val="15000"/>
                  </a:schemeClr>
                </a:solidFill>
                <a:latin typeface="Arial" panose="020B0604020202020204" pitchFamily="34" charset="0"/>
                <a:cs typeface="Arial" panose="020B0604020202020204" pitchFamily="34" charset="0"/>
              </a:rPr>
              <a:t>klaas</a:t>
            </a:r>
            <a:r>
              <a:rPr lang="en-US" sz="700" b="1" dirty="0">
                <a:solidFill>
                  <a:schemeClr val="tx1">
                    <a:lumMod val="85000"/>
                    <a:lumOff val="15000"/>
                  </a:schemeClr>
                </a:solidFill>
                <a:latin typeface="Arial" panose="020B0604020202020204" pitchFamily="34" charset="0"/>
                <a:cs typeface="Arial" panose="020B0604020202020204" pitchFamily="34" charset="0"/>
              </a:rPr>
              <a:t> </a:t>
            </a:r>
            <a:r>
              <a:rPr lang="en-US" sz="700" b="1" dirty="0" err="1">
                <a:solidFill>
                  <a:schemeClr val="tx1">
                    <a:lumMod val="85000"/>
                    <a:lumOff val="15000"/>
                  </a:schemeClr>
                </a:solidFill>
                <a:latin typeface="Arial" panose="020B0604020202020204" pitchFamily="34" charset="0"/>
                <a:cs typeface="Arial" panose="020B0604020202020204" pitchFamily="34" charset="0"/>
              </a:rPr>
              <a:t>mprempren</a:t>
            </a:r>
            <a:r>
              <a:rPr lang="en-US" sz="700" b="1" dirty="0">
                <a:solidFill>
                  <a:schemeClr val="tx1">
                    <a:lumMod val="85000"/>
                    <a:lumOff val="15000"/>
                  </a:schemeClr>
                </a:solidFill>
                <a:latin typeface="Arial" panose="020B0604020202020204" pitchFamily="34" charset="0"/>
                <a:cs typeface="Arial" panose="020B0604020202020204" pitchFamily="34" charset="0"/>
              </a:rPr>
              <a:t> no mu.</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4944973"/>
            <a:ext cx="2028592" cy="387798"/>
          </a:xfrm>
          <a:prstGeom prst="rect">
            <a:avLst/>
          </a:prstGeom>
          <a:solidFill>
            <a:srgbClr val="F9F9F9"/>
          </a:solidFill>
          <a:ln>
            <a:noFill/>
          </a:ln>
        </p:spPr>
        <p:txBody>
          <a:bodyPr wrap="square" rtlCol="0" anchor="ctr" anchorCtr="0">
            <a:spAutoFit/>
          </a:bodyPr>
          <a:lstStyle/>
          <a:p>
            <a:pPr>
              <a:lnSpc>
                <a:spcPct val="90000"/>
              </a:lnSpc>
            </a:pPr>
            <a:r>
              <a:rPr lang="it-IT" sz="1600" baseline="-25000" dirty="0">
                <a:latin typeface="Arial" panose="020B0604020202020204" pitchFamily="34" charset="0"/>
                <a:cs typeface="Arial" panose="020B0604020202020204" pitchFamily="34" charset="0"/>
              </a:rPr>
              <a:t>Ɛdu Nhwɛsoɔ a Wɔrehwehwɛ No Ho Fa Bi</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3220"/>
          </a:xfrm>
          <a:prstGeom prst="rect">
            <a:avLst/>
          </a:prstGeom>
          <a:solidFill>
            <a:srgbClr val="F9F9F9"/>
          </a:solidFill>
        </p:spPr>
        <p:txBody>
          <a:bodyPr wrap="square" rtlCol="0">
            <a:spAutoFit/>
          </a:bodyPr>
          <a:lstStyle/>
          <a:p>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a </a:t>
            </a:r>
            <a:r>
              <a:rPr lang="en-US" sz="700" dirty="0" err="1">
                <a:solidFill>
                  <a:schemeClr val="tx1">
                    <a:lumMod val="85000"/>
                    <a:lumOff val="15000"/>
                  </a:schemeClr>
                </a:solidFill>
                <a:latin typeface="Arial" panose="020B0604020202020204" pitchFamily="34" charset="0"/>
                <a:cs typeface="Arial" panose="020B0604020202020204" pitchFamily="34" charset="0"/>
              </a:rPr>
              <a:t>ɔyɛɛ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adwuma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gyinabea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 no </a:t>
            </a:r>
            <a:r>
              <a:rPr lang="en-US" sz="700" dirty="0" err="1">
                <a:solidFill>
                  <a:schemeClr val="tx1">
                    <a:lumMod val="85000"/>
                    <a:lumOff val="15000"/>
                  </a:schemeClr>
                </a:solidFill>
                <a:latin typeface="Arial" panose="020B0604020202020204" pitchFamily="34" charset="0"/>
                <a:cs typeface="Arial" panose="020B0604020202020204" pitchFamily="34" charset="0"/>
              </a:rPr>
              <a:t>duu</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klaas</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gyinapɛn</a:t>
            </a:r>
            <a:r>
              <a:rPr lang="en-US" sz="700" dirty="0">
                <a:solidFill>
                  <a:schemeClr val="tx1">
                    <a:lumMod val="85000"/>
                    <a:lumOff val="15000"/>
                  </a:schemeClr>
                </a:solidFill>
                <a:latin typeface="Arial" panose="020B0604020202020204" pitchFamily="34" charset="0"/>
                <a:cs typeface="Arial" panose="020B0604020202020204" pitchFamily="34" charset="0"/>
              </a:rPr>
              <a:t> ho fa bi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adesua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 </a:t>
            </a:r>
            <a:r>
              <a:rPr lang="en-US" sz="700" dirty="0" err="1">
                <a:solidFill>
                  <a:schemeClr val="tx1">
                    <a:lumMod val="85000"/>
                    <a:lumOff val="15000"/>
                  </a:schemeClr>
                </a:solidFill>
                <a:latin typeface="Arial" panose="020B0604020202020204" pitchFamily="34" charset="0"/>
                <a:cs typeface="Arial" panose="020B0604020202020204" pitchFamily="34" charset="0"/>
              </a:rPr>
              <a:t>Ɛsɛ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sukuu</a:t>
            </a:r>
            <a:r>
              <a:rPr lang="en-US" sz="700" dirty="0">
                <a:solidFill>
                  <a:schemeClr val="tx1">
                    <a:lumMod val="85000"/>
                    <a:lumOff val="15000"/>
                  </a:schemeClr>
                </a:solidFill>
                <a:latin typeface="Arial" panose="020B0604020202020204" pitchFamily="34" charset="0"/>
                <a:cs typeface="Arial" panose="020B0604020202020204" pitchFamily="34" charset="0"/>
              </a:rPr>
              <a:t> no ne </a:t>
            </a:r>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ɔwofo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anaa</a:t>
            </a:r>
            <a:r>
              <a:rPr lang="en-US" sz="700" dirty="0">
                <a:solidFill>
                  <a:schemeClr val="tx1">
                    <a:lumMod val="85000"/>
                    <a:lumOff val="15000"/>
                  </a:schemeClr>
                </a:solidFill>
                <a:latin typeface="Arial" panose="020B0604020202020204" pitchFamily="34" charset="0"/>
                <a:cs typeface="Arial" panose="020B0604020202020204" pitchFamily="34" charset="0"/>
              </a:rPr>
              <a:t> ne </a:t>
            </a:r>
            <a:r>
              <a:rPr lang="en-US" sz="700" dirty="0" err="1">
                <a:solidFill>
                  <a:schemeClr val="tx1">
                    <a:lumMod val="85000"/>
                    <a:lumOff val="15000"/>
                  </a:schemeClr>
                </a:solidFill>
                <a:latin typeface="Arial" panose="020B0604020202020204" pitchFamily="34" charset="0"/>
                <a:cs typeface="Arial" panose="020B0604020202020204" pitchFamily="34" charset="0"/>
              </a:rPr>
              <a:t>hwɛfo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susuw</a:t>
            </a:r>
            <a:r>
              <a:rPr lang="en-US" sz="700" dirty="0">
                <a:solidFill>
                  <a:schemeClr val="tx1">
                    <a:lumMod val="85000"/>
                    <a:lumOff val="15000"/>
                  </a:schemeClr>
                </a:solidFill>
                <a:latin typeface="Arial" panose="020B0604020202020204" pitchFamily="34" charset="0"/>
                <a:cs typeface="Arial" panose="020B0604020202020204" pitchFamily="34" charset="0"/>
              </a:rPr>
              <a:t> ho </a:t>
            </a:r>
            <a:r>
              <a:rPr lang="en-US" sz="700" dirty="0" err="1">
                <a:solidFill>
                  <a:schemeClr val="tx1">
                    <a:lumMod val="85000"/>
                    <a:lumOff val="15000"/>
                  </a:schemeClr>
                </a:solidFill>
                <a:latin typeface="Arial" panose="020B0604020202020204" pitchFamily="34" charset="0"/>
                <a:cs typeface="Arial" panose="020B0604020202020204" pitchFamily="34" charset="0"/>
              </a:rPr>
              <a:t>hwɛ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hia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adesua</a:t>
            </a:r>
            <a:r>
              <a:rPr lang="en-US" sz="700" dirty="0">
                <a:solidFill>
                  <a:schemeClr val="tx1">
                    <a:lumMod val="85000"/>
                    <a:lumOff val="15000"/>
                  </a:schemeClr>
                </a:solidFill>
                <a:latin typeface="Arial" panose="020B0604020202020204" pitchFamily="34" charset="0"/>
                <a:cs typeface="Arial" panose="020B0604020202020204" pitchFamily="34" charset="0"/>
              </a:rPr>
              <a:t> mu </a:t>
            </a:r>
            <a:r>
              <a:rPr lang="en-US" sz="700" dirty="0" err="1">
                <a:solidFill>
                  <a:schemeClr val="tx1">
                    <a:lumMod val="85000"/>
                    <a:lumOff val="15000"/>
                  </a:schemeClr>
                </a:solidFill>
                <a:latin typeface="Arial" panose="020B0604020202020204" pitchFamily="34" charset="0"/>
                <a:cs typeface="Arial" panose="020B0604020202020204" pitchFamily="34" charset="0"/>
              </a:rPr>
              <a:t>mmoa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foforo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watumi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nkonim</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adesua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47614" y="5700957"/>
            <a:ext cx="2028592" cy="387798"/>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err="1">
                <a:latin typeface="Arial" panose="020B0604020202020204" pitchFamily="34" charset="0"/>
                <a:cs typeface="Arial" panose="020B0604020202020204" pitchFamily="34" charset="0"/>
              </a:rPr>
              <a:t>Ɛnnu</a:t>
            </a:r>
            <a:r>
              <a:rPr lang="en-US" sz="1600" baseline="-25000" dirty="0">
                <a:latin typeface="Arial" panose="020B0604020202020204" pitchFamily="34" charset="0"/>
                <a:cs typeface="Arial" panose="020B0604020202020204" pitchFamily="34" charset="0"/>
              </a:rPr>
              <a:t> </a:t>
            </a:r>
            <a:r>
              <a:rPr lang="en-US" sz="1600" baseline="-25000" dirty="0" err="1">
                <a:latin typeface="Arial" panose="020B0604020202020204" pitchFamily="34" charset="0"/>
                <a:cs typeface="Arial" panose="020B0604020202020204" pitchFamily="34" charset="0"/>
              </a:rPr>
              <a:t>Nhwɛsoɔ</a:t>
            </a:r>
            <a:r>
              <a:rPr lang="en-US" sz="1600" baseline="-25000" dirty="0">
                <a:latin typeface="Arial" panose="020B0604020202020204" pitchFamily="34" charset="0"/>
                <a:cs typeface="Arial" panose="020B0604020202020204" pitchFamily="34" charset="0"/>
              </a:rPr>
              <a:t> a </a:t>
            </a:r>
            <a:r>
              <a:rPr lang="en-US" sz="1600" baseline="-25000" dirty="0" err="1">
                <a:latin typeface="Arial" panose="020B0604020202020204" pitchFamily="34" charset="0"/>
                <a:cs typeface="Arial" panose="020B0604020202020204" pitchFamily="34" charset="0"/>
              </a:rPr>
              <a:t>Wɔrehwehwɛ</a:t>
            </a:r>
            <a:r>
              <a:rPr lang="en-US" sz="1600" baseline="-25000" dirty="0">
                <a:latin typeface="Arial" panose="020B0604020202020204" pitchFamily="34" charset="0"/>
                <a:cs typeface="Arial" panose="020B0604020202020204" pitchFamily="34" charset="0"/>
              </a:rPr>
              <a:t> No Ho</a:t>
            </a:r>
          </a:p>
        </p:txBody>
      </p:sp>
      <p:sp>
        <p:nvSpPr>
          <p:cNvPr id="35" name="TextBox 34">
            <a:extLst>
              <a:ext uri="{FF2B5EF4-FFF2-40B4-BE49-F238E27FC236}">
                <a16:creationId xmlns:a16="http://schemas.microsoft.com/office/drawing/2014/main" id="{7B45E648-E58B-6E2E-548E-C59BA7E17A37}"/>
              </a:ext>
            </a:extLst>
          </p:cNvPr>
          <p:cNvSpPr txBox="1"/>
          <p:nvPr/>
        </p:nvSpPr>
        <p:spPr>
          <a:xfrm>
            <a:off x="5497566" y="5755365"/>
            <a:ext cx="3244279" cy="738664"/>
          </a:xfrm>
          <a:prstGeom prst="rect">
            <a:avLst/>
          </a:prstGeom>
          <a:solidFill>
            <a:srgbClr val="F9F9F9"/>
          </a:solidFill>
        </p:spPr>
        <p:txBody>
          <a:bodyPr wrap="square" rtlCol="0">
            <a:spAutoFit/>
          </a:bodyPr>
          <a:lstStyle/>
          <a:p>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a </a:t>
            </a:r>
            <a:r>
              <a:rPr lang="en-US" sz="700" dirty="0" err="1">
                <a:solidFill>
                  <a:schemeClr val="tx1">
                    <a:lumMod val="85000"/>
                    <a:lumOff val="15000"/>
                  </a:schemeClr>
                </a:solidFill>
                <a:latin typeface="Arial" panose="020B0604020202020204" pitchFamily="34" charset="0"/>
                <a:cs typeface="Arial" panose="020B0604020202020204" pitchFamily="34" charset="0"/>
              </a:rPr>
              <a:t>ɔyɛɛ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adwuma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gyinabea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 no </a:t>
            </a:r>
            <a:r>
              <a:rPr lang="en-US" sz="700" dirty="0" err="1">
                <a:solidFill>
                  <a:schemeClr val="tx1">
                    <a:lumMod val="85000"/>
                    <a:lumOff val="15000"/>
                  </a:schemeClr>
                </a:solidFill>
                <a:latin typeface="Arial" panose="020B0604020202020204" pitchFamily="34" charset="0"/>
                <a:cs typeface="Arial" panose="020B0604020202020204" pitchFamily="34" charset="0"/>
              </a:rPr>
              <a:t>annu</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klaas</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gyinapɛn</a:t>
            </a:r>
            <a:r>
              <a:rPr lang="en-US" sz="700" dirty="0">
                <a:solidFill>
                  <a:schemeClr val="tx1">
                    <a:lumMod val="85000"/>
                    <a:lumOff val="15000"/>
                  </a:schemeClr>
                </a:solidFill>
                <a:latin typeface="Arial" panose="020B0604020202020204" pitchFamily="34" charset="0"/>
                <a:cs typeface="Arial" panose="020B0604020202020204" pitchFamily="34" charset="0"/>
              </a:rPr>
              <a:t> ho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adesua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a:t>
            </a:r>
          </a:p>
          <a:p>
            <a:r>
              <a:rPr lang="en-US" sz="700" dirty="0" err="1">
                <a:solidFill>
                  <a:schemeClr val="tx1">
                    <a:lumMod val="85000"/>
                    <a:lumOff val="15000"/>
                  </a:schemeClr>
                </a:solidFill>
                <a:latin typeface="Arial" panose="020B0604020202020204" pitchFamily="34" charset="0"/>
                <a:cs typeface="Arial" panose="020B0604020202020204" pitchFamily="34" charset="0"/>
              </a:rPr>
              <a:t>Ɛsɛ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sukuu</a:t>
            </a:r>
            <a:r>
              <a:rPr lang="en-US" sz="700" dirty="0">
                <a:solidFill>
                  <a:schemeClr val="tx1">
                    <a:lumMod val="85000"/>
                    <a:lumOff val="15000"/>
                  </a:schemeClr>
                </a:solidFill>
                <a:latin typeface="Arial" panose="020B0604020202020204" pitchFamily="34" charset="0"/>
                <a:cs typeface="Arial" panose="020B0604020202020204" pitchFamily="34" charset="0"/>
              </a:rPr>
              <a:t> no ne </a:t>
            </a:r>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ɔwofo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anaa</a:t>
            </a:r>
            <a:r>
              <a:rPr lang="en-US" sz="700" dirty="0">
                <a:solidFill>
                  <a:schemeClr val="tx1">
                    <a:lumMod val="85000"/>
                    <a:lumOff val="15000"/>
                  </a:schemeClr>
                </a:solidFill>
                <a:latin typeface="Arial" panose="020B0604020202020204" pitchFamily="34" charset="0"/>
                <a:cs typeface="Arial" panose="020B0604020202020204" pitchFamily="34" charset="0"/>
              </a:rPr>
              <a:t> ne </a:t>
            </a:r>
            <a:r>
              <a:rPr lang="en-US" sz="700" dirty="0" err="1">
                <a:solidFill>
                  <a:schemeClr val="tx1">
                    <a:lumMod val="85000"/>
                    <a:lumOff val="15000"/>
                  </a:schemeClr>
                </a:solidFill>
                <a:latin typeface="Arial" panose="020B0604020202020204" pitchFamily="34" charset="0"/>
                <a:cs typeface="Arial" panose="020B0604020202020204" pitchFamily="34" charset="0"/>
              </a:rPr>
              <a:t>hwɛfo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adwene</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kyerɛ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mmoa</a:t>
            </a:r>
            <a:r>
              <a:rPr lang="en-US" sz="700" dirty="0">
                <a:solidFill>
                  <a:schemeClr val="tx1">
                    <a:lumMod val="85000"/>
                    <a:lumOff val="15000"/>
                  </a:schemeClr>
                </a:solidFill>
                <a:latin typeface="Arial" panose="020B0604020202020204" pitchFamily="34" charset="0"/>
                <a:cs typeface="Arial" panose="020B0604020202020204" pitchFamily="34" charset="0"/>
              </a:rPr>
              <a:t> ne </a:t>
            </a:r>
            <a:r>
              <a:rPr lang="en-US" sz="700" dirty="0" err="1">
                <a:solidFill>
                  <a:schemeClr val="tx1">
                    <a:lumMod val="85000"/>
                    <a:lumOff val="15000"/>
                  </a:schemeClr>
                </a:solidFill>
                <a:latin typeface="Arial" panose="020B0604020202020204" pitchFamily="34" charset="0"/>
                <a:cs typeface="Arial" panose="020B0604020202020204" pitchFamily="34" charset="0"/>
              </a:rPr>
              <a:t>nkyerɛkyerɛ</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foforo</a:t>
            </a:r>
            <a:r>
              <a:rPr lang="en-US" sz="700" dirty="0">
                <a:solidFill>
                  <a:schemeClr val="tx1">
                    <a:lumMod val="85000"/>
                    <a:lumOff val="15000"/>
                  </a:schemeClr>
                </a:solidFill>
                <a:latin typeface="Arial" panose="020B0604020202020204" pitchFamily="34" charset="0"/>
                <a:cs typeface="Arial" panose="020B0604020202020204" pitchFamily="34" charset="0"/>
              </a:rPr>
              <a:t> a </a:t>
            </a:r>
            <a:r>
              <a:rPr lang="en-US" sz="700" dirty="0" err="1">
                <a:solidFill>
                  <a:schemeClr val="tx1">
                    <a:lumMod val="85000"/>
                    <a:lumOff val="15000"/>
                  </a:schemeClr>
                </a:solidFill>
                <a:latin typeface="Arial" panose="020B0604020202020204" pitchFamily="34" charset="0"/>
                <a:cs typeface="Arial" panose="020B0604020202020204" pitchFamily="34" charset="0"/>
              </a:rPr>
              <a:t>suani</a:t>
            </a:r>
            <a:r>
              <a:rPr lang="en-US" sz="700" dirty="0">
                <a:solidFill>
                  <a:schemeClr val="tx1">
                    <a:lumMod val="85000"/>
                    <a:lumOff val="15000"/>
                  </a:schemeClr>
                </a:solidFill>
                <a:latin typeface="Arial" panose="020B0604020202020204" pitchFamily="34" charset="0"/>
                <a:cs typeface="Arial" panose="020B0604020202020204" pitchFamily="34" charset="0"/>
              </a:rPr>
              <a:t> no </a:t>
            </a:r>
            <a:r>
              <a:rPr lang="en-US" sz="700" dirty="0" err="1">
                <a:solidFill>
                  <a:schemeClr val="tx1">
                    <a:lumMod val="85000"/>
                    <a:lumOff val="15000"/>
                  </a:schemeClr>
                </a:solidFill>
                <a:latin typeface="Arial" panose="020B0604020202020204" pitchFamily="34" charset="0"/>
                <a:cs typeface="Arial" panose="020B0604020202020204" pitchFamily="34" charset="0"/>
              </a:rPr>
              <a:t>hia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watumi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nkonim</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wɔ</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adesua</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yi</a:t>
            </a:r>
            <a:r>
              <a:rPr lang="en-US" sz="700" dirty="0">
                <a:solidFill>
                  <a:schemeClr val="tx1">
                    <a:lumMod val="85000"/>
                    <a:lumOff val="15000"/>
                  </a:schemeClr>
                </a:solidFill>
                <a:latin typeface="Arial" panose="020B0604020202020204" pitchFamily="34" charset="0"/>
                <a:cs typeface="Arial" panose="020B0604020202020204" pitchFamily="34" charset="0"/>
              </a:rPr>
              <a:t> mu..</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it-IT" sz="5300" dirty="0">
                <a:solidFill>
                  <a:srgbClr val="1A4785"/>
                </a:solidFill>
                <a:latin typeface="Aptos" panose="020B0004020202020204" pitchFamily="34" charset="0"/>
                <a:ea typeface="Open Sans Light" pitchFamily="2" charset="0"/>
                <a:cs typeface="Open Sans Light" pitchFamily="2" charset="0"/>
              </a:rPr>
              <a:t>Hwɛ Nsɔhwɛ Nsunsuanso: Data Toto Ho</a:t>
            </a:r>
          </a:p>
        </p:txBody>
      </p:sp>
      <p:pic>
        <p:nvPicPr>
          <p:cNvPr id="7" name="Picture 6" descr="Mfoni mfonini a ɛkyerɛ sɔhwɛ aba (test results view) ma demo suani a wɔapaw no, a ɛda wɔn nkɔso (performance) adi ma afe a etwaa mu mmienu (last two years), na ɛkyerɛ wɔn nkɔso nso sɛnea ɛde toto sukuu no, mantam no (district), ne ɔman no (state) suani afoforo ho.">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27759"/>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Department</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of</a:t>
            </a:r>
            <a:r>
              <a:rPr lang="es-AR" sz="1200" dirty="0">
                <a:latin typeface="Aptos Slab Light" panose="020F05020202040A0204" pitchFamily="34" charset="0"/>
                <a:cs typeface="Arial" panose="020B0604020202020204" pitchFamily="34" charset="0"/>
              </a:rPr>
              <a:t> Elementary </a:t>
            </a:r>
            <a:br>
              <a:rPr lang="es-AR" sz="1200" dirty="0">
                <a:latin typeface="Aptos Slab Light" panose="020F05020202040A0204" pitchFamily="34" charset="0"/>
                <a:cs typeface="Arial" panose="020B0604020202020204" pitchFamily="34" charset="0"/>
              </a:rPr>
            </a:br>
            <a:r>
              <a:rPr lang="es-AR" sz="1200" dirty="0">
                <a:latin typeface="Aptos Slab Light" panose="020F05020202040A0204" pitchFamily="34" charset="0"/>
                <a:cs typeface="Arial" panose="020B0604020202020204" pitchFamily="34" charset="0"/>
              </a:rPr>
              <a:t>and </a:t>
            </a:r>
            <a:r>
              <a:rPr lang="es-AR" sz="1200" dirty="0" err="1">
                <a:latin typeface="Aptos Slab Light" panose="020F05020202040A0204" pitchFamily="34" charset="0"/>
                <a:cs typeface="Arial" panose="020B0604020202020204" pitchFamily="34" charset="0"/>
              </a:rPr>
              <a:t>Secondary</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Education</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15552" y="2060767"/>
            <a:ext cx="7504340" cy="584775"/>
          </a:xfrm>
          <a:prstGeom prst="rect">
            <a:avLst/>
          </a:prstGeom>
          <a:solidFill>
            <a:srgbClr val="F9F9F9"/>
          </a:solidFill>
          <a:ln>
            <a:noFill/>
          </a:ln>
        </p:spPr>
        <p:txBody>
          <a:bodyPr wrap="square" rtlCol="0">
            <a:spAutoFit/>
          </a:bodyPr>
          <a:lstStyle/>
          <a:p>
            <a:r>
              <a:rPr lang="en-US" sz="2400" b="0" i="0" u="none" strike="noStrike" baseline="-25000" dirty="0" err="1">
                <a:solidFill>
                  <a:srgbClr val="000000"/>
                </a:solidFill>
                <a:latin typeface="Arial" panose="020B0604020202020204" pitchFamily="34" charset="0"/>
              </a:rPr>
              <a:t>Sɛn</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na</a:t>
            </a:r>
            <a:r>
              <a:rPr lang="en-US" sz="2400" b="0" i="0" u="none" strike="noStrike" baseline="-25000" dirty="0">
                <a:solidFill>
                  <a:srgbClr val="000000"/>
                </a:solidFill>
                <a:latin typeface="Arial" panose="020B0604020202020204" pitchFamily="34" charset="0"/>
              </a:rPr>
              <a:t> wo </a:t>
            </a:r>
            <a:r>
              <a:rPr lang="en-US" sz="2400" b="0" i="0" u="none" strike="noStrike" baseline="-25000" dirty="0" err="1">
                <a:solidFill>
                  <a:srgbClr val="000000"/>
                </a:solidFill>
                <a:latin typeface="Arial" panose="020B0604020202020204" pitchFamily="34" charset="0"/>
              </a:rPr>
              <a:t>suani</a:t>
            </a:r>
            <a:r>
              <a:rPr lang="en-US" sz="2400" b="0" i="0" u="none" strike="noStrike" baseline="-25000" dirty="0">
                <a:solidFill>
                  <a:srgbClr val="000000"/>
                </a:solidFill>
                <a:latin typeface="Arial" panose="020B0604020202020204" pitchFamily="34" charset="0"/>
              </a:rPr>
              <a:t> no </a:t>
            </a:r>
            <a:r>
              <a:rPr lang="en-US" sz="2400" b="0" i="0" u="none" strike="noStrike" baseline="-25000" dirty="0" err="1">
                <a:solidFill>
                  <a:srgbClr val="000000"/>
                </a:solidFill>
                <a:latin typeface="Arial" panose="020B0604020202020204" pitchFamily="34" charset="0"/>
              </a:rPr>
              <a:t>yɛe</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sɛ</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wɔde</a:t>
            </a:r>
            <a:r>
              <a:rPr lang="en-US" sz="2400" b="0" i="0" u="none" strike="noStrike" baseline="-25000" dirty="0">
                <a:solidFill>
                  <a:srgbClr val="000000"/>
                </a:solidFill>
                <a:latin typeface="Arial" panose="020B0604020202020204" pitchFamily="34" charset="0"/>
              </a:rPr>
              <a:t> toto </a:t>
            </a:r>
            <a:r>
              <a:rPr lang="en-US" sz="2400" b="0" i="0" u="none" strike="noStrike" baseline="-25000" dirty="0" err="1">
                <a:solidFill>
                  <a:srgbClr val="000000"/>
                </a:solidFill>
                <a:latin typeface="Arial" panose="020B0604020202020204" pitchFamily="34" charset="0"/>
              </a:rPr>
              <a:t>asuafo</a:t>
            </a:r>
            <a:r>
              <a:rPr lang="en-US" sz="2400" b="0" i="0" u="none" strike="noStrike" baseline="-25000" dirty="0">
                <a:solidFill>
                  <a:srgbClr val="000000"/>
                </a:solidFill>
                <a:latin typeface="Arial" panose="020B0604020202020204" pitchFamily="34" charset="0"/>
              </a:rPr>
              <a:t> a </a:t>
            </a:r>
            <a:r>
              <a:rPr lang="en-US" sz="2400" b="0" i="0" u="none" strike="noStrike" baseline="-25000" dirty="0" err="1">
                <a:solidFill>
                  <a:srgbClr val="000000"/>
                </a:solidFill>
                <a:latin typeface="Arial" panose="020B0604020202020204" pitchFamily="34" charset="0"/>
              </a:rPr>
              <a:t>wɔwɔ</a:t>
            </a:r>
            <a:r>
              <a:rPr lang="en-US" sz="2400" b="0" i="0" u="none" strike="noStrike" baseline="-25000" dirty="0">
                <a:solidFill>
                  <a:srgbClr val="000000"/>
                </a:solidFill>
                <a:latin typeface="Arial" panose="020B0604020202020204" pitchFamily="34" charset="0"/>
              </a:rPr>
              <a:t> ne </a:t>
            </a:r>
            <a:r>
              <a:rPr lang="en-US" sz="2400" b="0" i="0" u="none" strike="noStrike" baseline="-25000" dirty="0" err="1">
                <a:solidFill>
                  <a:srgbClr val="000000"/>
                </a:solidFill>
                <a:latin typeface="Arial" panose="020B0604020202020204" pitchFamily="34" charset="0"/>
              </a:rPr>
              <a:t>sukuu</a:t>
            </a:r>
            <a:r>
              <a:rPr lang="en-US" sz="2400" b="0" i="0" u="none" strike="noStrike" baseline="-25000" dirty="0">
                <a:solidFill>
                  <a:srgbClr val="000000"/>
                </a:solidFill>
                <a:latin typeface="Arial" panose="020B0604020202020204" pitchFamily="34" charset="0"/>
              </a:rPr>
              <a:t>, district ne state no mu ho?</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Fa wo </a:t>
            </a:r>
            <a:r>
              <a:rPr lang="en-US" dirty="0" err="1">
                <a:solidFill>
                  <a:schemeClr val="bg1"/>
                </a:solidFill>
                <a:latin typeface="Aptos" panose="020B0004020202020204" pitchFamily="34" charset="0"/>
              </a:rPr>
              <a:t>nsa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kɔ</a:t>
            </a:r>
            <a:r>
              <a:rPr lang="en-US" dirty="0">
                <a:solidFill>
                  <a:schemeClr val="bg1"/>
                </a:solidFill>
                <a:latin typeface="Aptos" panose="020B0004020202020204" pitchFamily="34" charset="0"/>
              </a:rPr>
              <a:t> fam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sɛnea</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nkontabuo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te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wɔde</a:t>
            </a:r>
            <a:r>
              <a:rPr lang="en-US" dirty="0">
                <a:solidFill>
                  <a:schemeClr val="bg1"/>
                </a:solidFill>
                <a:latin typeface="Aptos" panose="020B0004020202020204" pitchFamily="34" charset="0"/>
              </a:rPr>
              <a:t> toto </a:t>
            </a:r>
            <a:r>
              <a:rPr lang="en-US" dirty="0" err="1">
                <a:solidFill>
                  <a:schemeClr val="bg1"/>
                </a:solidFill>
                <a:latin typeface="Aptos" panose="020B0004020202020204" pitchFamily="34" charset="0"/>
              </a:rPr>
              <a:t>asuafo</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wɔwɔ</a:t>
            </a:r>
            <a:r>
              <a:rPr lang="en-US" dirty="0">
                <a:solidFill>
                  <a:schemeClr val="bg1"/>
                </a:solidFill>
                <a:latin typeface="Aptos" panose="020B0004020202020204" pitchFamily="34" charset="0"/>
              </a:rPr>
              <a:t> ne </a:t>
            </a:r>
            <a:r>
              <a:rPr lang="en-US" dirty="0" err="1">
                <a:solidFill>
                  <a:schemeClr val="bg1"/>
                </a:solidFill>
                <a:latin typeface="Aptos" panose="020B0004020202020204" pitchFamily="34" charset="0"/>
              </a:rPr>
              <a:t>sukuu</a:t>
            </a:r>
            <a:r>
              <a:rPr lang="en-US" dirty="0">
                <a:solidFill>
                  <a:schemeClr val="bg1"/>
                </a:solidFill>
                <a:latin typeface="Aptos" panose="020B0004020202020204" pitchFamily="34" charset="0"/>
              </a:rPr>
              <a:t>, district ne state no mu ho</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Saa</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pon</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yi</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kyerɛ</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sɛnea</a:t>
            </a:r>
            <a:r>
              <a:rPr lang="en-US" b="0" i="0" u="none" strike="noStrike" baseline="-25000" dirty="0">
                <a:solidFill>
                  <a:schemeClr val="tx1">
                    <a:lumMod val="75000"/>
                    <a:lumOff val="25000"/>
                  </a:schemeClr>
                </a:solidFill>
                <a:latin typeface="Arial" panose="020B0604020202020204" pitchFamily="34" charset="0"/>
              </a:rPr>
              <a:t> wo </a:t>
            </a:r>
            <a:r>
              <a:rPr lang="en-US" b="0" i="0" u="none" strike="noStrike" baseline="-25000" dirty="0" err="1">
                <a:solidFill>
                  <a:schemeClr val="tx1">
                    <a:lumMod val="75000"/>
                    <a:lumOff val="25000"/>
                  </a:schemeClr>
                </a:solidFill>
                <a:latin typeface="Arial" panose="020B0604020202020204" pitchFamily="34" charset="0"/>
              </a:rPr>
              <a:t>suani</a:t>
            </a:r>
            <a:r>
              <a:rPr lang="en-US" b="0" i="0" u="none" strike="noStrike" baseline="-25000" dirty="0">
                <a:solidFill>
                  <a:schemeClr val="tx1">
                    <a:lumMod val="75000"/>
                    <a:lumOff val="25000"/>
                  </a:schemeClr>
                </a:solidFill>
                <a:latin typeface="Arial" panose="020B0604020202020204" pitchFamily="34" charset="0"/>
              </a:rPr>
              <a:t> no </a:t>
            </a:r>
            <a:r>
              <a:rPr lang="en-US" b="0" i="0" u="none" strike="noStrike" baseline="-25000" dirty="0" err="1">
                <a:solidFill>
                  <a:schemeClr val="tx1">
                    <a:lumMod val="75000"/>
                    <a:lumOff val="25000"/>
                  </a:schemeClr>
                </a:solidFill>
                <a:latin typeface="Arial" panose="020B0604020202020204" pitchFamily="34" charset="0"/>
              </a:rPr>
              <a:t>yɛe</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sɛ</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wɔde</a:t>
            </a:r>
            <a:r>
              <a:rPr lang="en-US" b="0" i="0" u="none" strike="noStrike" baseline="-25000" dirty="0">
                <a:solidFill>
                  <a:schemeClr val="tx1">
                    <a:lumMod val="75000"/>
                    <a:lumOff val="25000"/>
                  </a:schemeClr>
                </a:solidFill>
                <a:latin typeface="Arial" panose="020B0604020202020204" pitchFamily="34" charset="0"/>
              </a:rPr>
              <a:t> toto </a:t>
            </a:r>
            <a:r>
              <a:rPr lang="en-US" b="0" i="0" u="none" strike="noStrike" baseline="-25000" dirty="0" err="1">
                <a:solidFill>
                  <a:schemeClr val="tx1">
                    <a:lumMod val="75000"/>
                    <a:lumOff val="25000"/>
                  </a:schemeClr>
                </a:solidFill>
                <a:latin typeface="Arial" panose="020B0604020202020204" pitchFamily="34" charset="0"/>
              </a:rPr>
              <a:t>asuafo</a:t>
            </a:r>
            <a:r>
              <a:rPr lang="en-US" b="0" i="0" u="none" strike="noStrike" baseline="-25000" dirty="0">
                <a:solidFill>
                  <a:schemeClr val="tx1">
                    <a:lumMod val="75000"/>
                    <a:lumOff val="25000"/>
                  </a:schemeClr>
                </a:solidFill>
                <a:latin typeface="Arial" panose="020B0604020202020204" pitchFamily="34" charset="0"/>
              </a:rPr>
              <a:t> a </a:t>
            </a:r>
            <a:r>
              <a:rPr lang="en-US" b="0" i="0" u="none" strike="noStrike" baseline="-25000" dirty="0" err="1">
                <a:solidFill>
                  <a:schemeClr val="tx1">
                    <a:lumMod val="75000"/>
                    <a:lumOff val="25000"/>
                  </a:schemeClr>
                </a:solidFill>
                <a:latin typeface="Arial" panose="020B0604020202020204" pitchFamily="34" charset="0"/>
              </a:rPr>
              <a:t>wɔwɔ</a:t>
            </a:r>
            <a:r>
              <a:rPr lang="en-US" b="0" i="0" u="none" strike="noStrike" baseline="-25000" dirty="0">
                <a:solidFill>
                  <a:schemeClr val="tx1">
                    <a:lumMod val="75000"/>
                    <a:lumOff val="25000"/>
                  </a:schemeClr>
                </a:solidFill>
                <a:latin typeface="Arial" panose="020B0604020202020204" pitchFamily="34" charset="0"/>
              </a:rPr>
              <a:t> ne </a:t>
            </a:r>
            <a:r>
              <a:rPr lang="en-US" b="0" i="0" u="none" strike="noStrike" baseline="-25000" dirty="0" err="1">
                <a:solidFill>
                  <a:schemeClr val="tx1">
                    <a:lumMod val="75000"/>
                    <a:lumOff val="25000"/>
                  </a:schemeClr>
                </a:solidFill>
                <a:latin typeface="Arial" panose="020B0604020202020204" pitchFamily="34" charset="0"/>
              </a:rPr>
              <a:t>sukuu</a:t>
            </a:r>
            <a:r>
              <a:rPr lang="en-US" b="0" i="0" u="none" strike="noStrike" baseline="-25000" dirty="0">
                <a:solidFill>
                  <a:schemeClr val="tx1">
                    <a:lumMod val="75000"/>
                    <a:lumOff val="25000"/>
                  </a:schemeClr>
                </a:solidFill>
                <a:latin typeface="Arial" panose="020B0604020202020204" pitchFamily="34" charset="0"/>
              </a:rPr>
              <a:t>, district ne state no mu ho. </a:t>
            </a:r>
            <a:r>
              <a:rPr lang="en-US" b="0" i="0" u="none" strike="noStrike" baseline="-25000" dirty="0" err="1">
                <a:solidFill>
                  <a:schemeClr val="tx1">
                    <a:lumMod val="75000"/>
                    <a:lumOff val="25000"/>
                  </a:schemeClr>
                </a:solidFill>
                <a:latin typeface="Arial" panose="020B0604020202020204" pitchFamily="34" charset="0"/>
              </a:rPr>
              <a:t>Wɔsan</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kyerɛ</a:t>
            </a:r>
            <a:r>
              <a:rPr lang="en-US" b="0" i="0" u="none" strike="noStrike" baseline="-25000" dirty="0">
                <a:solidFill>
                  <a:schemeClr val="tx1">
                    <a:lumMod val="75000"/>
                    <a:lumOff val="25000"/>
                  </a:schemeClr>
                </a:solidFill>
                <a:latin typeface="Arial" panose="020B0604020202020204" pitchFamily="34" charset="0"/>
              </a:rPr>
              <a:t> wo </a:t>
            </a:r>
            <a:r>
              <a:rPr lang="en-US" b="0" i="0" u="none" strike="noStrike" baseline="-25000" dirty="0" err="1">
                <a:solidFill>
                  <a:schemeClr val="tx1">
                    <a:lumMod val="75000"/>
                    <a:lumOff val="25000"/>
                  </a:schemeClr>
                </a:solidFill>
                <a:latin typeface="Arial" panose="020B0604020202020204" pitchFamily="34" charset="0"/>
              </a:rPr>
              <a:t>suani</a:t>
            </a:r>
            <a:r>
              <a:rPr lang="en-US" b="0" i="0" u="none" strike="noStrike" baseline="-25000" dirty="0">
                <a:solidFill>
                  <a:schemeClr val="tx1">
                    <a:lumMod val="75000"/>
                    <a:lumOff val="25000"/>
                  </a:schemeClr>
                </a:solidFill>
                <a:latin typeface="Arial" panose="020B0604020202020204" pitchFamily="34" charset="0"/>
              </a:rPr>
              <a:t> no scaled scores </a:t>
            </a:r>
            <a:r>
              <a:rPr lang="en-US" b="0" i="0" u="none" strike="noStrike" baseline="-25000" dirty="0" err="1">
                <a:solidFill>
                  <a:schemeClr val="tx1">
                    <a:lumMod val="75000"/>
                    <a:lumOff val="25000"/>
                  </a:schemeClr>
                </a:solidFill>
                <a:latin typeface="Arial" panose="020B0604020202020204" pitchFamily="34" charset="0"/>
              </a:rPr>
              <a:t>abakɔsɛm</a:t>
            </a:r>
            <a:r>
              <a:rPr lang="en-US" b="0" i="0" u="none" strike="noStrike" baseline="-25000" dirty="0">
                <a:solidFill>
                  <a:schemeClr val="tx1">
                    <a:lumMod val="75000"/>
                    <a:lumOff val="25000"/>
                  </a:schemeClr>
                </a:solidFill>
                <a:latin typeface="Arial" panose="020B0604020202020204" pitchFamily="34" charset="0"/>
              </a:rPr>
              <a:t> a </a:t>
            </a:r>
            <a:r>
              <a:rPr lang="en-US" b="0" i="0" u="none" strike="noStrike" baseline="-25000" dirty="0" err="1">
                <a:solidFill>
                  <a:schemeClr val="tx1">
                    <a:lumMod val="75000"/>
                    <a:lumOff val="25000"/>
                  </a:schemeClr>
                </a:solidFill>
                <a:latin typeface="Arial" panose="020B0604020202020204" pitchFamily="34" charset="0"/>
              </a:rPr>
              <a:t>ɛfa</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mfe</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mmienu</a:t>
            </a:r>
            <a:r>
              <a:rPr lang="en-US" b="0" i="0" u="none" strike="noStrike" baseline="-25000" dirty="0">
                <a:solidFill>
                  <a:schemeClr val="tx1">
                    <a:lumMod val="75000"/>
                    <a:lumOff val="25000"/>
                  </a:schemeClr>
                </a:solidFill>
                <a:latin typeface="Arial" panose="020B0604020202020204" pitchFamily="34" charset="0"/>
              </a:rPr>
              <a:t> a </a:t>
            </a:r>
            <a:r>
              <a:rPr lang="en-US" b="0" i="0" u="none" strike="noStrike" baseline="-25000" dirty="0" err="1">
                <a:solidFill>
                  <a:schemeClr val="tx1">
                    <a:lumMod val="75000"/>
                    <a:lumOff val="25000"/>
                  </a:schemeClr>
                </a:solidFill>
                <a:latin typeface="Arial" panose="020B0604020202020204" pitchFamily="34" charset="0"/>
              </a:rPr>
              <a:t>atwam</a:t>
            </a:r>
            <a:r>
              <a:rPr lang="en-US" b="0" i="0" u="none" strike="noStrike" baseline="-25000" dirty="0">
                <a:solidFill>
                  <a:schemeClr val="tx1">
                    <a:lumMod val="75000"/>
                    <a:lumOff val="25000"/>
                  </a:schemeClr>
                </a:solidFill>
                <a:latin typeface="Arial" panose="020B0604020202020204" pitchFamily="34" charset="0"/>
              </a:rPr>
              <a:t> no ho</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Wo </a:t>
            </a:r>
            <a:r>
              <a:rPr lang="en-US" b="0" i="0" u="none" strike="noStrike" baseline="-25000" dirty="0" err="1">
                <a:solidFill>
                  <a:schemeClr val="tx1">
                    <a:lumMod val="75000"/>
                    <a:lumOff val="25000"/>
                  </a:schemeClr>
                </a:solidFill>
                <a:latin typeface="Arial" panose="020B0604020202020204" pitchFamily="34" charset="0"/>
              </a:rPr>
              <a:t>Suani</a:t>
            </a:r>
            <a:r>
              <a:rPr lang="en-US" b="0" i="0" u="none" strike="noStrike" baseline="-25000" dirty="0">
                <a:solidFill>
                  <a:schemeClr val="tx1">
                    <a:lumMod val="75000"/>
                    <a:lumOff val="25000"/>
                  </a:schemeClr>
                </a:solidFill>
                <a:latin typeface="Arial" panose="020B0604020202020204" pitchFamily="34" charset="0"/>
              </a:rPr>
              <a:t> No</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Nkontabuo</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Mfidie</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7"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Afe</a:t>
            </a:r>
            <a:endParaRPr lang="en-US" b="0" i="0" u="none" strike="noStrike" baseline="-25000" dirty="0">
              <a:solidFill>
                <a:schemeClr val="tx1">
                  <a:lumMod val="75000"/>
                  <a:lumOff val="25000"/>
                </a:schemeClr>
              </a:solidFill>
              <a:latin typeface="Arial" panose="020B0604020202020204" pitchFamily="34" charset="0"/>
            </a:endParaRP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a:rPr>
              <a:t>Hwɛ</a:t>
            </a:r>
            <a:r>
              <a:rPr lang="en-US" dirty="0">
                <a:solidFill>
                  <a:schemeClr val="bg1"/>
                </a:solidFill>
                <a:latin typeface="Aptos"/>
              </a:rPr>
              <a:t> wo </a:t>
            </a:r>
            <a:r>
              <a:rPr lang="en-US" dirty="0" err="1">
                <a:solidFill>
                  <a:schemeClr val="bg1"/>
                </a:solidFill>
                <a:latin typeface="Aptos"/>
              </a:rPr>
              <a:t>suani</a:t>
            </a:r>
            <a:r>
              <a:rPr lang="en-US" dirty="0">
                <a:solidFill>
                  <a:schemeClr val="bg1"/>
                </a:solidFill>
                <a:latin typeface="Aptos"/>
              </a:rPr>
              <a:t> no </a:t>
            </a:r>
            <a:r>
              <a:rPr lang="en-US" dirty="0" err="1">
                <a:solidFill>
                  <a:schemeClr val="bg1"/>
                </a:solidFill>
                <a:latin typeface="Aptos"/>
              </a:rPr>
              <a:t>nkontabuo</a:t>
            </a:r>
            <a:r>
              <a:rPr lang="en-US" dirty="0">
                <a:solidFill>
                  <a:schemeClr val="bg1"/>
                </a:solidFill>
                <a:latin typeface="Aptos"/>
              </a:rPr>
              <a:t> </a:t>
            </a:r>
            <a:r>
              <a:rPr lang="en-US" dirty="0" err="1">
                <a:solidFill>
                  <a:schemeClr val="bg1"/>
                </a:solidFill>
                <a:latin typeface="Aptos"/>
              </a:rPr>
              <a:t>wɔ</a:t>
            </a:r>
            <a:r>
              <a:rPr lang="en-US" dirty="0">
                <a:solidFill>
                  <a:schemeClr val="bg1"/>
                </a:solidFill>
                <a:latin typeface="Aptos"/>
              </a:rPr>
              <a:t> </a:t>
            </a:r>
            <a:r>
              <a:rPr lang="en-US" dirty="0" err="1">
                <a:solidFill>
                  <a:schemeClr val="bg1"/>
                </a:solidFill>
                <a:latin typeface="Aptos"/>
              </a:rPr>
              <a:t>sɔhwɛ</a:t>
            </a:r>
            <a:r>
              <a:rPr lang="en-US" dirty="0">
                <a:solidFill>
                  <a:schemeClr val="bg1"/>
                </a:solidFill>
                <a:latin typeface="Aptos"/>
              </a:rPr>
              <a:t> no mu </a:t>
            </a:r>
            <a:r>
              <a:rPr lang="en-US" dirty="0" err="1">
                <a:solidFill>
                  <a:schemeClr val="bg1"/>
                </a:solidFill>
                <a:latin typeface="Aptos"/>
              </a:rPr>
              <a:t>wɔ</a:t>
            </a:r>
            <a:r>
              <a:rPr lang="en-US" dirty="0">
                <a:solidFill>
                  <a:schemeClr val="bg1"/>
                </a:solidFill>
                <a:latin typeface="Aptos"/>
              </a:rPr>
              <a:t> </a:t>
            </a:r>
            <a:r>
              <a:rPr lang="en-US" dirty="0" err="1">
                <a:solidFill>
                  <a:schemeClr val="bg1"/>
                </a:solidFill>
                <a:latin typeface="Aptos"/>
              </a:rPr>
              <a:t>mfe</a:t>
            </a:r>
            <a:r>
              <a:rPr lang="en-US" dirty="0">
                <a:solidFill>
                  <a:schemeClr val="bg1"/>
                </a:solidFill>
                <a:latin typeface="Aptos"/>
              </a:rPr>
              <a:t> </a:t>
            </a:r>
            <a:r>
              <a:rPr lang="en-US" dirty="0" err="1">
                <a:solidFill>
                  <a:schemeClr val="bg1"/>
                </a:solidFill>
                <a:latin typeface="Aptos"/>
              </a:rPr>
              <a:t>mmienu</a:t>
            </a:r>
            <a:r>
              <a:rPr lang="en-US" dirty="0">
                <a:solidFill>
                  <a:schemeClr val="bg1"/>
                </a:solidFill>
                <a:latin typeface="Aptos"/>
              </a:rPr>
              <a:t> a </a:t>
            </a:r>
            <a:r>
              <a:rPr lang="en-US" dirty="0" err="1">
                <a:solidFill>
                  <a:schemeClr val="bg1"/>
                </a:solidFill>
                <a:latin typeface="Aptos"/>
              </a:rPr>
              <a:t>atwam</a:t>
            </a:r>
            <a:r>
              <a:rPr lang="en-US" dirty="0">
                <a:solidFill>
                  <a:schemeClr val="bg1"/>
                </a:solidFill>
                <a:latin typeface="Aptos"/>
              </a:rPr>
              <a:t> no mu (</a:t>
            </a:r>
            <a:r>
              <a:rPr lang="en-US" dirty="0" err="1">
                <a:solidFill>
                  <a:schemeClr val="bg1"/>
                </a:solidFill>
                <a:latin typeface="Aptos"/>
              </a:rPr>
              <a:t>sɛ</a:t>
            </a:r>
            <a:r>
              <a:rPr lang="en-US" dirty="0">
                <a:solidFill>
                  <a:schemeClr val="bg1"/>
                </a:solidFill>
                <a:latin typeface="Aptos"/>
              </a:rPr>
              <a:t> </a:t>
            </a:r>
            <a:r>
              <a:rPr lang="en-US" dirty="0" err="1">
                <a:solidFill>
                  <a:schemeClr val="bg1"/>
                </a:solidFill>
                <a:latin typeface="Aptos"/>
              </a:rPr>
              <a:t>ɛwɔ</a:t>
            </a:r>
            <a:r>
              <a:rPr lang="en-US" dirty="0">
                <a:solidFill>
                  <a:schemeClr val="bg1"/>
                </a:solidFill>
                <a:latin typeface="Aptos"/>
              </a:rPr>
              <a:t> </a:t>
            </a:r>
            <a:r>
              <a:rPr lang="en-US" dirty="0" err="1">
                <a:solidFill>
                  <a:schemeClr val="bg1"/>
                </a:solidFill>
                <a:latin typeface="Aptos"/>
              </a:rPr>
              <a:t>hɔ</a:t>
            </a:r>
            <a:r>
              <a:rPr lang="en-US" dirty="0">
                <a:solidFill>
                  <a:schemeClr val="bg1"/>
                </a:solidFill>
                <a:latin typeface="Aptos"/>
              </a:rPr>
              <a:t> a).</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Klaas</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461665"/>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Nkontabuo</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Sukuu</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District</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State</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37993" y="5497673"/>
            <a:ext cx="7807391" cy="646331"/>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N/A: </a:t>
            </a:r>
            <a:r>
              <a:rPr lang="en-US" b="0" i="0" u="none" strike="noStrike" baseline="-25000" dirty="0" err="1">
                <a:solidFill>
                  <a:schemeClr val="tx1">
                    <a:lumMod val="75000"/>
                    <a:lumOff val="25000"/>
                  </a:schemeClr>
                </a:solidFill>
                <a:latin typeface="Arial" panose="020B0604020202020204" pitchFamily="34" charset="0"/>
              </a:rPr>
              <a:t>Wɔmma</a:t>
            </a:r>
            <a:r>
              <a:rPr lang="en-US" b="0" i="0" u="none" strike="noStrike" baseline="-25000" dirty="0">
                <a:solidFill>
                  <a:schemeClr val="tx1">
                    <a:lumMod val="75000"/>
                    <a:lumOff val="25000"/>
                  </a:schemeClr>
                </a:solidFill>
                <a:latin typeface="Arial" panose="020B0604020202020204" pitchFamily="34" charset="0"/>
              </a:rPr>
              <a:t> summary data </a:t>
            </a:r>
            <a:r>
              <a:rPr lang="en-US" b="0" i="0" u="none" strike="noStrike" baseline="-25000" dirty="0" err="1">
                <a:solidFill>
                  <a:schemeClr val="tx1">
                    <a:lumMod val="75000"/>
                    <a:lumOff val="25000"/>
                  </a:schemeClr>
                </a:solidFill>
                <a:latin typeface="Arial" panose="020B0604020202020204" pitchFamily="34" charset="0"/>
              </a:rPr>
              <a:t>wɔ</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amanneɛbɔ</a:t>
            </a:r>
            <a:r>
              <a:rPr lang="en-US" b="0" i="0" u="none" strike="noStrike" baseline="-25000" dirty="0">
                <a:solidFill>
                  <a:schemeClr val="tx1">
                    <a:lumMod val="75000"/>
                    <a:lumOff val="25000"/>
                  </a:schemeClr>
                </a:solidFill>
                <a:latin typeface="Arial" panose="020B0604020202020204" pitchFamily="34" charset="0"/>
              </a:rPr>
              <a:t> a </a:t>
            </a:r>
            <a:r>
              <a:rPr lang="en-US" b="0" i="0" u="none" strike="noStrike" baseline="-25000" dirty="0" err="1">
                <a:solidFill>
                  <a:schemeClr val="tx1">
                    <a:lumMod val="75000"/>
                    <a:lumOff val="25000"/>
                  </a:schemeClr>
                </a:solidFill>
                <a:latin typeface="Arial" panose="020B0604020202020204" pitchFamily="34" charset="0"/>
              </a:rPr>
              <a:t>edi</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kan</a:t>
            </a:r>
            <a:r>
              <a:rPr lang="en-US" b="0" i="0" u="none" strike="noStrike" baseline="-25000" dirty="0">
                <a:solidFill>
                  <a:schemeClr val="tx1">
                    <a:lumMod val="75000"/>
                    <a:lumOff val="25000"/>
                  </a:schemeClr>
                </a:solidFill>
                <a:latin typeface="Arial" panose="020B0604020202020204" pitchFamily="34" charset="0"/>
              </a:rPr>
              <a:t> no mu, </a:t>
            </a:r>
            <a:r>
              <a:rPr lang="en-US" b="0" i="0" u="none" strike="noStrike" baseline="-25000" dirty="0" err="1">
                <a:solidFill>
                  <a:schemeClr val="tx1">
                    <a:lumMod val="75000"/>
                    <a:lumOff val="25000"/>
                  </a:schemeClr>
                </a:solidFill>
                <a:latin typeface="Arial" panose="020B0604020202020204" pitchFamily="34" charset="0"/>
              </a:rPr>
              <a:t>nanso</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wɔde</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bɛka</a:t>
            </a:r>
            <a:r>
              <a:rPr lang="en-US" b="0" i="0" u="none" strike="noStrike" baseline="-25000" dirty="0">
                <a:solidFill>
                  <a:schemeClr val="tx1">
                    <a:lumMod val="75000"/>
                    <a:lumOff val="25000"/>
                  </a:schemeClr>
                </a:solidFill>
                <a:latin typeface="Arial" panose="020B0604020202020204" pitchFamily="34" charset="0"/>
              </a:rPr>
              <a:t> ho </a:t>
            </a:r>
            <a:r>
              <a:rPr lang="en-US" b="0" i="0" u="none" strike="noStrike" baseline="-25000" dirty="0" err="1">
                <a:solidFill>
                  <a:schemeClr val="tx1">
                    <a:lumMod val="75000"/>
                    <a:lumOff val="25000"/>
                  </a:schemeClr>
                </a:solidFill>
                <a:latin typeface="Arial" panose="020B0604020202020204" pitchFamily="34" charset="0"/>
              </a:rPr>
              <a:t>wɔ</a:t>
            </a:r>
            <a:r>
              <a:rPr lang="en-US" b="0" i="0" u="none" strike="noStrike" baseline="-25000" dirty="0">
                <a:solidFill>
                  <a:schemeClr val="tx1">
                    <a:lumMod val="75000"/>
                    <a:lumOff val="25000"/>
                  </a:schemeClr>
                </a:solidFill>
                <a:latin typeface="Arial" panose="020B0604020202020204" pitchFamily="34" charset="0"/>
              </a:rPr>
              <a:t> MCAS </a:t>
            </a:r>
            <a:r>
              <a:rPr lang="en-US" b="0" i="0" u="none" strike="noStrike" baseline="-25000" dirty="0" err="1">
                <a:solidFill>
                  <a:schemeClr val="tx1">
                    <a:lumMod val="75000"/>
                    <a:lumOff val="25000"/>
                  </a:schemeClr>
                </a:solidFill>
                <a:latin typeface="Arial" panose="020B0604020202020204" pitchFamily="34" charset="0"/>
              </a:rPr>
              <a:t>amanneɛbɔ</a:t>
            </a:r>
            <a:r>
              <a:rPr lang="en-US" b="0" i="0" u="none" strike="noStrike" baseline="-25000" dirty="0">
                <a:solidFill>
                  <a:schemeClr val="tx1">
                    <a:lumMod val="75000"/>
                    <a:lumOff val="25000"/>
                  </a:schemeClr>
                </a:solidFill>
                <a:latin typeface="Arial" panose="020B0604020202020204" pitchFamily="34" charset="0"/>
              </a:rPr>
              <a:t> a </a:t>
            </a:r>
            <a:r>
              <a:rPr lang="en-US" b="0" i="0" u="none" strike="noStrike" baseline="-25000" dirty="0" err="1">
                <a:solidFill>
                  <a:schemeClr val="tx1">
                    <a:lumMod val="75000"/>
                    <a:lumOff val="25000"/>
                  </a:schemeClr>
                </a:solidFill>
                <a:latin typeface="Arial" panose="020B0604020202020204" pitchFamily="34" charset="0"/>
              </a:rPr>
              <a:t>ɛyɛ</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aban</a:t>
            </a:r>
            <a:r>
              <a:rPr lang="en-US" b="0" i="0" u="none" strike="noStrike" baseline="-25000" dirty="0">
                <a:solidFill>
                  <a:schemeClr val="tx1">
                    <a:lumMod val="75000"/>
                    <a:lumOff val="25000"/>
                  </a:schemeClr>
                </a:solidFill>
                <a:latin typeface="Arial" panose="020B0604020202020204" pitchFamily="34" charset="0"/>
              </a:rPr>
              <a:t> de no mu..</a:t>
            </a:r>
          </a:p>
          <a:p>
            <a:r>
              <a:rPr lang="en-US" b="0" i="0" u="none" strike="noStrike" baseline="-25000" dirty="0">
                <a:solidFill>
                  <a:schemeClr val="tx1">
                    <a:lumMod val="75000"/>
                    <a:lumOff val="25000"/>
                  </a:schemeClr>
                </a:solidFill>
                <a:latin typeface="Arial" panose="020B0604020202020204" pitchFamily="34" charset="0"/>
              </a:rPr>
              <a:t>NS: </a:t>
            </a:r>
            <a:r>
              <a:rPr lang="en-US" b="0" i="0" u="none" strike="noStrike" baseline="-25000" dirty="0" err="1">
                <a:solidFill>
                  <a:schemeClr val="tx1">
                    <a:lumMod val="75000"/>
                    <a:lumOff val="25000"/>
                  </a:schemeClr>
                </a:solidFill>
                <a:latin typeface="Arial" panose="020B0604020202020204" pitchFamily="34" charset="0"/>
              </a:rPr>
              <a:t>Nkontabuo</a:t>
            </a:r>
            <a:r>
              <a:rPr lang="en-US" b="0" i="0" u="none" strike="noStrike" baseline="-25000" dirty="0">
                <a:solidFill>
                  <a:schemeClr val="tx1">
                    <a:lumMod val="75000"/>
                    <a:lumOff val="25000"/>
                  </a:schemeClr>
                </a:solidFill>
                <a:latin typeface="Arial" panose="020B0604020202020204" pitchFamily="34" charset="0"/>
              </a:rPr>
              <a:t> no </a:t>
            </a:r>
            <a:r>
              <a:rPr lang="en-US" b="0" i="0" u="none" strike="noStrike" baseline="-25000" dirty="0" err="1">
                <a:solidFill>
                  <a:schemeClr val="tx1">
                    <a:lumMod val="75000"/>
                    <a:lumOff val="25000"/>
                  </a:schemeClr>
                </a:solidFill>
                <a:latin typeface="Arial" panose="020B0604020202020204" pitchFamily="34" charset="0"/>
              </a:rPr>
              <a:t>nni</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hɔ</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mma</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afe</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yi</a:t>
            </a:r>
            <a:r>
              <a:rPr lang="en-US" b="0" i="0" u="none" strike="noStrike" baseline="-25000" dirty="0">
                <a:solidFill>
                  <a:schemeClr val="tx1">
                    <a:lumMod val="75000"/>
                    <a:lumOff val="25000"/>
                  </a:schemeClr>
                </a:solidFill>
                <a:latin typeface="Arial" panose="020B0604020202020204" pitchFamily="34" charset="0"/>
              </a:rPr>
              <a:t>..</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Autofit/>
          </a:bodyPr>
          <a:lstStyle/>
          <a:p>
            <a:r>
              <a:rPr lang="en-US" dirty="0" err="1">
                <a:solidFill>
                  <a:srgbClr val="1A4785"/>
                </a:solidFill>
                <a:latin typeface="Aptos" panose="020B0004020202020204" pitchFamily="34" charset="0"/>
                <a:ea typeface="Open Sans Light" pitchFamily="2" charset="0"/>
                <a:cs typeface="Open Sans Light" pitchFamily="2" charset="0"/>
              </a:rPr>
              <a:t>Hwɛ</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Nsɔhwɛ</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Nsunsuanso</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Suani</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Nkɔsoɔ</a:t>
            </a:r>
            <a:endParaRPr lang="en-US" sz="3600" dirty="0"/>
          </a:p>
        </p:txBody>
      </p:sp>
      <p:pic>
        <p:nvPicPr>
          <p:cNvPr id="13" name="Picture 12" descr="Mfoni mfonini a ɛkyerɛ sɔhwɛ aba (test results view) ma demo suani a wɔapaw no, a ɛda wɔn nkɔso percentile (growth percentile) adi sɛnea ɛde toto suani afoforo a wɔwɔ sukuu no, mantam no (district), ne ɔman no (state) ho.">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Department</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of</a:t>
            </a:r>
            <a:r>
              <a:rPr lang="es-AR" sz="1100" dirty="0">
                <a:latin typeface="Aptos Slab Light" panose="020F05020202040A0204" pitchFamily="34" charset="0"/>
                <a:cs typeface="Arial" panose="020B0604020202020204" pitchFamily="34" charset="0"/>
              </a:rPr>
              <a:t> Elementary </a:t>
            </a:r>
            <a:br>
              <a:rPr lang="es-AR" sz="1100" dirty="0">
                <a:latin typeface="Aptos Slab Light" panose="020F05020202040A0204" pitchFamily="34" charset="0"/>
                <a:cs typeface="Arial" panose="020B0604020202020204" pitchFamily="34" charset="0"/>
              </a:rPr>
            </a:br>
            <a:r>
              <a:rPr lang="es-AR" sz="1100" dirty="0">
                <a:latin typeface="Aptos Slab Light" panose="020F05020202040A0204" pitchFamily="34" charset="0"/>
                <a:cs typeface="Arial" panose="020B0604020202020204" pitchFamily="34" charset="0"/>
              </a:rPr>
              <a:t>and </a:t>
            </a:r>
            <a:r>
              <a:rPr lang="es-AR" sz="1100" dirty="0" err="1">
                <a:latin typeface="Aptos Slab Light" panose="020F05020202040A0204" pitchFamily="34" charset="0"/>
                <a:cs typeface="Arial" panose="020B0604020202020204" pitchFamily="34" charset="0"/>
              </a:rPr>
              <a:t>Secondary</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Education</a:t>
            </a: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en-US" sz="2000" b="0" i="0" u="none" strike="noStrike" baseline="-25000" dirty="0">
                <a:solidFill>
                  <a:srgbClr val="000000"/>
                </a:solidFill>
                <a:latin typeface="Arial" panose="020B0604020202020204" pitchFamily="34" charset="0"/>
              </a:rPr>
              <a:t>Wo </a:t>
            </a:r>
            <a:r>
              <a:rPr lang="en-US" sz="2000" b="0" i="0" u="none" strike="noStrike" baseline="-25000" dirty="0" err="1">
                <a:solidFill>
                  <a:srgbClr val="000000"/>
                </a:solidFill>
                <a:latin typeface="Arial" panose="020B0604020202020204" pitchFamily="34" charset="0"/>
              </a:rPr>
              <a:t>Suani</a:t>
            </a:r>
            <a:r>
              <a:rPr lang="en-US" sz="2000" b="0" i="0" u="none" strike="noStrike" baseline="-25000" dirty="0">
                <a:solidFill>
                  <a:srgbClr val="000000"/>
                </a:solidFill>
                <a:latin typeface="Arial" panose="020B0604020202020204" pitchFamily="34" charset="0"/>
              </a:rPr>
              <a:t> No </a:t>
            </a:r>
            <a:r>
              <a:rPr lang="en-US" sz="2000" b="0" i="0" u="none" strike="noStrike" baseline="-25000" dirty="0" err="1">
                <a:solidFill>
                  <a:srgbClr val="000000"/>
                </a:solidFill>
                <a:latin typeface="Arial" panose="020B0604020202020204" pitchFamily="34" charset="0"/>
              </a:rPr>
              <a:t>Nkɔsoɔ</a:t>
            </a:r>
            <a:endParaRPr lang="en-US" sz="2000" b="0" i="0" u="none" strike="noStrike" baseline="-25000" dirty="0">
              <a:solidFill>
                <a:srgbClr val="000000"/>
              </a:solidFill>
              <a:latin typeface="Arial" panose="020B0604020202020204" pitchFamily="34" charset="0"/>
            </a:endParaRP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r>
              <a:rPr lang="en-US" sz="1500" b="0" i="0" u="none" strike="noStrike" baseline="-25000" dirty="0" err="1">
                <a:solidFill>
                  <a:schemeClr val="tx1">
                    <a:lumMod val="75000"/>
                    <a:lumOff val="25000"/>
                  </a:schemeClr>
                </a:solidFill>
                <a:latin typeface="Arial" panose="020B0604020202020204" pitchFamily="34" charset="0"/>
              </a:rPr>
              <a:t>Saa</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suani</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nkɔsoɔ</a:t>
            </a:r>
            <a:r>
              <a:rPr lang="en-US" sz="1500" b="0" i="0" u="none" strike="noStrike" baseline="-25000" dirty="0">
                <a:solidFill>
                  <a:schemeClr val="tx1">
                    <a:lumMod val="75000"/>
                    <a:lumOff val="25000"/>
                  </a:schemeClr>
                </a:solidFill>
                <a:latin typeface="Arial" panose="020B0604020202020204" pitchFamily="34" charset="0"/>
              </a:rPr>
              <a:t> percentile (1-99) </a:t>
            </a:r>
            <a:r>
              <a:rPr lang="en-US" sz="1500" b="0" i="0" u="none" strike="noStrike" baseline="-25000" dirty="0" err="1">
                <a:solidFill>
                  <a:schemeClr val="tx1">
                    <a:lumMod val="75000"/>
                    <a:lumOff val="25000"/>
                  </a:schemeClr>
                </a:solidFill>
                <a:latin typeface="Arial" panose="020B0604020202020204" pitchFamily="34" charset="0"/>
              </a:rPr>
              <a:t>yi</a:t>
            </a:r>
            <a:r>
              <a:rPr lang="en-US" sz="1500" b="0" i="0" u="none" strike="noStrike" baseline="-25000" dirty="0">
                <a:solidFill>
                  <a:schemeClr val="tx1">
                    <a:lumMod val="75000"/>
                    <a:lumOff val="25000"/>
                  </a:schemeClr>
                </a:solidFill>
                <a:latin typeface="Arial" panose="020B0604020202020204" pitchFamily="34" charset="0"/>
              </a:rPr>
              <a:t> de wo </a:t>
            </a:r>
            <a:r>
              <a:rPr lang="en-US" sz="1500" b="0" i="0" u="none" strike="noStrike" baseline="-25000" dirty="0" err="1">
                <a:solidFill>
                  <a:schemeClr val="tx1">
                    <a:lumMod val="75000"/>
                    <a:lumOff val="25000"/>
                  </a:schemeClr>
                </a:solidFill>
                <a:latin typeface="Arial" panose="020B0604020202020204" pitchFamily="34" charset="0"/>
              </a:rPr>
              <a:t>suani</a:t>
            </a:r>
            <a:r>
              <a:rPr lang="en-US" sz="1500" b="0" i="0" u="none" strike="noStrike" baseline="-25000" dirty="0">
                <a:solidFill>
                  <a:schemeClr val="tx1">
                    <a:lumMod val="75000"/>
                    <a:lumOff val="25000"/>
                  </a:schemeClr>
                </a:solidFill>
                <a:latin typeface="Arial" panose="020B0604020202020204" pitchFamily="34" charset="0"/>
              </a:rPr>
              <a:t> no </a:t>
            </a:r>
            <a:r>
              <a:rPr lang="en-US" sz="1500" b="0" i="0" u="none" strike="noStrike" baseline="-25000" dirty="0" err="1">
                <a:solidFill>
                  <a:schemeClr val="tx1">
                    <a:lumMod val="75000"/>
                    <a:lumOff val="25000"/>
                  </a:schemeClr>
                </a:solidFill>
                <a:latin typeface="Arial" panose="020B0604020202020204" pitchFamily="34" charset="0"/>
              </a:rPr>
              <a:t>adesua</a:t>
            </a:r>
            <a:r>
              <a:rPr lang="en-US" sz="1500" b="0" i="0" u="none" strike="noStrike" baseline="-25000" dirty="0">
                <a:solidFill>
                  <a:schemeClr val="tx1">
                    <a:lumMod val="75000"/>
                    <a:lumOff val="25000"/>
                  </a:schemeClr>
                </a:solidFill>
                <a:latin typeface="Arial" panose="020B0604020202020204" pitchFamily="34" charset="0"/>
              </a:rPr>
              <a:t> toto </a:t>
            </a:r>
            <a:r>
              <a:rPr lang="en-US" sz="1500" b="0" i="0" u="none" strike="noStrike" baseline="-25000" dirty="0" err="1">
                <a:solidFill>
                  <a:schemeClr val="tx1">
                    <a:lumMod val="75000"/>
                    <a:lumOff val="25000"/>
                  </a:schemeClr>
                </a:solidFill>
                <a:latin typeface="Arial" panose="020B0604020202020204" pitchFamily="34" charset="0"/>
              </a:rPr>
              <a:t>asuafo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foforo</a:t>
            </a:r>
            <a:r>
              <a:rPr lang="en-US" sz="1500" b="0" i="0" u="none" strike="noStrike" baseline="-25000" dirty="0">
                <a:solidFill>
                  <a:schemeClr val="tx1">
                    <a:lumMod val="75000"/>
                    <a:lumOff val="25000"/>
                  </a:schemeClr>
                </a:solidFill>
                <a:latin typeface="Arial" panose="020B0604020202020204" pitchFamily="34" charset="0"/>
              </a:rPr>
              <a:t> a </a:t>
            </a:r>
            <a:r>
              <a:rPr lang="en-US" sz="1500" b="0" i="0" u="none" strike="noStrike" baseline="-25000" dirty="0" err="1">
                <a:solidFill>
                  <a:schemeClr val="tx1">
                    <a:lumMod val="75000"/>
                    <a:lumOff val="25000"/>
                  </a:schemeClr>
                </a:solidFill>
                <a:latin typeface="Arial" panose="020B0604020202020204" pitchFamily="34" charset="0"/>
              </a:rPr>
              <a:t>wɔwɔ</a:t>
            </a:r>
            <a:r>
              <a:rPr lang="en-US" sz="1500" b="0" i="0" u="none" strike="noStrike" baseline="-25000" dirty="0">
                <a:solidFill>
                  <a:schemeClr val="tx1">
                    <a:lumMod val="75000"/>
                    <a:lumOff val="25000"/>
                  </a:schemeClr>
                </a:solidFill>
                <a:latin typeface="Arial" panose="020B0604020202020204" pitchFamily="34" charset="0"/>
              </a:rPr>
              <a:t> state no mu a </a:t>
            </a:r>
            <a:r>
              <a:rPr lang="en-US" sz="1500" b="0" i="0" u="none" strike="noStrike" baseline="-25000" dirty="0" err="1">
                <a:solidFill>
                  <a:schemeClr val="tx1">
                    <a:lumMod val="75000"/>
                    <a:lumOff val="25000"/>
                  </a:schemeClr>
                </a:solidFill>
                <a:latin typeface="Arial" panose="020B0604020202020204" pitchFamily="34" charset="0"/>
              </a:rPr>
              <a:t>wɔn</a:t>
            </a:r>
            <a:r>
              <a:rPr lang="en-US" sz="1500" b="0" i="0" u="none" strike="noStrike" baseline="-25000" dirty="0">
                <a:solidFill>
                  <a:schemeClr val="tx1">
                    <a:lumMod val="75000"/>
                    <a:lumOff val="25000"/>
                  </a:schemeClr>
                </a:solidFill>
                <a:latin typeface="Arial" panose="020B0604020202020204" pitchFamily="34" charset="0"/>
              </a:rPr>
              <a:t> MCAS </a:t>
            </a:r>
            <a:r>
              <a:rPr lang="en-US" sz="1500" b="0" i="0" u="none" strike="noStrike" baseline="-25000" dirty="0" err="1">
                <a:solidFill>
                  <a:schemeClr val="tx1">
                    <a:lumMod val="75000"/>
                    <a:lumOff val="25000"/>
                  </a:schemeClr>
                </a:solidFill>
                <a:latin typeface="Arial" panose="020B0604020202020204" pitchFamily="34" charset="0"/>
              </a:rPr>
              <a:t>nkontabuo</a:t>
            </a:r>
            <a:r>
              <a:rPr lang="en-US" sz="1500" b="0" i="0" u="none" strike="noStrike" baseline="-25000" dirty="0">
                <a:solidFill>
                  <a:schemeClr val="tx1">
                    <a:lumMod val="75000"/>
                    <a:lumOff val="25000"/>
                  </a:schemeClr>
                </a:solidFill>
                <a:latin typeface="Arial" panose="020B0604020202020204" pitchFamily="34" charset="0"/>
              </a:rPr>
              <a:t> a </a:t>
            </a:r>
            <a:r>
              <a:rPr lang="en-US" sz="1500" b="0" i="0" u="none" strike="noStrike" baseline="-25000" dirty="0" err="1">
                <a:solidFill>
                  <a:schemeClr val="tx1">
                    <a:lumMod val="75000"/>
                    <a:lumOff val="25000"/>
                  </a:schemeClr>
                </a:solidFill>
                <a:latin typeface="Arial" panose="020B0604020202020204" pitchFamily="34" charset="0"/>
              </a:rPr>
              <a:t>atwam</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te</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sɛ</a:t>
            </a:r>
            <a:r>
              <a:rPr lang="en-US" sz="1500" b="0" i="0" u="none" strike="noStrike" baseline="-25000" dirty="0">
                <a:solidFill>
                  <a:schemeClr val="tx1">
                    <a:lumMod val="75000"/>
                    <a:lumOff val="25000"/>
                  </a:schemeClr>
                </a:solidFill>
                <a:latin typeface="Arial" panose="020B0604020202020204" pitchFamily="34" charset="0"/>
              </a:rPr>
              <a:t> ne de no </a:t>
            </a:r>
            <a:r>
              <a:rPr lang="en-US" sz="1500" b="0" i="0" u="none" strike="noStrike" baseline="-25000" dirty="0" err="1">
                <a:solidFill>
                  <a:schemeClr val="tx1">
                    <a:lumMod val="75000"/>
                    <a:lumOff val="25000"/>
                  </a:schemeClr>
                </a:solidFill>
                <a:latin typeface="Arial" panose="020B0604020202020204" pitchFamily="34" charset="0"/>
              </a:rPr>
              <a:t>adesua</a:t>
            </a:r>
            <a:r>
              <a:rPr lang="en-US" sz="1500" b="0" i="0" u="none" strike="noStrike" baseline="-25000" dirty="0">
                <a:solidFill>
                  <a:schemeClr val="tx1">
                    <a:lumMod val="75000"/>
                    <a:lumOff val="25000"/>
                  </a:schemeClr>
                </a:solidFill>
                <a:latin typeface="Arial" panose="020B0604020202020204" pitchFamily="34" charset="0"/>
              </a:rPr>
              <a:t> ho.</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fa toto </a:t>
            </a:r>
            <a:r>
              <a:rPr lang="en-US" dirty="0" err="1">
                <a:solidFill>
                  <a:schemeClr val="bg1"/>
                </a:solidFill>
                <a:latin typeface="Aptos" panose="020B0004020202020204" pitchFamily="34" charset="0"/>
              </a:rPr>
              <a:t>asuafo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foforo</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wɔwɔ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sukuu</a:t>
            </a:r>
            <a:r>
              <a:rPr lang="en-US" dirty="0">
                <a:solidFill>
                  <a:schemeClr val="bg1"/>
                </a:solidFill>
                <a:latin typeface="Aptos" panose="020B0004020202020204" pitchFamily="34" charset="0"/>
              </a:rPr>
              <a:t> no, district no ne state no mu no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ho</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en-US" sz="2000" b="0" i="0" u="none" strike="noStrike" baseline="-25000" dirty="0" err="1">
                <a:solidFill>
                  <a:srgbClr val="000000"/>
                </a:solidFill>
                <a:latin typeface="Arial" panose="020B0604020202020204" pitchFamily="34" charset="0"/>
              </a:rPr>
              <a:t>Suani</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Nkɔsoɔ</a:t>
            </a:r>
            <a:r>
              <a:rPr lang="en-US" sz="2000" b="0" i="0" u="none" strike="noStrike" baseline="-25000" dirty="0">
                <a:solidFill>
                  <a:srgbClr val="000000"/>
                </a:solidFill>
                <a:latin typeface="Arial" panose="020B0604020202020204" pitchFamily="34" charset="0"/>
              </a:rPr>
              <a:t> Percentiles</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600100" y="3656620"/>
            <a:ext cx="551020" cy="438838"/>
          </a:xfrm>
          <a:prstGeom prst="rect">
            <a:avLst/>
          </a:prstGeom>
          <a:noFill/>
          <a:ln>
            <a:noFill/>
          </a:ln>
        </p:spPr>
        <p:txBody>
          <a:bodyPr wrap="square" rtlCol="0">
            <a:spAutoFit/>
          </a:bodyPr>
          <a:lstStyle/>
          <a:p>
            <a:pPr>
              <a:lnSpc>
                <a:spcPct val="150000"/>
              </a:lnSpc>
              <a:spcBef>
                <a:spcPts val="600"/>
              </a:spcBef>
            </a:pPr>
            <a:r>
              <a:rPr lang="en-US" sz="1200" baseline="-25000" dirty="0">
                <a:solidFill>
                  <a:schemeClr val="bg2">
                    <a:lumMod val="25000"/>
                  </a:schemeClr>
                </a:solidFill>
                <a:latin typeface="Arial" panose="020B0604020202020204" pitchFamily="34" charset="0"/>
              </a:rPr>
              <a:t>State </a:t>
            </a:r>
            <a:r>
              <a:rPr lang="en-US" sz="1200" baseline="-25000" dirty="0" err="1">
                <a:solidFill>
                  <a:schemeClr val="bg2">
                    <a:lumMod val="25000"/>
                  </a:schemeClr>
                </a:solidFill>
                <a:latin typeface="Arial" panose="020B0604020202020204" pitchFamily="34" charset="0"/>
              </a:rPr>
              <a:t>Mfidie</a:t>
            </a:r>
            <a:endParaRPr lang="en-US" sz="1200" baseline="-25000" dirty="0">
              <a:solidFill>
                <a:schemeClr val="bg2">
                  <a:lumMod val="25000"/>
                </a:schemeClr>
              </a:solidFill>
              <a:latin typeface="Arial" panose="020B060402020202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Suani</a:t>
            </a:r>
            <a:r>
              <a:rPr lang="en-US" sz="1200" b="1" i="0" u="none" strike="noStrike" baseline="-25000" dirty="0">
                <a:solidFill>
                  <a:srgbClr val="000000"/>
                </a:solidFill>
                <a:latin typeface="Arial" panose="020B0604020202020204" pitchFamily="34" charset="0"/>
              </a:rPr>
              <a:t> :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Suani</a:t>
            </a:r>
            <a:r>
              <a:rPr lang="en-US" sz="1200" b="1" i="0" u="none" strike="noStrike" baseline="-25000" dirty="0">
                <a:solidFill>
                  <a:srgbClr val="000000"/>
                </a:solidFill>
                <a:latin typeface="Arial" panose="020B0604020202020204" pitchFamily="34" charset="0"/>
              </a:rPr>
              <a:t>: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Suani</a:t>
            </a:r>
            <a:r>
              <a:rPr lang="en-US" sz="1200" b="1" i="0" u="none" strike="noStrike" baseline="-25000" dirty="0">
                <a:solidFill>
                  <a:srgbClr val="000000"/>
                </a:solidFill>
                <a:latin typeface="Arial" panose="020B0604020202020204" pitchFamily="34" charset="0"/>
              </a:rPr>
              <a:t>: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369332"/>
          </a:xfrm>
          <a:prstGeom prst="rect">
            <a:avLst/>
          </a:prstGeom>
          <a:solidFill>
            <a:srgbClr val="FFFFFF"/>
          </a:solidFill>
          <a:ln>
            <a:noFill/>
          </a:ln>
        </p:spPr>
        <p:txBody>
          <a:bodyPr wrap="square" rtlCol="0">
            <a:spAutoFit/>
          </a:bodyPr>
          <a:lstStyle/>
          <a:p>
            <a:r>
              <a:rPr lang="en-GB" sz="900" b="1" dirty="0" err="1"/>
              <a:t>Sukuu</a:t>
            </a:r>
            <a:r>
              <a:rPr lang="en-GB" sz="900" b="1" dirty="0"/>
              <a:t> No </a:t>
            </a:r>
            <a:r>
              <a:rPr lang="en-GB" sz="900" b="1" dirty="0" err="1"/>
              <a:t>Mfidie</a:t>
            </a:r>
            <a:r>
              <a:rPr lang="en-US" sz="1200" b="1" i="0" u="none" strike="noStrike" baseline="-25000" dirty="0">
                <a:solidFill>
                  <a:srgbClr val="000000"/>
                </a:solidFill>
                <a:latin typeface="Arial" panose="020B0604020202020204" pitchFamily="34" charset="0"/>
              </a:rPr>
              <a:t>: 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33855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District No </a:t>
            </a:r>
            <a:r>
              <a:rPr lang="en-US" sz="1200" b="1" i="0" u="none" strike="noStrike" baseline="-25000" dirty="0" err="1">
                <a:solidFill>
                  <a:srgbClr val="000000"/>
                </a:solidFill>
                <a:latin typeface="Arial" panose="020B0604020202020204" pitchFamily="34" charset="0"/>
              </a:rPr>
              <a:t>Mfidie</a:t>
            </a:r>
            <a:r>
              <a:rPr lang="en-US" sz="1200" b="1" i="0" u="none" strike="noStrike" baseline="-25000" dirty="0">
                <a:solidFill>
                  <a:srgbClr val="000000"/>
                </a:solidFill>
                <a:latin typeface="Arial" panose="020B0604020202020204" pitchFamily="34" charset="0"/>
              </a:rPr>
              <a:t>: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669671"/>
          </a:xfrm>
          <a:prstGeom prst="rect">
            <a:avLst/>
          </a:prstGeom>
          <a:solidFill>
            <a:srgbClr val="FFFFFF"/>
          </a:solidFill>
          <a:ln>
            <a:noFill/>
          </a:ln>
        </p:spPr>
        <p:txBody>
          <a:bodyPr wrap="square" rtlCol="0">
            <a:spAutoFit/>
          </a:bodyPr>
          <a:lstStyle/>
          <a:p>
            <a:pPr>
              <a:lnSpc>
                <a:spcPct val="120000"/>
              </a:lnSpc>
            </a:pPr>
            <a:r>
              <a:rPr lang="en-GB" sz="1200" b="1" i="0" u="none" strike="noStrike" baseline="-25000" dirty="0" err="1">
                <a:solidFill>
                  <a:srgbClr val="000000"/>
                </a:solidFill>
                <a:latin typeface="Arial" panose="020B0604020202020204" pitchFamily="34" charset="0"/>
              </a:rPr>
              <a:t>Suani</a:t>
            </a:r>
            <a:r>
              <a:rPr lang="en-GB" sz="1200" b="1" i="0" u="none" strike="noStrike" baseline="-25000" dirty="0">
                <a:solidFill>
                  <a:srgbClr val="000000"/>
                </a:solidFill>
                <a:latin typeface="Arial" panose="020B0604020202020204" pitchFamily="34" charset="0"/>
              </a:rPr>
              <a:t> </a:t>
            </a:r>
            <a:r>
              <a:rPr lang="en-GB" sz="1200" b="1" i="0" u="none" strike="noStrike" baseline="-25000" dirty="0" err="1">
                <a:solidFill>
                  <a:srgbClr val="000000"/>
                </a:solidFill>
                <a:latin typeface="Arial" panose="020B0604020202020204" pitchFamily="34" charset="0"/>
              </a:rPr>
              <a:t>Nkɔsoɔ</a:t>
            </a:r>
            <a:r>
              <a:rPr lang="en-GB" sz="1200" b="1" i="0" u="none" strike="noStrike" baseline="-25000" dirty="0">
                <a:solidFill>
                  <a:srgbClr val="000000"/>
                </a:solidFill>
                <a:latin typeface="Arial" panose="020B0604020202020204" pitchFamily="34" charset="0"/>
              </a:rPr>
              <a:t> Percentiles </a:t>
            </a:r>
          </a:p>
          <a:p>
            <a:pPr>
              <a:lnSpc>
                <a:spcPct val="120000"/>
              </a:lnSpc>
            </a:pPr>
            <a:r>
              <a:rPr lang="en-GB" sz="1200" b="1" i="0" u="none" strike="noStrike" baseline="-25000" dirty="0">
                <a:solidFill>
                  <a:srgbClr val="000000"/>
                </a:solidFill>
                <a:latin typeface="Arial" panose="020B0604020202020204" pitchFamily="34" charset="0"/>
              </a:rPr>
              <a:t>1-40 = </a:t>
            </a:r>
            <a:r>
              <a:rPr lang="en-GB" sz="1200" i="0" u="none" strike="noStrike" baseline="-25000" dirty="0" err="1">
                <a:solidFill>
                  <a:srgbClr val="000000"/>
                </a:solidFill>
                <a:latin typeface="Arial" panose="020B0604020202020204" pitchFamily="34" charset="0"/>
              </a:rPr>
              <a:t>nkɔsoɔ</a:t>
            </a:r>
            <a:r>
              <a:rPr lang="en-GB" sz="1200" i="0" u="none" strike="noStrike" baseline="-25000" dirty="0">
                <a:solidFill>
                  <a:srgbClr val="000000"/>
                </a:solidFill>
                <a:latin typeface="Arial" panose="020B0604020202020204" pitchFamily="34" charset="0"/>
              </a:rPr>
              <a:t> a </a:t>
            </a:r>
            <a:r>
              <a:rPr lang="en-GB" sz="1200" i="0" u="none" strike="noStrike" baseline="-25000" dirty="0" err="1">
                <a:solidFill>
                  <a:srgbClr val="000000"/>
                </a:solidFill>
                <a:latin typeface="Arial" panose="020B0604020202020204" pitchFamily="34" charset="0"/>
              </a:rPr>
              <a:t>ɛba</a:t>
            </a:r>
            <a:r>
              <a:rPr lang="en-GB" sz="1200" i="0" u="none" strike="noStrike" baseline="-25000" dirty="0">
                <a:solidFill>
                  <a:srgbClr val="000000"/>
                </a:solidFill>
                <a:latin typeface="Arial" panose="020B0604020202020204" pitchFamily="34" charset="0"/>
              </a:rPr>
              <a:t> fam </a:t>
            </a:r>
            <a:r>
              <a:rPr lang="en-GB" sz="1200" i="0" u="none" strike="noStrike" baseline="-25000" dirty="0" err="1">
                <a:solidFill>
                  <a:srgbClr val="000000"/>
                </a:solidFill>
                <a:latin typeface="Arial" panose="020B0604020202020204" pitchFamily="34" charset="0"/>
              </a:rPr>
              <a:t>sen</a:t>
            </a:r>
            <a:r>
              <a:rPr lang="en-GB" sz="1200" i="0" u="none" strike="noStrike" baseline="-25000" dirty="0">
                <a:solidFill>
                  <a:srgbClr val="000000"/>
                </a:solidFill>
                <a:latin typeface="Arial" panose="020B0604020202020204" pitchFamily="34" charset="0"/>
              </a:rPr>
              <a:t> </a:t>
            </a:r>
            <a:r>
              <a:rPr lang="en-GB" sz="1200" i="0" u="none" strike="noStrike" baseline="-25000" dirty="0" err="1">
                <a:solidFill>
                  <a:srgbClr val="000000"/>
                </a:solidFill>
                <a:latin typeface="Arial" panose="020B0604020202020204" pitchFamily="34" charset="0"/>
              </a:rPr>
              <a:t>mfidie</a:t>
            </a:r>
            <a:endParaRPr lang="en-GB" sz="1200" i="0" u="none" strike="noStrike" baseline="-25000" dirty="0">
              <a:solidFill>
                <a:srgbClr val="000000"/>
              </a:solidFill>
              <a:latin typeface="Arial" panose="020B0604020202020204" pitchFamily="34" charset="0"/>
            </a:endParaRPr>
          </a:p>
          <a:p>
            <a:pPr>
              <a:lnSpc>
                <a:spcPct val="120000"/>
              </a:lnSpc>
            </a:pPr>
            <a:r>
              <a:rPr lang="en-GB" sz="1200" b="1" i="0" u="none" strike="noStrike" baseline="-25000" dirty="0">
                <a:solidFill>
                  <a:srgbClr val="000000"/>
                </a:solidFill>
                <a:latin typeface="Arial" panose="020B0604020202020204" pitchFamily="34" charset="0"/>
              </a:rPr>
              <a:t>41-60 = </a:t>
            </a:r>
            <a:r>
              <a:rPr lang="en-GB" sz="1200" i="0" u="none" strike="noStrike" baseline="-25000" dirty="0" err="1">
                <a:solidFill>
                  <a:srgbClr val="000000"/>
                </a:solidFill>
                <a:latin typeface="Arial" panose="020B0604020202020204" pitchFamily="34" charset="0"/>
              </a:rPr>
              <a:t>nkɔsoɔ</a:t>
            </a:r>
            <a:r>
              <a:rPr lang="en-GB" sz="1200" i="0" u="none" strike="noStrike" baseline="-25000" dirty="0">
                <a:solidFill>
                  <a:srgbClr val="000000"/>
                </a:solidFill>
                <a:latin typeface="Arial" panose="020B0604020202020204" pitchFamily="34" charset="0"/>
              </a:rPr>
              <a:t> a </a:t>
            </a:r>
            <a:r>
              <a:rPr lang="en-GB" sz="1200" i="0" u="none" strike="noStrike" baseline="-25000" dirty="0" err="1">
                <a:solidFill>
                  <a:srgbClr val="000000"/>
                </a:solidFill>
                <a:latin typeface="Arial" panose="020B0604020202020204" pitchFamily="34" charset="0"/>
              </a:rPr>
              <a:t>ɛyɛ</a:t>
            </a:r>
            <a:r>
              <a:rPr lang="en-GB" sz="1200" i="0" u="none" strike="noStrike" baseline="-25000" dirty="0">
                <a:solidFill>
                  <a:srgbClr val="000000"/>
                </a:solidFill>
                <a:latin typeface="Arial" panose="020B0604020202020204" pitchFamily="34" charset="0"/>
              </a:rPr>
              <a:t> </a:t>
            </a:r>
            <a:r>
              <a:rPr lang="en-GB" sz="1200" i="0" u="none" strike="noStrike" baseline="-25000" dirty="0" err="1">
                <a:solidFill>
                  <a:srgbClr val="000000"/>
                </a:solidFill>
                <a:latin typeface="Arial" panose="020B0604020202020204" pitchFamily="34" charset="0"/>
              </a:rPr>
              <a:t>mfidie</a:t>
            </a:r>
            <a:endParaRPr lang="en-GB" sz="1200" i="0" u="none" strike="noStrike" baseline="-25000" dirty="0">
              <a:solidFill>
                <a:srgbClr val="000000"/>
              </a:solidFill>
              <a:latin typeface="Arial" panose="020B0604020202020204" pitchFamily="34" charset="0"/>
            </a:endParaRPr>
          </a:p>
          <a:p>
            <a:pPr>
              <a:lnSpc>
                <a:spcPct val="120000"/>
              </a:lnSpc>
            </a:pPr>
            <a:r>
              <a:rPr lang="en-GB" sz="1200" b="1" i="0" u="none" strike="noStrike" baseline="-25000" dirty="0">
                <a:solidFill>
                  <a:srgbClr val="000000"/>
                </a:solidFill>
                <a:latin typeface="Arial" panose="020B0604020202020204" pitchFamily="34" charset="0"/>
              </a:rPr>
              <a:t>61-99 = </a:t>
            </a:r>
            <a:r>
              <a:rPr lang="en-GB" sz="1200" i="0" u="none" strike="noStrike" baseline="-25000" dirty="0" err="1">
                <a:solidFill>
                  <a:srgbClr val="000000"/>
                </a:solidFill>
                <a:latin typeface="Arial" panose="020B0604020202020204" pitchFamily="34" charset="0"/>
              </a:rPr>
              <a:t>nkɔsoɔ</a:t>
            </a:r>
            <a:r>
              <a:rPr lang="en-GB" sz="1200" i="0" u="none" strike="noStrike" baseline="-25000" dirty="0">
                <a:solidFill>
                  <a:srgbClr val="000000"/>
                </a:solidFill>
                <a:latin typeface="Arial" panose="020B0604020202020204" pitchFamily="34" charset="0"/>
              </a:rPr>
              <a:t> a </a:t>
            </a:r>
            <a:r>
              <a:rPr lang="en-GB" sz="1200" i="0" u="none" strike="noStrike" baseline="-25000" dirty="0" err="1">
                <a:solidFill>
                  <a:srgbClr val="000000"/>
                </a:solidFill>
                <a:latin typeface="Arial" panose="020B0604020202020204" pitchFamily="34" charset="0"/>
              </a:rPr>
              <a:t>ɛkorɔn</a:t>
            </a:r>
            <a:r>
              <a:rPr lang="en-GB" sz="1200" i="0" u="none" strike="noStrike" baseline="-25000" dirty="0">
                <a:solidFill>
                  <a:srgbClr val="000000"/>
                </a:solidFill>
                <a:latin typeface="Arial" panose="020B0604020202020204" pitchFamily="34" charset="0"/>
              </a:rPr>
              <a:t> </a:t>
            </a:r>
            <a:r>
              <a:rPr lang="en-GB" sz="1200" i="0" u="none" strike="noStrike" baseline="-25000" dirty="0" err="1">
                <a:solidFill>
                  <a:srgbClr val="000000"/>
                </a:solidFill>
                <a:latin typeface="Arial" panose="020B0604020202020204" pitchFamily="34" charset="0"/>
              </a:rPr>
              <a:t>sen</a:t>
            </a:r>
            <a:r>
              <a:rPr lang="en-GB" sz="1200" i="0" u="none" strike="noStrike" baseline="-25000" dirty="0">
                <a:solidFill>
                  <a:srgbClr val="000000"/>
                </a:solidFill>
                <a:latin typeface="Arial" panose="020B0604020202020204" pitchFamily="34" charset="0"/>
              </a:rPr>
              <a:t> </a:t>
            </a:r>
            <a:r>
              <a:rPr lang="en-GB" sz="1200" i="0" u="none" strike="noStrike" baseline="-25000" dirty="0" err="1">
                <a:solidFill>
                  <a:srgbClr val="000000"/>
                </a:solidFill>
                <a:latin typeface="Arial" panose="020B0604020202020204" pitchFamily="34" charset="0"/>
              </a:rPr>
              <a:t>mfidie</a:t>
            </a:r>
            <a:endParaRPr lang="en-US" sz="1100" i="0" u="none" strike="noStrike" baseline="-25000" dirty="0">
              <a:solidFill>
                <a:srgbClr val="000000"/>
              </a:solidFill>
              <a:latin typeface="Arial" panose="020B0604020202020204" pitchFamily="34" charset="0"/>
            </a:endParaRP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Sɛnea</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ɛbɛyɛ</a:t>
            </a:r>
            <a:r>
              <a:rPr lang="en-US" sz="1400" b="0" i="0" u="none" strike="noStrike" baseline="-25000" dirty="0">
                <a:solidFill>
                  <a:schemeClr val="tx1">
                    <a:lumMod val="75000"/>
                    <a:lumOff val="25000"/>
                  </a:schemeClr>
                </a:solidFill>
                <a:latin typeface="Arial" panose="020B0604020202020204" pitchFamily="34" charset="0"/>
              </a:rPr>
              <a:t> a </a:t>
            </a:r>
            <a:r>
              <a:rPr lang="en-US" sz="1400" b="0" i="0" u="none" strike="noStrike" baseline="-25000" dirty="0" err="1">
                <a:solidFill>
                  <a:schemeClr val="tx1">
                    <a:lumMod val="75000"/>
                    <a:lumOff val="25000"/>
                  </a:schemeClr>
                </a:solidFill>
                <a:latin typeface="Arial" panose="020B0604020202020204" pitchFamily="34" charset="0"/>
              </a:rPr>
              <a:t>wɔbɛbɔ</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suani</a:t>
            </a:r>
            <a:r>
              <a:rPr lang="en-US" sz="1400" b="0" i="0" u="none" strike="noStrike" baseline="-25000" dirty="0">
                <a:solidFill>
                  <a:schemeClr val="tx1">
                    <a:lumMod val="75000"/>
                    <a:lumOff val="25000"/>
                  </a:schemeClr>
                </a:solidFill>
                <a:latin typeface="Arial" panose="020B0604020202020204" pitchFamily="34" charset="0"/>
              </a:rPr>
              <a:t> no </a:t>
            </a:r>
            <a:r>
              <a:rPr lang="en-US" sz="1400" b="0" i="0" u="none" strike="noStrike" baseline="-25000" dirty="0" err="1">
                <a:solidFill>
                  <a:schemeClr val="tx1">
                    <a:lumMod val="75000"/>
                    <a:lumOff val="25000"/>
                  </a:schemeClr>
                </a:solidFill>
                <a:latin typeface="Arial" panose="020B0604020202020204" pitchFamily="34" charset="0"/>
              </a:rPr>
              <a:t>kokoamsɛm</a:t>
            </a:r>
            <a:r>
              <a:rPr lang="en-US" sz="1400" b="0" i="0" u="none" strike="noStrike" baseline="-25000" dirty="0">
                <a:solidFill>
                  <a:schemeClr val="tx1">
                    <a:lumMod val="75000"/>
                    <a:lumOff val="25000"/>
                  </a:schemeClr>
                </a:solidFill>
                <a:latin typeface="Arial" panose="020B0604020202020204" pitchFamily="34" charset="0"/>
              </a:rPr>
              <a:t> ho ban no, </a:t>
            </a:r>
            <a:r>
              <a:rPr lang="en-US" sz="1400" b="0" i="0" u="none" strike="noStrike" baseline="-25000" dirty="0" err="1">
                <a:solidFill>
                  <a:schemeClr val="tx1">
                    <a:lumMod val="75000"/>
                    <a:lumOff val="25000"/>
                  </a:schemeClr>
                </a:solidFill>
                <a:latin typeface="Arial" panose="020B0604020202020204" pitchFamily="34" charset="0"/>
              </a:rPr>
              <a:t>wɔrenkyerɛ</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nsunsuanso</a:t>
            </a:r>
            <a:r>
              <a:rPr lang="en-US" sz="1400" b="0" i="0" u="none" strike="noStrike" baseline="-25000" dirty="0">
                <a:solidFill>
                  <a:schemeClr val="tx1">
                    <a:lumMod val="75000"/>
                    <a:lumOff val="25000"/>
                  </a:schemeClr>
                </a:solidFill>
                <a:latin typeface="Arial" panose="020B0604020202020204" pitchFamily="34" charset="0"/>
              </a:rPr>
              <a:t> no </a:t>
            </a:r>
            <a:r>
              <a:rPr lang="en-US" sz="1400" b="0" i="0" u="none" strike="noStrike" baseline="-25000" dirty="0" err="1">
                <a:solidFill>
                  <a:schemeClr val="tx1">
                    <a:lumMod val="75000"/>
                    <a:lumOff val="25000"/>
                  </a:schemeClr>
                </a:solidFill>
                <a:latin typeface="Arial" panose="020B0604020202020204" pitchFamily="34" charset="0"/>
              </a:rPr>
              <a:t>bere</a:t>
            </a:r>
            <a:r>
              <a:rPr lang="en-US" sz="1400" b="0" i="0" u="none" strike="noStrike" baseline="-25000" dirty="0">
                <a:solidFill>
                  <a:schemeClr val="tx1">
                    <a:lumMod val="75000"/>
                    <a:lumOff val="25000"/>
                  </a:schemeClr>
                </a:solidFill>
                <a:latin typeface="Arial" panose="020B0604020202020204" pitchFamily="34" charset="0"/>
              </a:rPr>
              <a:t> a </a:t>
            </a:r>
            <a:r>
              <a:rPr lang="en-US" sz="1400" b="0" i="0" u="none" strike="noStrike" baseline="-25000" dirty="0" err="1">
                <a:solidFill>
                  <a:schemeClr val="tx1">
                    <a:lumMod val="75000"/>
                    <a:lumOff val="25000"/>
                  </a:schemeClr>
                </a:solidFill>
                <a:latin typeface="Arial" panose="020B0604020202020204" pitchFamily="34" charset="0"/>
              </a:rPr>
              <a:t>asuafo</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dodow</a:t>
            </a:r>
            <a:r>
              <a:rPr lang="en-US" sz="1400" b="0" i="0" u="none" strike="noStrike" baseline="-25000" dirty="0">
                <a:solidFill>
                  <a:schemeClr val="tx1">
                    <a:lumMod val="75000"/>
                    <a:lumOff val="25000"/>
                  </a:schemeClr>
                </a:solidFill>
                <a:latin typeface="Arial" panose="020B0604020202020204" pitchFamily="34" charset="0"/>
              </a:rPr>
              <a:t> no </a:t>
            </a:r>
            <a:r>
              <a:rPr lang="en-US" sz="1400" b="0" i="0" u="none" strike="noStrike" baseline="-25000" dirty="0" err="1">
                <a:solidFill>
                  <a:schemeClr val="tx1">
                    <a:lumMod val="75000"/>
                    <a:lumOff val="25000"/>
                  </a:schemeClr>
                </a:solidFill>
                <a:latin typeface="Arial" panose="020B0604020202020204" pitchFamily="34" charset="0"/>
              </a:rPr>
              <a:t>sua</a:t>
            </a:r>
            <a:r>
              <a:rPr lang="en-US" sz="1400" b="0" i="0" u="none" strike="noStrike" baseline="-25000" dirty="0">
                <a:solidFill>
                  <a:schemeClr val="tx1">
                    <a:lumMod val="75000"/>
                    <a:lumOff val="25000"/>
                  </a:schemeClr>
                </a:solidFill>
                <a:latin typeface="Arial" panose="020B0604020202020204" pitchFamily="34" charset="0"/>
              </a:rPr>
              <a:t> dodo.</a:t>
            </a:r>
          </a:p>
          <a:p>
            <a:pPr marL="266700"/>
            <a:r>
              <a:rPr lang="en-US" sz="1400" b="0" i="0" u="none" strike="noStrike" baseline="-25000" dirty="0">
                <a:solidFill>
                  <a:schemeClr val="tx1">
                    <a:lumMod val="75000"/>
                    <a:lumOff val="25000"/>
                  </a:schemeClr>
                </a:solidFill>
                <a:latin typeface="Arial" panose="020B0604020202020204" pitchFamily="34" charset="0"/>
              </a:rPr>
              <a:t>NS: </a:t>
            </a:r>
            <a:r>
              <a:rPr lang="en-US" sz="1400" b="0" i="0" u="none" strike="noStrike" baseline="-25000" dirty="0" err="1">
                <a:solidFill>
                  <a:schemeClr val="tx1">
                    <a:lumMod val="75000"/>
                    <a:lumOff val="25000"/>
                  </a:schemeClr>
                </a:solidFill>
                <a:latin typeface="Arial" panose="020B0604020202020204" pitchFamily="34" charset="0"/>
              </a:rPr>
              <a:t>Nkontabuo</a:t>
            </a:r>
            <a:r>
              <a:rPr lang="en-US" sz="1400" b="0" i="0" u="none" strike="noStrike" baseline="-25000" dirty="0">
                <a:solidFill>
                  <a:schemeClr val="tx1">
                    <a:lumMod val="75000"/>
                    <a:lumOff val="25000"/>
                  </a:schemeClr>
                </a:solidFill>
                <a:latin typeface="Arial" panose="020B0604020202020204" pitchFamily="34" charset="0"/>
              </a:rPr>
              <a:t> no </a:t>
            </a:r>
            <a:r>
              <a:rPr lang="en-US" sz="1400" b="0" i="0" u="none" strike="noStrike" baseline="-25000" dirty="0" err="1">
                <a:solidFill>
                  <a:schemeClr val="tx1">
                    <a:lumMod val="75000"/>
                    <a:lumOff val="25000"/>
                  </a:schemeClr>
                </a:solidFill>
                <a:latin typeface="Arial" panose="020B0604020202020204" pitchFamily="34" charset="0"/>
              </a:rPr>
              <a:t>nni</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hɔ</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mma</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afe</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yi</a:t>
            </a:r>
            <a:r>
              <a:rPr lang="en-US" sz="1400" b="0" i="0" u="none" strike="noStrike" baseline="-25000" dirty="0">
                <a:solidFill>
                  <a:schemeClr val="tx1">
                    <a:lumMod val="75000"/>
                    <a:lumOff val="25000"/>
                  </a:schemeClr>
                </a:solidFill>
                <a:latin typeface="Arial" panose="020B0604020202020204" pitchFamily="34" charset="0"/>
              </a:rPr>
              <a:t>.</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Autofit/>
          </a:bodyPr>
          <a:lstStyle/>
          <a:p>
            <a:r>
              <a:rPr lang="en-US" dirty="0" err="1">
                <a:solidFill>
                  <a:srgbClr val="1A4785"/>
                </a:solidFill>
                <a:latin typeface="Aptos" panose="020B0004020202020204" pitchFamily="34" charset="0"/>
                <a:ea typeface="Open Sans Light" pitchFamily="2" charset="0"/>
                <a:cs typeface="Open Sans Light" pitchFamily="2" charset="0"/>
              </a:rPr>
              <a:t>Hwɛ</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Nsɔhwɛ</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Nsunsuanso</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Amanneɛbɔ</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Kuw</a:t>
            </a:r>
            <a:endParaRPr lang="en-US" dirty="0">
              <a:solidFill>
                <a:srgbClr val="1A4785"/>
              </a:solidFill>
              <a:latin typeface="Aptos" panose="020B0004020202020204" pitchFamily="34" charset="0"/>
              <a:ea typeface="Open Sans Light" pitchFamily="2" charset="0"/>
              <a:cs typeface="Open Sans Light" pitchFamily="2" charset="0"/>
            </a:endParaRPr>
          </a:p>
        </p:txBody>
      </p:sp>
      <p:pic>
        <p:nvPicPr>
          <p:cNvPr id="7" name="Picture 6" descr="Mfoni mfonini a ɛkyerɛ sɔhwɛ aba (test results view) ma demo suani a wɔapaw no, a ɛda wɔn nkɔso (performance) adi sɛnea ɛwɔ reporting category (nkyekyɛmu a wɔde kyerɛw sɔhwɛ no mu) mu.">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Department</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of</a:t>
            </a:r>
            <a:r>
              <a:rPr lang="es-AR" sz="1100" dirty="0">
                <a:latin typeface="Aptos Slab Light" panose="020F05020202040A0204" pitchFamily="34" charset="0"/>
                <a:cs typeface="Arial" panose="020B0604020202020204" pitchFamily="34" charset="0"/>
              </a:rPr>
              <a:t> Elementary </a:t>
            </a:r>
            <a:br>
              <a:rPr lang="es-AR" sz="1100" dirty="0">
                <a:latin typeface="Aptos Slab Light" panose="020F05020202040A0204" pitchFamily="34" charset="0"/>
                <a:cs typeface="Arial" panose="020B0604020202020204" pitchFamily="34" charset="0"/>
              </a:rPr>
            </a:br>
            <a:r>
              <a:rPr lang="es-AR" sz="1100" dirty="0">
                <a:latin typeface="Aptos Slab Light" panose="020F05020202040A0204" pitchFamily="34" charset="0"/>
                <a:cs typeface="Arial" panose="020B0604020202020204" pitchFamily="34" charset="0"/>
              </a:rPr>
              <a:t>and </a:t>
            </a:r>
            <a:r>
              <a:rPr lang="es-AR" sz="1100" dirty="0" err="1">
                <a:latin typeface="Aptos Slab Light" panose="020F05020202040A0204" pitchFamily="34" charset="0"/>
                <a:cs typeface="Arial" panose="020B0604020202020204" pitchFamily="34" charset="0"/>
              </a:rPr>
              <a:t>Secondary</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Education</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en-US" sz="2400" b="0" i="0" u="none" strike="noStrike" baseline="-25000" dirty="0" err="1">
                <a:solidFill>
                  <a:srgbClr val="000000"/>
                </a:solidFill>
                <a:latin typeface="Arial" panose="020B0604020202020204" pitchFamily="34" charset="0"/>
              </a:rPr>
              <a:t>Adwumayɛ</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Wɔ</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Amanneɛbɔ</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Kuw</a:t>
            </a:r>
            <a:r>
              <a:rPr lang="en-US" sz="2400" b="0" i="0" u="none" strike="noStrike" baseline="-25000" dirty="0">
                <a:solidFill>
                  <a:srgbClr val="000000"/>
                </a:solidFill>
                <a:latin typeface="Arial" panose="020B0604020202020204" pitchFamily="34" charset="0"/>
              </a:rPr>
              <a:t> Mu</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sɛnea</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yɛe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amanneɛbɔ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kuw</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pɔtee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biara</a:t>
            </a:r>
            <a:r>
              <a:rPr lang="en-US" dirty="0">
                <a:solidFill>
                  <a:schemeClr val="bg1"/>
                </a:solidFill>
                <a:latin typeface="Aptos" panose="020B0004020202020204" pitchFamily="34" charset="0"/>
              </a:rPr>
              <a:t> mu, </a:t>
            </a:r>
            <a:r>
              <a:rPr lang="en-US" dirty="0" err="1">
                <a:solidFill>
                  <a:schemeClr val="bg1"/>
                </a:solidFill>
                <a:latin typeface="Aptos" panose="020B0004020202020204" pitchFamily="34" charset="0"/>
              </a:rPr>
              <a:t>anaa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adesua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fã</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ahorow</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adesua</a:t>
            </a:r>
            <a:r>
              <a:rPr lang="en-US" dirty="0">
                <a:solidFill>
                  <a:schemeClr val="bg1"/>
                </a:solidFill>
                <a:latin typeface="Aptos" panose="020B0004020202020204" pitchFamily="34" charset="0"/>
              </a:rPr>
              <a:t> bi mu.</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Amanneɛbɔ</a:t>
            </a:r>
            <a:r>
              <a:rPr lang="es-AR" sz="1050" dirty="0">
                <a:solidFill>
                  <a:schemeClr val="tx1">
                    <a:lumMod val="85000"/>
                    <a:lumOff val="15000"/>
                  </a:schemeClr>
                </a:solidFill>
                <a:latin typeface="Arial" panose="020B0604020202020204" pitchFamily="34" charset="0"/>
                <a:cs typeface="Arial" panose="020B0604020202020204" pitchFamily="34" charset="0"/>
              </a:rPr>
              <a:t> </a:t>
            </a:r>
            <a:r>
              <a:rPr lang="es-AR" sz="1050" dirty="0" err="1">
                <a:solidFill>
                  <a:schemeClr val="tx1">
                    <a:lumMod val="85000"/>
                    <a:lumOff val="15000"/>
                  </a:schemeClr>
                </a:solidFill>
                <a:latin typeface="Arial" panose="020B0604020202020204" pitchFamily="34" charset="0"/>
                <a:cs typeface="Arial" panose="020B0604020202020204" pitchFamily="34" charset="0"/>
              </a:rPr>
              <a:t>Kuw</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283069" y="2220420"/>
            <a:ext cx="784607" cy="575607"/>
          </a:xfrm>
          <a:prstGeom prst="rect">
            <a:avLst/>
          </a:prstGeom>
          <a:solidFill>
            <a:srgbClr val="EEEEEE"/>
          </a:solidFill>
        </p:spPr>
        <p:txBody>
          <a:bodyPr wrap="square" rtlCol="0">
            <a:spAutoFit/>
          </a:bodyPr>
          <a:lstStyle/>
          <a:p>
            <a:pPr>
              <a:lnSpc>
                <a:spcPct val="120000"/>
              </a:lnSpc>
            </a:pPr>
            <a:r>
              <a:rPr lang="es-AR" sz="900" dirty="0" err="1">
                <a:solidFill>
                  <a:schemeClr val="tx1">
                    <a:lumMod val="85000"/>
                    <a:lumOff val="15000"/>
                  </a:schemeClr>
                </a:solidFill>
                <a:latin typeface="Arial" panose="020B0604020202020204" pitchFamily="34" charset="0"/>
                <a:cs typeface="Arial" panose="020B0604020202020204" pitchFamily="34" charset="0"/>
              </a:rPr>
              <a:t>Nkyerɛwde</a:t>
            </a:r>
            <a:r>
              <a:rPr lang="es-AR" sz="900" dirty="0">
                <a:solidFill>
                  <a:schemeClr val="tx1">
                    <a:lumMod val="85000"/>
                    <a:lumOff val="15000"/>
                  </a:schemeClr>
                </a:solidFill>
                <a:latin typeface="Arial" panose="020B0604020202020204" pitchFamily="34" charset="0"/>
                <a:cs typeface="Arial" panose="020B0604020202020204" pitchFamily="34" charset="0"/>
              </a:rPr>
              <a:t> a </a:t>
            </a:r>
            <a:r>
              <a:rPr lang="es-AR" sz="900" dirty="0" err="1">
                <a:solidFill>
                  <a:schemeClr val="tx1">
                    <a:lumMod val="85000"/>
                    <a:lumOff val="15000"/>
                  </a:schemeClr>
                </a:solidFill>
                <a:latin typeface="Arial" panose="020B0604020202020204" pitchFamily="34" charset="0"/>
                <a:cs typeface="Arial" panose="020B0604020202020204" pitchFamily="34" charset="0"/>
              </a:rPr>
              <a:t>Wɔnyae</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Nyinaa</a:t>
            </a:r>
            <a:endParaRPr lang="es-AR" sz="9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575607"/>
          </a:xfrm>
          <a:prstGeom prst="rect">
            <a:avLst/>
          </a:prstGeom>
          <a:solidFill>
            <a:srgbClr val="EEEEEE"/>
          </a:solidFill>
        </p:spPr>
        <p:txBody>
          <a:bodyPr wrap="square" rtlCol="0">
            <a:spAutoFit/>
          </a:bodyPr>
          <a:lstStyle/>
          <a:p>
            <a:pPr>
              <a:lnSpc>
                <a:spcPct val="120000"/>
              </a:lnSpc>
            </a:pPr>
            <a:r>
              <a:rPr lang="es-AR" sz="900" dirty="0" err="1">
                <a:solidFill>
                  <a:schemeClr val="tx1">
                    <a:lumMod val="85000"/>
                    <a:lumOff val="15000"/>
                  </a:schemeClr>
                </a:solidFill>
                <a:latin typeface="Arial" panose="020B0604020202020204" pitchFamily="34" charset="0"/>
                <a:cs typeface="Arial" panose="020B0604020202020204" pitchFamily="34" charset="0"/>
              </a:rPr>
              <a:t>Nkyerɛwde</a:t>
            </a:r>
            <a:r>
              <a:rPr lang="es-AR" sz="900" dirty="0">
                <a:solidFill>
                  <a:schemeClr val="tx1">
                    <a:lumMod val="85000"/>
                    <a:lumOff val="15000"/>
                  </a:schemeClr>
                </a:solidFill>
                <a:latin typeface="Arial" panose="020B0604020202020204" pitchFamily="34" charset="0"/>
                <a:cs typeface="Arial" panose="020B0604020202020204" pitchFamily="34" charset="0"/>
              </a:rPr>
              <a:t> a </a:t>
            </a:r>
            <a:r>
              <a:rPr lang="es-AR" sz="900" dirty="0" err="1">
                <a:solidFill>
                  <a:schemeClr val="tx1">
                    <a:lumMod val="85000"/>
                    <a:lumOff val="15000"/>
                  </a:schemeClr>
                </a:solidFill>
                <a:latin typeface="Arial" panose="020B0604020202020204" pitchFamily="34" charset="0"/>
                <a:cs typeface="Arial" panose="020B0604020202020204" pitchFamily="34" charset="0"/>
              </a:rPr>
              <a:t>Ɛbɛtumi</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Ayɛ</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Nyinaa</a:t>
            </a:r>
            <a:endParaRPr lang="es-AR" sz="9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575607"/>
          </a:xfrm>
          <a:prstGeom prst="rect">
            <a:avLst/>
          </a:prstGeom>
          <a:solidFill>
            <a:srgbClr val="EEEEEE"/>
          </a:solidFill>
        </p:spPr>
        <p:txBody>
          <a:bodyPr wrap="square" rtlCol="0">
            <a:spAutoFit/>
          </a:bodyPr>
          <a:lstStyle/>
          <a:p>
            <a:pPr>
              <a:lnSpc>
                <a:spcPct val="120000"/>
              </a:lnSpc>
            </a:pPr>
            <a:r>
              <a:rPr lang="en-US" sz="900" dirty="0">
                <a:solidFill>
                  <a:schemeClr val="tx1">
                    <a:lumMod val="85000"/>
                    <a:lumOff val="15000"/>
                  </a:schemeClr>
                </a:solidFill>
                <a:latin typeface="Arial" panose="020B0604020202020204" pitchFamily="34" charset="0"/>
                <a:cs typeface="Arial" panose="020B0604020202020204" pitchFamily="34" charset="0"/>
              </a:rPr>
              <a:t>% </a:t>
            </a:r>
            <a:r>
              <a:rPr lang="en-US" sz="900" dirty="0" err="1">
                <a:solidFill>
                  <a:schemeClr val="tx1">
                    <a:lumMod val="85000"/>
                    <a:lumOff val="15000"/>
                  </a:schemeClr>
                </a:solidFill>
                <a:latin typeface="Arial" panose="020B0604020202020204" pitchFamily="34" charset="0"/>
                <a:cs typeface="Arial" panose="020B0604020202020204" pitchFamily="34" charset="0"/>
              </a:rPr>
              <a:t>Nkyerɛwde</a:t>
            </a:r>
            <a:r>
              <a:rPr lang="en-US" sz="900" dirty="0">
                <a:solidFill>
                  <a:schemeClr val="tx1">
                    <a:lumMod val="85000"/>
                    <a:lumOff val="15000"/>
                  </a:schemeClr>
                </a:solidFill>
                <a:latin typeface="Arial" panose="020B0604020202020204" pitchFamily="34" charset="0"/>
                <a:cs typeface="Arial" panose="020B0604020202020204" pitchFamily="34" charset="0"/>
              </a:rPr>
              <a:t> a </a:t>
            </a:r>
            <a:r>
              <a:rPr lang="en-US" sz="900" dirty="0" err="1">
                <a:solidFill>
                  <a:schemeClr val="tx1">
                    <a:lumMod val="85000"/>
                    <a:lumOff val="15000"/>
                  </a:schemeClr>
                </a:solidFill>
                <a:latin typeface="Arial" panose="020B0604020202020204" pitchFamily="34" charset="0"/>
                <a:cs typeface="Arial" panose="020B0604020202020204" pitchFamily="34" charset="0"/>
              </a:rPr>
              <a:t>Wɔnyae</a:t>
            </a:r>
            <a:r>
              <a:rPr lang="en-US" sz="900" dirty="0">
                <a:solidFill>
                  <a:schemeClr val="tx1">
                    <a:lumMod val="85000"/>
                    <a:lumOff val="15000"/>
                  </a:schemeClr>
                </a:solidFill>
                <a:latin typeface="Arial" panose="020B0604020202020204" pitchFamily="34" charset="0"/>
                <a:cs typeface="Arial" panose="020B0604020202020204" pitchFamily="34" charset="0"/>
              </a:rPr>
              <a:t> Fi </a:t>
            </a:r>
            <a:r>
              <a:rPr lang="en-US" sz="900" dirty="0" err="1">
                <a:solidFill>
                  <a:schemeClr val="tx1">
                    <a:lumMod val="85000"/>
                    <a:lumOff val="15000"/>
                  </a:schemeClr>
                </a:solidFill>
                <a:latin typeface="Arial" panose="020B0604020202020204" pitchFamily="34" charset="0"/>
                <a:cs typeface="Arial" panose="020B0604020202020204" pitchFamily="34" charset="0"/>
              </a:rPr>
              <a:t>Nkyerɛwde</a:t>
            </a:r>
            <a:r>
              <a:rPr lang="en-US" sz="900" dirty="0">
                <a:solidFill>
                  <a:schemeClr val="tx1">
                    <a:lumMod val="85000"/>
                    <a:lumOff val="15000"/>
                  </a:schemeClr>
                </a:solidFill>
                <a:latin typeface="Arial" panose="020B0604020202020204" pitchFamily="34" charset="0"/>
                <a:cs typeface="Arial" panose="020B0604020202020204" pitchFamily="34" charset="0"/>
              </a:rPr>
              <a:t> a </a:t>
            </a:r>
            <a:r>
              <a:rPr lang="en-US" sz="900" dirty="0" err="1">
                <a:solidFill>
                  <a:schemeClr val="tx1">
                    <a:lumMod val="85000"/>
                    <a:lumOff val="15000"/>
                  </a:schemeClr>
                </a:solidFill>
                <a:latin typeface="Arial" panose="020B0604020202020204" pitchFamily="34" charset="0"/>
                <a:cs typeface="Arial" panose="020B0604020202020204" pitchFamily="34" charset="0"/>
              </a:rPr>
              <a:t>Ɛbɛtumi</a:t>
            </a:r>
            <a:r>
              <a:rPr lang="en-US" sz="900" dirty="0">
                <a:solidFill>
                  <a:schemeClr val="tx1">
                    <a:lumMod val="85000"/>
                    <a:lumOff val="15000"/>
                  </a:schemeClr>
                </a:solidFill>
                <a:latin typeface="Arial" panose="020B0604020202020204" pitchFamily="34" charset="0"/>
                <a:cs typeface="Arial" panose="020B0604020202020204" pitchFamily="34" charset="0"/>
              </a:rPr>
              <a:t> </a:t>
            </a:r>
            <a:r>
              <a:rPr lang="en-US" sz="900" dirty="0" err="1">
                <a:solidFill>
                  <a:schemeClr val="tx1">
                    <a:lumMod val="85000"/>
                    <a:lumOff val="15000"/>
                  </a:schemeClr>
                </a:solidFill>
                <a:latin typeface="Arial" panose="020B0604020202020204" pitchFamily="34" charset="0"/>
                <a:cs typeface="Arial" panose="020B0604020202020204" pitchFamily="34" charset="0"/>
              </a:rPr>
              <a:t>Ayɛ</a:t>
            </a:r>
            <a:r>
              <a:rPr lang="en-US" sz="900" dirty="0">
                <a:solidFill>
                  <a:schemeClr val="tx1">
                    <a:lumMod val="85000"/>
                    <a:lumOff val="15000"/>
                  </a:schemeClr>
                </a:solidFill>
                <a:latin typeface="Arial" panose="020B0604020202020204" pitchFamily="34" charset="0"/>
                <a:cs typeface="Arial" panose="020B0604020202020204" pitchFamily="34" charset="0"/>
              </a:rPr>
              <a:t> </a:t>
            </a:r>
            <a:r>
              <a:rPr lang="en-US" sz="900" dirty="0" err="1">
                <a:solidFill>
                  <a:schemeClr val="tx1">
                    <a:lumMod val="85000"/>
                    <a:lumOff val="15000"/>
                  </a:schemeClr>
                </a:solidFill>
                <a:latin typeface="Arial" panose="020B0604020202020204" pitchFamily="34" charset="0"/>
                <a:cs typeface="Arial" panose="020B0604020202020204" pitchFamily="34" charset="0"/>
              </a:rPr>
              <a:t>Nyinaa</a:t>
            </a:r>
            <a:r>
              <a:rPr lang="en-US" sz="900" dirty="0">
                <a:solidFill>
                  <a:schemeClr val="tx1">
                    <a:lumMod val="85000"/>
                    <a:lumOff val="15000"/>
                  </a:schemeClr>
                </a:solidFill>
                <a:latin typeface="Arial" panose="020B0604020202020204" pitchFamily="34" charset="0"/>
                <a:cs typeface="Arial" panose="020B0604020202020204" pitchFamily="34" charset="0"/>
              </a:rPr>
              <a:t> Mu*</a:t>
            </a: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Language</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789512"/>
          </a:xfrm>
          <a:prstGeom prst="rect">
            <a:avLst/>
          </a:prstGeom>
          <a:solidFill>
            <a:srgbClr val="F9F9F9"/>
          </a:solidFill>
        </p:spPr>
        <p:txBody>
          <a:bodyPr wrap="square" rtlCol="0">
            <a:spAutoFit/>
          </a:bodyPr>
          <a:lstStyle/>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Suani</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Sukuu</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District</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State</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Akenkan</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789512"/>
          </a:xfrm>
          <a:prstGeom prst="rect">
            <a:avLst/>
          </a:prstGeom>
          <a:solidFill>
            <a:srgbClr val="F9F9F9"/>
          </a:solidFill>
        </p:spPr>
        <p:txBody>
          <a:bodyPr wrap="square" rtlCol="0">
            <a:spAutoFit/>
          </a:bodyPr>
          <a:lstStyle/>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Suani</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Sukuu</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District</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State</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Atwerɛ</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789512"/>
          </a:xfrm>
          <a:prstGeom prst="rect">
            <a:avLst/>
          </a:prstGeom>
          <a:solidFill>
            <a:srgbClr val="F9F9F9"/>
          </a:solidFill>
        </p:spPr>
        <p:txBody>
          <a:bodyPr wrap="square" rtlCol="0">
            <a:spAutoFit/>
          </a:bodyPr>
          <a:lstStyle/>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Suani</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Sukuu</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District</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State</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Fa </a:t>
            </a:r>
            <a:r>
              <a:rPr lang="en-US" dirty="0" err="1">
                <a:solidFill>
                  <a:schemeClr val="bg1"/>
                </a:solidFill>
                <a:latin typeface="Aptos" panose="020B0004020202020204" pitchFamily="34" charset="0"/>
              </a:rPr>
              <a:t>nkyekyɛmu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pɛsɛnti</a:t>
            </a:r>
            <a:r>
              <a:rPr lang="en-US" dirty="0">
                <a:solidFill>
                  <a:schemeClr val="bg1"/>
                </a:solidFill>
                <a:latin typeface="Aptos" panose="020B0004020202020204" pitchFamily="34" charset="0"/>
              </a:rPr>
              <a:t> a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nyaa</a:t>
            </a:r>
            <a:r>
              <a:rPr lang="en-US" dirty="0">
                <a:solidFill>
                  <a:schemeClr val="bg1"/>
                </a:solidFill>
                <a:latin typeface="Aptos" panose="020B0004020202020204" pitchFamily="34" charset="0"/>
              </a:rPr>
              <a:t> no toto </a:t>
            </a:r>
            <a:r>
              <a:rPr lang="en-US" dirty="0" err="1">
                <a:solidFill>
                  <a:schemeClr val="bg1"/>
                </a:solidFill>
                <a:latin typeface="Aptos" panose="020B0004020202020204" pitchFamily="34" charset="0"/>
              </a:rPr>
              <a:t>nkyekyɛmu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pɛsɛnti</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asuafo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foforo</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wɔwɔ</a:t>
            </a:r>
            <a:r>
              <a:rPr lang="en-US" dirty="0">
                <a:solidFill>
                  <a:schemeClr val="bg1"/>
                </a:solidFill>
                <a:latin typeface="Aptos" panose="020B0004020202020204" pitchFamily="34" charset="0"/>
              </a:rPr>
              <a:t> ne </a:t>
            </a:r>
            <a:r>
              <a:rPr lang="en-US" dirty="0" err="1">
                <a:solidFill>
                  <a:schemeClr val="bg1"/>
                </a:solidFill>
                <a:latin typeface="Aptos" panose="020B0004020202020204" pitchFamily="34" charset="0"/>
              </a:rPr>
              <a:t>sukuu</a:t>
            </a:r>
            <a:r>
              <a:rPr lang="en-US" dirty="0">
                <a:solidFill>
                  <a:schemeClr val="bg1"/>
                </a:solidFill>
                <a:latin typeface="Aptos" panose="020B0004020202020204" pitchFamily="34" charset="0"/>
              </a:rPr>
              <a:t>, district ne state no mu </a:t>
            </a:r>
            <a:r>
              <a:rPr lang="en-US" dirty="0" err="1">
                <a:solidFill>
                  <a:schemeClr val="bg1"/>
                </a:solidFill>
                <a:latin typeface="Aptos" panose="020B0004020202020204" pitchFamily="34" charset="0"/>
              </a:rPr>
              <a:t>nyaa</a:t>
            </a:r>
            <a:r>
              <a:rPr lang="en-US" dirty="0">
                <a:solidFill>
                  <a:schemeClr val="bg1"/>
                </a:solidFill>
                <a:latin typeface="Aptos" panose="020B0004020202020204" pitchFamily="34" charset="0"/>
              </a:rPr>
              <a:t> no ho.</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6939670" cy="400110"/>
          </a:xfrm>
          <a:prstGeom prst="rect">
            <a:avLst/>
          </a:prstGeom>
          <a:solidFill>
            <a:srgbClr val="F9F9F9"/>
          </a:solidFill>
          <a:ln>
            <a:noFill/>
          </a:ln>
        </p:spPr>
        <p:txBody>
          <a:bodyPr wrap="square" rtlCol="0">
            <a:spAutoFit/>
          </a:bodyPr>
          <a:lstStyle/>
          <a:p>
            <a:r>
              <a:rPr lang="en-US" sz="1500" b="0" i="0" u="none" strike="noStrike" baseline="-25000" dirty="0">
                <a:solidFill>
                  <a:schemeClr val="tx1">
                    <a:lumMod val="75000"/>
                    <a:lumOff val="25000"/>
                  </a:schemeClr>
                </a:solidFill>
                <a:latin typeface="Arial" panose="020B0604020202020204" pitchFamily="34" charset="0"/>
              </a:rPr>
              <a:t>*: % = </a:t>
            </a:r>
            <a:r>
              <a:rPr lang="en-US" sz="1500" b="0" i="0" u="none" strike="noStrike" baseline="-25000" dirty="0" err="1">
                <a:solidFill>
                  <a:schemeClr val="tx1">
                    <a:lumMod val="75000"/>
                    <a:lumOff val="25000"/>
                  </a:schemeClr>
                </a:solidFill>
                <a:latin typeface="Arial" panose="020B0604020202020204" pitchFamily="34" charset="0"/>
              </a:rPr>
              <a:t>Nkyerɛwde</a:t>
            </a:r>
            <a:r>
              <a:rPr lang="en-US" sz="1500" b="0" i="0" u="none" strike="noStrike" baseline="-25000" dirty="0">
                <a:solidFill>
                  <a:schemeClr val="tx1">
                    <a:lumMod val="75000"/>
                    <a:lumOff val="25000"/>
                  </a:schemeClr>
                </a:solidFill>
                <a:latin typeface="Arial" panose="020B0604020202020204" pitchFamily="34" charset="0"/>
              </a:rPr>
              <a:t> a </a:t>
            </a:r>
            <a:r>
              <a:rPr lang="en-US" sz="1500" b="0" i="0" u="none" strike="noStrike" baseline="-25000" dirty="0" err="1">
                <a:solidFill>
                  <a:schemeClr val="tx1">
                    <a:lumMod val="75000"/>
                    <a:lumOff val="25000"/>
                  </a:schemeClr>
                </a:solidFill>
                <a:latin typeface="Arial" panose="020B0604020202020204" pitchFamily="34" charset="0"/>
              </a:rPr>
              <a:t>Wɔnyae</a:t>
            </a:r>
            <a:r>
              <a:rPr lang="en-US" sz="1500" b="0" i="0" u="none" strike="noStrike" baseline="-25000" dirty="0">
                <a:solidFill>
                  <a:schemeClr val="tx1">
                    <a:lumMod val="75000"/>
                    <a:lumOff val="25000"/>
                  </a:schemeClr>
                </a:solidFill>
                <a:latin typeface="Arial" panose="020B0604020202020204" pitchFamily="34" charset="0"/>
              </a:rPr>
              <a:t> / </a:t>
            </a:r>
            <a:r>
              <a:rPr lang="en-US" sz="1500" b="0" i="0" u="none" strike="noStrike" baseline="-25000" dirty="0" err="1">
                <a:solidFill>
                  <a:schemeClr val="tx1">
                    <a:lumMod val="75000"/>
                    <a:lumOff val="25000"/>
                  </a:schemeClr>
                </a:solidFill>
                <a:latin typeface="Arial" panose="020B0604020202020204" pitchFamily="34" charset="0"/>
              </a:rPr>
              <a:t>Nkyerɛwde</a:t>
            </a:r>
            <a:r>
              <a:rPr lang="en-US" sz="1500" b="0" i="0" u="none" strike="noStrike" baseline="-25000" dirty="0">
                <a:solidFill>
                  <a:schemeClr val="tx1">
                    <a:lumMod val="75000"/>
                    <a:lumOff val="25000"/>
                  </a:schemeClr>
                </a:solidFill>
                <a:latin typeface="Arial" panose="020B0604020202020204" pitchFamily="34" charset="0"/>
              </a:rPr>
              <a:t> a </a:t>
            </a:r>
            <a:r>
              <a:rPr lang="en-US" sz="1500" b="0" i="0" u="none" strike="noStrike" baseline="-25000" dirty="0" err="1">
                <a:solidFill>
                  <a:schemeClr val="tx1">
                    <a:lumMod val="75000"/>
                    <a:lumOff val="25000"/>
                  </a:schemeClr>
                </a:solidFill>
                <a:latin typeface="Arial" panose="020B0604020202020204" pitchFamily="34" charset="0"/>
              </a:rPr>
              <a:t>Ɛbɛtumi</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Ayɛ</a:t>
            </a:r>
            <a:endParaRPr lang="en-US" sz="1500" b="0" i="0" u="none" strike="noStrike" baseline="-25000" dirty="0">
              <a:solidFill>
                <a:schemeClr val="tx1">
                  <a:lumMod val="75000"/>
                  <a:lumOff val="25000"/>
                </a:schemeClr>
              </a:solidFill>
              <a:latin typeface="Arial" panose="020B0604020202020204" pitchFamily="34" charset="0"/>
            </a:endParaRPr>
          </a:p>
          <a:p>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Sɛnea</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ɛbɛyɛ</a:t>
            </a:r>
            <a:r>
              <a:rPr lang="en-US" sz="1500" b="0" i="0" u="none" strike="noStrike" baseline="-25000" dirty="0">
                <a:solidFill>
                  <a:schemeClr val="tx1">
                    <a:lumMod val="75000"/>
                    <a:lumOff val="25000"/>
                  </a:schemeClr>
                </a:solidFill>
                <a:latin typeface="Arial" panose="020B0604020202020204" pitchFamily="34" charset="0"/>
              </a:rPr>
              <a:t> a </a:t>
            </a:r>
            <a:r>
              <a:rPr lang="en-US" sz="1500" b="0" i="0" u="none" strike="noStrike" baseline="-25000" dirty="0" err="1">
                <a:solidFill>
                  <a:schemeClr val="tx1">
                    <a:lumMod val="75000"/>
                    <a:lumOff val="25000"/>
                  </a:schemeClr>
                </a:solidFill>
                <a:latin typeface="Arial" panose="020B0604020202020204" pitchFamily="34" charset="0"/>
              </a:rPr>
              <a:t>wɔbɛbɔ</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suani</a:t>
            </a:r>
            <a:r>
              <a:rPr lang="en-US" sz="1500" b="0" i="0" u="none" strike="noStrike" baseline="-25000" dirty="0">
                <a:solidFill>
                  <a:schemeClr val="tx1">
                    <a:lumMod val="75000"/>
                    <a:lumOff val="25000"/>
                  </a:schemeClr>
                </a:solidFill>
                <a:latin typeface="Arial" panose="020B0604020202020204" pitchFamily="34" charset="0"/>
              </a:rPr>
              <a:t> no </a:t>
            </a:r>
            <a:r>
              <a:rPr lang="en-US" sz="1500" b="0" i="0" u="none" strike="noStrike" baseline="-25000" dirty="0" err="1">
                <a:solidFill>
                  <a:schemeClr val="tx1">
                    <a:lumMod val="75000"/>
                    <a:lumOff val="25000"/>
                  </a:schemeClr>
                </a:solidFill>
                <a:latin typeface="Arial" panose="020B0604020202020204" pitchFamily="34" charset="0"/>
              </a:rPr>
              <a:t>kokoamsɛm</a:t>
            </a:r>
            <a:r>
              <a:rPr lang="en-US" sz="1500" b="0" i="0" u="none" strike="noStrike" baseline="-25000" dirty="0">
                <a:solidFill>
                  <a:schemeClr val="tx1">
                    <a:lumMod val="75000"/>
                    <a:lumOff val="25000"/>
                  </a:schemeClr>
                </a:solidFill>
                <a:latin typeface="Arial" panose="020B0604020202020204" pitchFamily="34" charset="0"/>
              </a:rPr>
              <a:t> ho ban no, </a:t>
            </a:r>
            <a:r>
              <a:rPr lang="en-US" sz="1500" b="0" i="0" u="none" strike="noStrike" baseline="-25000" dirty="0" err="1">
                <a:solidFill>
                  <a:schemeClr val="tx1">
                    <a:lumMod val="75000"/>
                    <a:lumOff val="25000"/>
                  </a:schemeClr>
                </a:solidFill>
                <a:latin typeface="Arial" panose="020B0604020202020204" pitchFamily="34" charset="0"/>
              </a:rPr>
              <a:t>wɔrenkyerɛ</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nsunsuanso</a:t>
            </a:r>
            <a:r>
              <a:rPr lang="en-US" sz="1500" b="0" i="0" u="none" strike="noStrike" baseline="-25000" dirty="0">
                <a:solidFill>
                  <a:schemeClr val="tx1">
                    <a:lumMod val="75000"/>
                    <a:lumOff val="25000"/>
                  </a:schemeClr>
                </a:solidFill>
                <a:latin typeface="Arial" panose="020B0604020202020204" pitchFamily="34" charset="0"/>
              </a:rPr>
              <a:t> no </a:t>
            </a:r>
            <a:r>
              <a:rPr lang="en-US" sz="1500" b="0" i="0" u="none" strike="noStrike" baseline="-25000" dirty="0" err="1">
                <a:solidFill>
                  <a:schemeClr val="tx1">
                    <a:lumMod val="75000"/>
                    <a:lumOff val="25000"/>
                  </a:schemeClr>
                </a:solidFill>
                <a:latin typeface="Arial" panose="020B0604020202020204" pitchFamily="34" charset="0"/>
              </a:rPr>
              <a:t>bere</a:t>
            </a:r>
            <a:r>
              <a:rPr lang="en-US" sz="1500" b="0" i="0" u="none" strike="noStrike" baseline="-25000" dirty="0">
                <a:solidFill>
                  <a:schemeClr val="tx1">
                    <a:lumMod val="75000"/>
                    <a:lumOff val="25000"/>
                  </a:schemeClr>
                </a:solidFill>
                <a:latin typeface="Arial" panose="020B0604020202020204" pitchFamily="34" charset="0"/>
              </a:rPr>
              <a:t> a </a:t>
            </a:r>
            <a:r>
              <a:rPr lang="en-US" sz="1500" b="0" i="0" u="none" strike="noStrike" baseline="-25000" dirty="0" err="1">
                <a:solidFill>
                  <a:schemeClr val="tx1">
                    <a:lumMod val="75000"/>
                    <a:lumOff val="25000"/>
                  </a:schemeClr>
                </a:solidFill>
                <a:latin typeface="Arial" panose="020B0604020202020204" pitchFamily="34" charset="0"/>
              </a:rPr>
              <a:t>asuafo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dodow</a:t>
            </a:r>
            <a:r>
              <a:rPr lang="en-US" sz="1500" b="0" i="0" u="none" strike="noStrike" baseline="-25000" dirty="0">
                <a:solidFill>
                  <a:schemeClr val="tx1">
                    <a:lumMod val="75000"/>
                    <a:lumOff val="25000"/>
                  </a:schemeClr>
                </a:solidFill>
                <a:latin typeface="Arial" panose="020B0604020202020204" pitchFamily="34" charset="0"/>
              </a:rPr>
              <a:t> no </a:t>
            </a:r>
            <a:r>
              <a:rPr lang="en-US" sz="1500" b="0" i="0" u="none" strike="noStrike" baseline="-25000" dirty="0" err="1">
                <a:solidFill>
                  <a:schemeClr val="tx1">
                    <a:lumMod val="75000"/>
                    <a:lumOff val="25000"/>
                  </a:schemeClr>
                </a:solidFill>
                <a:latin typeface="Arial" panose="020B0604020202020204" pitchFamily="34" charset="0"/>
              </a:rPr>
              <a:t>sua</a:t>
            </a:r>
            <a:r>
              <a:rPr lang="en-US" sz="1500" b="0" i="0" u="none" strike="noStrike" baseline="-25000" dirty="0">
                <a:solidFill>
                  <a:schemeClr val="tx1">
                    <a:lumMod val="75000"/>
                    <a:lumOff val="25000"/>
                  </a:schemeClr>
                </a:solidFill>
                <a:latin typeface="Arial" panose="020B0604020202020204" pitchFamily="34" charset="0"/>
              </a:rPr>
              <a:t> dodo.</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Hwɛ</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Nsunsuanso</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Nsakrae</a:t>
            </a:r>
            <a:r>
              <a:rPr lang="en-US" sz="5300" dirty="0">
                <a:solidFill>
                  <a:srgbClr val="1A4785"/>
                </a:solidFill>
                <a:latin typeface="Aptos" panose="020B0004020202020204" pitchFamily="34" charset="0"/>
                <a:ea typeface="Open Sans Light" pitchFamily="2" charset="0"/>
                <a:cs typeface="Open Sans Light" pitchFamily="2" charset="0"/>
              </a:rPr>
              <a:t> Mu </a:t>
            </a:r>
            <a:r>
              <a:rPr lang="en-US" sz="5300" dirty="0" err="1">
                <a:solidFill>
                  <a:srgbClr val="1A4785"/>
                </a:solidFill>
                <a:latin typeface="Aptos" panose="020B0004020202020204" pitchFamily="34" charset="0"/>
                <a:ea typeface="Open Sans Light" pitchFamily="2" charset="0"/>
                <a:cs typeface="Open Sans Light" pitchFamily="2" charset="0"/>
              </a:rPr>
              <a:t>Nsɛm</a:t>
            </a:r>
            <a:endParaRPr lang="en-US" sz="5300" dirty="0">
              <a:solidFill>
                <a:srgbClr val="1A4785"/>
              </a:solidFill>
              <a:latin typeface="Aptos" panose="020B0004020202020204" pitchFamily="34" charset="0"/>
              <a:ea typeface="Open Sans Light" pitchFamily="2" charset="0"/>
              <a:cs typeface="Open Sans Light" pitchFamily="2" charset="0"/>
            </a:endParaRPr>
          </a:p>
        </p:txBody>
      </p:sp>
      <p:pic>
        <p:nvPicPr>
          <p:cNvPr id="8" name="Picture 7" descr="Mfoni mfonini a ɛkyerɛ sɔhwɛ aba a ɛkɔ akyiri (detailed test results) a ɛda adi sɛ nɔma a suani no nyaa (points earned) wɔ mmisa biara ho compared to nɔma a wobetumi anya (points possible).">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Test </a:t>
            </a:r>
            <a:r>
              <a:rPr lang="es-AR" sz="800" b="1" dirty="0" err="1">
                <a:solidFill>
                  <a:srgbClr val="22608F"/>
                </a:solidFill>
                <a:latin typeface="Arial" panose="020B0604020202020204" pitchFamily="34" charset="0"/>
                <a:cs typeface="Arial" panose="020B0604020202020204" pitchFamily="34" charset="0"/>
              </a:rPr>
              <a:t>History</a:t>
            </a:r>
            <a:endParaRPr lang="es-AR" sz="800" b="1" dirty="0">
              <a:solidFill>
                <a:srgbClr val="2260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215444"/>
          </a:xfrm>
          <a:prstGeom prst="rect">
            <a:avLst/>
          </a:prstGeom>
          <a:solidFill>
            <a:srgbClr val="F9F9F9"/>
          </a:solid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Test </a:t>
            </a:r>
            <a:r>
              <a:rPr lang="es-AR" sz="800" b="1" dirty="0" err="1">
                <a:solidFill>
                  <a:srgbClr val="22608F"/>
                </a:solidFill>
                <a:latin typeface="Arial" panose="020B0604020202020204" pitchFamily="34" charset="0"/>
                <a:cs typeface="Arial" panose="020B0604020202020204" pitchFamily="34" charset="0"/>
              </a:rPr>
              <a:t>Results</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Detailed</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Results</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Aptos" panose="020B0004020202020204" pitchFamily="34" charset="0"/>
              </a:rPr>
              <a:t>Detailed Results </a:t>
            </a:r>
            <a:r>
              <a:rPr lang="en-US" dirty="0">
                <a:solidFill>
                  <a:schemeClr val="bg1"/>
                </a:solidFill>
                <a:latin typeface="Aptos" panose="020B0004020202020204" pitchFamily="34" charset="0"/>
              </a:rPr>
              <a:t>tab no ma wo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pii</a:t>
            </a:r>
            <a:r>
              <a:rPr lang="en-US" dirty="0">
                <a:solidFill>
                  <a:schemeClr val="bg1"/>
                </a:solidFill>
                <a:latin typeface="Aptos" panose="020B0004020202020204" pitchFamily="34" charset="0"/>
              </a:rPr>
              <a:t> fa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adwumayɛ</a:t>
            </a:r>
            <a:r>
              <a:rPr lang="en-US" dirty="0">
                <a:solidFill>
                  <a:schemeClr val="bg1"/>
                </a:solidFill>
                <a:latin typeface="Aptos" panose="020B0004020202020204" pitchFamily="34" charset="0"/>
              </a:rPr>
              <a:t> ho.</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Resources</a:t>
            </a:r>
            <a:endParaRPr lang="es-AR" sz="800" b="1" dirty="0">
              <a:solidFill>
                <a:srgbClr val="22608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Student Name: </a:t>
            </a:r>
            <a:r>
              <a:rPr lang="es-AR" sz="900" dirty="0">
                <a:solidFill>
                  <a:schemeClr val="bg2">
                    <a:lumMod val="25000"/>
                  </a:schemeClr>
                </a:solidFill>
                <a:latin typeface="Arial" panose="020B0604020202020204" pitchFamily="34" charset="0"/>
                <a:cs typeface="Arial" panose="020B0604020202020204" pitchFamily="34" charset="0"/>
              </a:rPr>
              <a:t>A,</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Student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Student Grade: 0</a:t>
            </a:r>
            <a:r>
              <a:rPr lang="es-AR" sz="900" dirty="0">
                <a:solidFill>
                  <a:schemeClr val="bg2">
                    <a:lumMod val="25000"/>
                  </a:schemeClr>
                </a:solidFill>
                <a:latin typeface="Arial" panose="020B0604020202020204" pitchFamily="34" charset="0"/>
                <a:cs typeface="Arial" panose="020B0604020202020204" pitchFamily="34" charset="0"/>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District</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City</a:t>
            </a:r>
          </a:p>
          <a:p>
            <a:r>
              <a:rPr lang="es-AR" sz="900" b="1" dirty="0" err="1">
                <a:solidFill>
                  <a:schemeClr val="bg2">
                    <a:lumMod val="25000"/>
                  </a:schemeClr>
                </a:solidFill>
                <a:latin typeface="Arial" panose="020B0604020202020204" pitchFamily="34" charset="0"/>
                <a:cs typeface="Arial" panose="020B0604020202020204" pitchFamily="34" charset="0"/>
              </a:rPr>
              <a:t>Sukuu</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9008932695</a:t>
            </a:r>
          </a:p>
          <a:p>
            <a:pPr algn="r"/>
            <a:r>
              <a:rPr lang="es-AR" sz="900" b="1" dirty="0">
                <a:solidFill>
                  <a:schemeClr val="bg2">
                    <a:lumMod val="25000"/>
                  </a:schemeClr>
                </a:solidFill>
                <a:latin typeface="Arial" panose="020B0604020202020204" pitchFamily="34" charset="0"/>
                <a:cs typeface="Arial" panose="020B0604020202020204" pitchFamily="34" charset="0"/>
              </a:rPr>
              <a:t>Date </a:t>
            </a:r>
            <a:r>
              <a:rPr lang="es-AR" sz="900" b="1" dirty="0" err="1">
                <a:solidFill>
                  <a:schemeClr val="bg2">
                    <a:lumMod val="25000"/>
                  </a:schemeClr>
                </a:solidFill>
                <a:latin typeface="Arial" panose="020B0604020202020204" pitchFamily="34" charset="0"/>
                <a:cs typeface="Arial" panose="020B0604020202020204" pitchFamily="34" charset="0"/>
              </a:rPr>
              <a:t>of</a:t>
            </a:r>
            <a:r>
              <a:rPr lang="es-AR" sz="900" b="1" dirty="0">
                <a:solidFill>
                  <a:schemeClr val="bg2">
                    <a:lumMod val="25000"/>
                  </a:schemeClr>
                </a:solidFill>
                <a:latin typeface="Arial" panose="020B0604020202020204" pitchFamily="34" charset="0"/>
                <a:cs typeface="Arial" panose="020B0604020202020204" pitchFamily="34" charset="0"/>
              </a:rPr>
              <a:t> Birth: </a:t>
            </a:r>
            <a:r>
              <a:rPr lang="es-AR" sz="900" dirty="0">
                <a:solidFill>
                  <a:schemeClr val="bg2">
                    <a:lumMod val="25000"/>
                  </a:schemeClr>
                </a:solidFill>
                <a:latin typeface="Arial" panose="020B0604020202020204" pitchFamily="34" charset="0"/>
                <a:cs typeface="Arial" panose="020B0604020202020204" pitchFamily="34" charset="0"/>
              </a:rPr>
              <a:t>09/27/2013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430887"/>
          </a:xfrm>
          <a:prstGeom prst="rect">
            <a:avLst/>
          </a:prstGeom>
          <a:noFill/>
          <a:ln>
            <a:noFill/>
          </a:ln>
        </p:spPr>
        <p:txBody>
          <a:bodyPr wrap="square" rtlCol="0">
            <a:spAutoFit/>
          </a:bodyPr>
          <a:lstStyle/>
          <a:p>
            <a:r>
              <a:rPr lang="it-IT" sz="1100" dirty="0">
                <a:solidFill>
                  <a:schemeClr val="bg1"/>
                </a:solidFill>
                <a:latin typeface="Arial" panose="020B0604020202020204" pitchFamily="34" charset="0"/>
                <a:cs typeface="Arial" panose="020B0604020202020204" pitchFamily="34" charset="0"/>
              </a:rPr>
              <a:t>Borɔfo Kasa ne Adesua – Afeberesɛm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87478" cy="230832"/>
          </a:xfrm>
          <a:prstGeom prst="rect">
            <a:avLst/>
          </a:prstGeom>
          <a:noFill/>
          <a:ln>
            <a:noFill/>
          </a:ln>
        </p:spPr>
        <p:txBody>
          <a:bodyPr wrap="square" rtlCol="0">
            <a:spAutoFit/>
          </a:bodyPr>
          <a:lstStyle/>
          <a:p>
            <a:r>
              <a:rPr lang="en-GB" sz="900" dirty="0" err="1"/>
              <a:t>Nɔma</a:t>
            </a:r>
            <a:r>
              <a:rPr lang="en-GB" sz="900" dirty="0"/>
              <a:t> </a:t>
            </a:r>
            <a:r>
              <a:rPr lang="es-AR" sz="900" b="1" dirty="0">
                <a:solidFill>
                  <a:schemeClr val="bg2">
                    <a:lumMod val="25000"/>
                  </a:schemeClr>
                </a:solidFill>
                <a:latin typeface="Arial" panose="020B0604020202020204" pitchFamily="34" charset="0"/>
                <a:cs typeface="Arial" panose="020B0604020202020204" pitchFamily="34" charset="0"/>
              </a:rPr>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30832"/>
          </a:xfrm>
          <a:prstGeom prst="rect">
            <a:avLst/>
          </a:prstGeom>
          <a:noFill/>
          <a:ln>
            <a:noFill/>
          </a:ln>
        </p:spPr>
        <p:txBody>
          <a:bodyPr wrap="square" rtlCol="0">
            <a:spAutoFit/>
          </a:bodyPr>
          <a:lstStyle/>
          <a:p>
            <a:r>
              <a:rPr lang="en-GB" sz="900" b="1" dirty="0" err="1"/>
              <a:t>Amanneɛbɔ</a:t>
            </a:r>
            <a:r>
              <a:rPr lang="en-GB" sz="900" b="1" dirty="0"/>
              <a:t> </a:t>
            </a:r>
            <a:r>
              <a:rPr lang="en-GB" sz="900" b="1" dirty="0" err="1"/>
              <a:t>Kuw</a:t>
            </a:r>
            <a:endParaRPr lang="es-AR" sz="850" b="1" dirty="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291986" y="2709944"/>
            <a:ext cx="1862960" cy="507831"/>
          </a:xfrm>
          <a:prstGeom prst="rect">
            <a:avLst/>
          </a:prstGeom>
          <a:noFill/>
          <a:ln>
            <a:noFill/>
          </a:ln>
        </p:spPr>
        <p:txBody>
          <a:bodyPr wrap="square" rtlCol="0">
            <a:spAutoFit/>
          </a:bodyPr>
          <a:lstStyle/>
          <a:p>
            <a:pPr algn="ctr"/>
            <a:r>
              <a:rPr lang="en-GB" sz="900" b="1" dirty="0" err="1"/>
              <a:t>Nkyerɛwde</a:t>
            </a:r>
            <a:r>
              <a:rPr lang="en-GB" sz="900" b="1" dirty="0"/>
              <a:t> a </a:t>
            </a:r>
            <a:r>
              <a:rPr lang="en-GB" sz="900" b="1" dirty="0" err="1"/>
              <a:t>Wɔnyae</a:t>
            </a:r>
            <a:r>
              <a:rPr lang="en-GB" sz="900" b="1" dirty="0"/>
              <a:t> / </a:t>
            </a:r>
            <a:r>
              <a:rPr lang="en-GB" sz="900" b="1" dirty="0" err="1"/>
              <a:t>Nkyerɛwde</a:t>
            </a:r>
            <a:r>
              <a:rPr lang="en-GB" sz="900" b="1" dirty="0"/>
              <a:t> a </a:t>
            </a:r>
            <a:r>
              <a:rPr lang="en-GB" sz="900" b="1" dirty="0" err="1"/>
              <a:t>Ɛbɛtumi</a:t>
            </a:r>
            <a:r>
              <a:rPr lang="en-GB" sz="900" b="1" dirty="0"/>
              <a:t> </a:t>
            </a:r>
            <a:r>
              <a:rPr lang="en-GB" sz="900" b="1" dirty="0" err="1"/>
              <a:t>Ayɛ</a:t>
            </a:r>
            <a:endParaRPr lang="en-GB" sz="900" b="1" dirty="0">
              <a:solidFill>
                <a:schemeClr val="bg2">
                  <a:lumMod val="25000"/>
                </a:schemeClr>
              </a:solidFill>
              <a:latin typeface="Arial" panose="020B0604020202020204" pitchFamily="34" charset="0"/>
              <a:cs typeface="Arial" panose="020B0604020202020204" pitchFamily="34" charset="0"/>
            </a:endParaRPr>
          </a:p>
          <a:p>
            <a:pPr algn="ctr"/>
            <a:r>
              <a:rPr lang="en-GB" sz="900" b="1" dirty="0">
                <a:solidFill>
                  <a:schemeClr val="bg2">
                    <a:lumMod val="25000"/>
                  </a:schemeClr>
                </a:solidFill>
                <a:latin typeface="Arial" panose="020B0604020202020204" pitchFamily="34" charset="0"/>
                <a:cs typeface="Arial" panose="020B0604020202020204" pitchFamily="34" charset="0"/>
              </a:rPr>
              <a:t>Wo </a:t>
            </a:r>
            <a:r>
              <a:rPr lang="en-GB" sz="900" b="1" dirty="0" err="1">
                <a:solidFill>
                  <a:schemeClr val="bg2">
                    <a:lumMod val="25000"/>
                  </a:schemeClr>
                </a:solidFill>
                <a:latin typeface="Arial" panose="020B0604020202020204" pitchFamily="34" charset="0"/>
                <a:cs typeface="Arial" panose="020B0604020202020204" pitchFamily="34" charset="0"/>
              </a:rPr>
              <a:t>Suani</a:t>
            </a:r>
            <a:endParaRPr lang="en-GB" sz="900" b="1" dirty="0">
              <a:solidFill>
                <a:schemeClr val="bg2">
                  <a:lumMod val="25000"/>
                </a:schemeClr>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44763" y="2703138"/>
            <a:ext cx="2084586" cy="338554"/>
          </a:xfrm>
          <a:prstGeom prst="rect">
            <a:avLst/>
          </a:prstGeom>
          <a:noFill/>
          <a:ln>
            <a:noFill/>
          </a:ln>
        </p:spPr>
        <p:txBody>
          <a:bodyPr wrap="square" rtlCol="0">
            <a:spAutoFit/>
          </a:bodyPr>
          <a:lstStyle/>
          <a:p>
            <a:pPr algn="ctr"/>
            <a:r>
              <a:rPr lang="en-US" sz="800" b="1" dirty="0" err="1">
                <a:solidFill>
                  <a:schemeClr val="bg2">
                    <a:lumMod val="25000"/>
                  </a:schemeClr>
                </a:solidFill>
                <a:latin typeface="Arial" panose="020B0604020202020204" pitchFamily="34" charset="0"/>
                <a:cs typeface="Arial" panose="020B0604020202020204" pitchFamily="34" charset="0"/>
              </a:rPr>
              <a:t>Nkyekyɛmu</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Pɛsɛnti</a:t>
            </a:r>
            <a:r>
              <a:rPr lang="en-US" sz="800" b="1" dirty="0">
                <a:solidFill>
                  <a:schemeClr val="bg2">
                    <a:lumMod val="25000"/>
                  </a:schemeClr>
                </a:solidFill>
                <a:latin typeface="Arial" panose="020B0604020202020204" pitchFamily="34" charset="0"/>
                <a:cs typeface="Arial" panose="020B0604020202020204" pitchFamily="34" charset="0"/>
              </a:rPr>
              <a:t> a </a:t>
            </a:r>
            <a:r>
              <a:rPr lang="en-US" sz="800" b="1" dirty="0" err="1">
                <a:solidFill>
                  <a:schemeClr val="bg2">
                    <a:lumMod val="25000"/>
                  </a:schemeClr>
                </a:solidFill>
                <a:latin typeface="Arial" panose="020B0604020202020204" pitchFamily="34" charset="0"/>
                <a:cs typeface="Arial" panose="020B0604020202020204" pitchFamily="34" charset="0"/>
              </a:rPr>
              <a:t>Wɔnyae</a:t>
            </a:r>
            <a:r>
              <a:rPr lang="en-US" sz="800" b="1" dirty="0">
                <a:solidFill>
                  <a:schemeClr val="bg2">
                    <a:lumMod val="25000"/>
                  </a:schemeClr>
                </a:solidFill>
                <a:latin typeface="Arial" panose="020B0604020202020204" pitchFamily="34" charset="0"/>
                <a:cs typeface="Arial" panose="020B0604020202020204" pitchFamily="34" charset="0"/>
              </a:rPr>
              <a:t> Fi </a:t>
            </a:r>
            <a:r>
              <a:rPr lang="en-US" sz="800" b="1" dirty="0" err="1">
                <a:solidFill>
                  <a:schemeClr val="bg2">
                    <a:lumMod val="25000"/>
                  </a:schemeClr>
                </a:solidFill>
                <a:latin typeface="Arial" panose="020B0604020202020204" pitchFamily="34" charset="0"/>
                <a:cs typeface="Arial" panose="020B0604020202020204" pitchFamily="34" charset="0"/>
              </a:rPr>
              <a:t>Nkyerɛwde</a:t>
            </a:r>
            <a:r>
              <a:rPr lang="en-US" sz="800" b="1" dirty="0">
                <a:solidFill>
                  <a:schemeClr val="bg2">
                    <a:lumMod val="25000"/>
                  </a:schemeClr>
                </a:solidFill>
                <a:latin typeface="Arial" panose="020B0604020202020204" pitchFamily="34" charset="0"/>
                <a:cs typeface="Arial" panose="020B0604020202020204" pitchFamily="34" charset="0"/>
              </a:rPr>
              <a:t> a </a:t>
            </a:r>
            <a:r>
              <a:rPr lang="en-US" sz="800" b="1" dirty="0" err="1">
                <a:solidFill>
                  <a:schemeClr val="bg2">
                    <a:lumMod val="25000"/>
                  </a:schemeClr>
                </a:solidFill>
                <a:latin typeface="Arial" panose="020B0604020202020204" pitchFamily="34" charset="0"/>
                <a:cs typeface="Arial" panose="020B0604020202020204" pitchFamily="34" charset="0"/>
              </a:rPr>
              <a:t>Ɛbɛtumi</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Ayɛ</a:t>
            </a:r>
            <a:r>
              <a:rPr lang="en-US" sz="800" b="1" dirty="0">
                <a:solidFill>
                  <a:schemeClr val="bg2">
                    <a:lumMod val="25000"/>
                  </a:schemeClr>
                </a:solidFill>
                <a:latin typeface="Arial" panose="020B0604020202020204" pitchFamily="34" charset="0"/>
                <a:cs typeface="Arial" panose="020B0604020202020204" pitchFamily="34" charset="0"/>
              </a:rPr>
              <a:t> Mu</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en-GB" sz="800" dirty="0"/>
              <a:t>SUKUU</a:t>
            </a:r>
            <a:r>
              <a:rPr lang="en-US" sz="800" b="1" dirty="0">
                <a:solidFill>
                  <a:schemeClr val="bg2">
                    <a:lumMod val="25000"/>
                  </a:schemeClr>
                </a:solidFill>
                <a:latin typeface="Arial" panose="020B060402020202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District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State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Ɛkyerɛ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sɛnea</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yɛe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nsɛmmisa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biara</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sɔhwɛ</a:t>
            </a:r>
            <a:r>
              <a:rPr lang="en-US" dirty="0">
                <a:solidFill>
                  <a:schemeClr val="bg1"/>
                </a:solidFill>
                <a:latin typeface="Aptos" panose="020B0004020202020204" pitchFamily="34" charset="0"/>
              </a:rPr>
              <a:t> no mu. </a:t>
            </a:r>
            <a:r>
              <a:rPr lang="en-US" dirty="0" err="1">
                <a:solidFill>
                  <a:schemeClr val="bg1"/>
                </a:solidFill>
                <a:latin typeface="Aptos" panose="020B0004020202020204" pitchFamily="34" charset="0"/>
              </a:rPr>
              <a:t>Ɛhyehyɛ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amanneɛbɔ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kuw</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anaa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adesua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fã</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nkyerɛwde</a:t>
            </a:r>
            <a:r>
              <a:rPr lang="en-US" dirty="0">
                <a:solidFill>
                  <a:schemeClr val="bg1"/>
                </a:solidFill>
                <a:latin typeface="Aptos" panose="020B0004020202020204" pitchFamily="34" charset="0"/>
              </a:rPr>
              <a:t> a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nyaa</a:t>
            </a:r>
            <a:r>
              <a:rPr lang="en-US" dirty="0">
                <a:solidFill>
                  <a:schemeClr val="bg1"/>
                </a:solidFill>
                <a:latin typeface="Aptos" panose="020B0004020202020204" pitchFamily="34" charset="0"/>
              </a:rPr>
              <a:t>, ne </a:t>
            </a:r>
            <a:r>
              <a:rPr lang="en-US" dirty="0" err="1">
                <a:solidFill>
                  <a:schemeClr val="bg1"/>
                </a:solidFill>
                <a:latin typeface="Aptos" panose="020B0004020202020204" pitchFamily="34" charset="0"/>
              </a:rPr>
              <a:t>nkyerɛwde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nyinaa</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ɛbɛtumi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ayɛ</a:t>
            </a:r>
            <a:r>
              <a:rPr lang="en-US" dirty="0">
                <a:solidFill>
                  <a:schemeClr val="bg1"/>
                </a:solidFill>
                <a:latin typeface="Aptos" panose="020B0004020202020204" pitchFamily="34" charset="0"/>
              </a:rPr>
              <a:t>.</a:t>
            </a: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Kasa</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Akenkan</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Kasa</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800" dirty="0" err="1"/>
              <a:t>Atwerɛ</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3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4 </a:t>
            </a:r>
            <a:r>
              <a:rPr lang="en-GB" sz="800" dirty="0"/>
              <a:t>Mu </a:t>
            </a:r>
            <a:r>
              <a:rPr lang="es-AR" sz="800" dirty="0">
                <a:solidFill>
                  <a:schemeClr val="bg2">
                    <a:lumMod val="25000"/>
                  </a:schemeClr>
                </a:solidFill>
                <a:latin typeface="Arial" panose="020B0604020202020204" pitchFamily="34" charset="0"/>
                <a:cs typeface="Arial" panose="020B0604020202020204" pitchFamily="34" charset="0"/>
              </a:rPr>
              <a:t>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CV</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a:bodyPr>
          <a:lstStyle/>
          <a:p>
            <a:r>
              <a:rPr lang="en-GB" sz="3200" b="1" dirty="0" err="1">
                <a:solidFill>
                  <a:schemeClr val="accent1"/>
                </a:solidFill>
              </a:rPr>
              <a:t>Hwɛ</a:t>
            </a:r>
            <a:r>
              <a:rPr lang="en-GB" sz="3200" b="1" dirty="0">
                <a:solidFill>
                  <a:schemeClr val="accent1"/>
                </a:solidFill>
              </a:rPr>
              <a:t> </a:t>
            </a:r>
            <a:r>
              <a:rPr lang="en-GB" sz="3200" b="1" dirty="0" err="1">
                <a:solidFill>
                  <a:schemeClr val="accent1"/>
                </a:solidFill>
              </a:rPr>
              <a:t>Nsunsuanso</a:t>
            </a:r>
            <a:r>
              <a:rPr lang="en-GB" sz="3200" b="1" dirty="0">
                <a:solidFill>
                  <a:schemeClr val="accent1"/>
                </a:solidFill>
              </a:rPr>
              <a:t> </a:t>
            </a:r>
            <a:r>
              <a:rPr lang="en-GB" sz="3200" b="1" dirty="0" err="1">
                <a:solidFill>
                  <a:schemeClr val="accent1"/>
                </a:solidFill>
              </a:rPr>
              <a:t>Nsakrae</a:t>
            </a:r>
            <a:r>
              <a:rPr lang="en-GB" sz="3200" b="1" dirty="0">
                <a:solidFill>
                  <a:schemeClr val="accent1"/>
                </a:solidFill>
              </a:rPr>
              <a:t> Mu </a:t>
            </a:r>
            <a:r>
              <a:rPr lang="en-GB" sz="3200" b="1" dirty="0" err="1">
                <a:solidFill>
                  <a:schemeClr val="accent1"/>
                </a:solidFill>
              </a:rPr>
              <a:t>Nsɛm</a:t>
            </a:r>
            <a:r>
              <a:rPr lang="en-GB" sz="3200" b="1" dirty="0">
                <a:solidFill>
                  <a:schemeClr val="accent1"/>
                </a:solidFill>
              </a:rPr>
              <a:t> (</a:t>
            </a:r>
            <a:r>
              <a:rPr lang="en-GB" sz="3200" b="1" dirty="0" err="1">
                <a:solidFill>
                  <a:schemeClr val="accent1"/>
                </a:solidFill>
              </a:rPr>
              <a:t>ɛtoa</a:t>
            </a:r>
            <a:r>
              <a:rPr lang="en-GB" sz="3200" b="1" dirty="0">
                <a:solidFill>
                  <a:schemeClr val="accent1"/>
                </a:solidFill>
              </a:rPr>
              <a:t> so)</a:t>
            </a:r>
            <a:endParaRPr lang="en-US" sz="5400" b="1" dirty="0">
              <a:solidFill>
                <a:schemeClr val="accent1"/>
              </a:solidFill>
            </a:endParaRPr>
          </a:p>
        </p:txBody>
      </p:sp>
      <p:pic>
        <p:nvPicPr>
          <p:cNvPr id="19" name="Picture 18" descr="Mfoni mfonini a ɛkyerɛ nkyerɛkyerɛmu (legend) a ɛwɔ sɔhwɛ aba a ɛkɔ akyiri (detailed results) ho.">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54368"/>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en-GB" sz="1050" dirty="0" err="1"/>
              <a:t>Akenkan</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1050" dirty="0" err="1"/>
              <a:t>Kasa</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1050" dirty="0" err="1"/>
              <a:t>Atwerɛ</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1050" dirty="0" err="1"/>
              <a:t>Akenkan</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1050" dirty="0" err="1"/>
              <a:t>Akenkan</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n-GB" sz="1050" dirty="0" err="1"/>
              <a:t>Kasa</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4</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2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19255"/>
          </a:xfrm>
          <a:prstGeom prst="rect">
            <a:avLst/>
          </a:prstGeom>
          <a:solidFill>
            <a:srgbClr val="DDDDDD"/>
          </a:solidFill>
          <a:ln>
            <a:noFill/>
          </a:ln>
        </p:spPr>
        <p:txBody>
          <a:bodyPr wrap="square" rtlCol="0">
            <a:spAutoFit/>
          </a:bodyPr>
          <a:lstStyle/>
          <a:p>
            <a:pPr>
              <a:lnSpc>
                <a:spcPct val="190000"/>
              </a:lnSpc>
            </a:pPr>
            <a:r>
              <a:rPr lang="it-IT" sz="900" dirty="0"/>
              <a:t>Nkontabuo Ma Essay Mmara Ahorow</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1923536" cy="319255"/>
          </a:xfrm>
          <a:prstGeom prst="rect">
            <a:avLst/>
          </a:prstGeom>
          <a:solidFill>
            <a:srgbClr val="DDDDDD"/>
          </a:solidFill>
          <a:ln>
            <a:noFill/>
          </a:ln>
        </p:spPr>
        <p:txBody>
          <a:bodyPr wrap="square" rtlCol="0">
            <a:spAutoFit/>
          </a:bodyPr>
          <a:lstStyle/>
          <a:p>
            <a:pPr>
              <a:lnSpc>
                <a:spcPct val="190000"/>
              </a:lnSpc>
            </a:pPr>
            <a:r>
              <a:rPr lang="it-IT" sz="900" dirty="0"/>
              <a:t>Nkontabuo Ma Essay Adwene Nkɔsoɔ</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Fa wo </a:t>
            </a:r>
            <a:r>
              <a:rPr lang="en-GB" dirty="0" err="1"/>
              <a:t>kɛsɛnkɛtɛ</a:t>
            </a:r>
            <a:r>
              <a:rPr lang="en-GB" dirty="0"/>
              <a:t> no </a:t>
            </a:r>
            <a:r>
              <a:rPr lang="en-GB" dirty="0" err="1"/>
              <a:t>kɔ</a:t>
            </a:r>
            <a:r>
              <a:rPr lang="en-GB" dirty="0"/>
              <a:t> </a:t>
            </a:r>
            <a:r>
              <a:rPr lang="en-GB" dirty="0" err="1"/>
              <a:t>kurukuruwa</a:t>
            </a:r>
            <a:r>
              <a:rPr lang="en-GB" dirty="0"/>
              <a:t> a </a:t>
            </a:r>
            <a:r>
              <a:rPr lang="en-GB" dirty="0" err="1"/>
              <a:t>ɛwɔ</a:t>
            </a:r>
            <a:r>
              <a:rPr lang="en-GB" dirty="0"/>
              <a:t> </a:t>
            </a:r>
            <a:r>
              <a:rPr lang="en-GB" b="1" dirty="0"/>
              <a:t>Detailed Results </a:t>
            </a:r>
            <a:r>
              <a:rPr lang="en-GB" dirty="0"/>
              <a:t>tab no </a:t>
            </a:r>
            <a:r>
              <a:rPr lang="en-GB" dirty="0" err="1"/>
              <a:t>ase</a:t>
            </a:r>
            <a:r>
              <a:rPr lang="en-GB" dirty="0"/>
              <a:t> no so </a:t>
            </a:r>
            <a:r>
              <a:rPr lang="en-GB" dirty="0" err="1"/>
              <a:t>na</a:t>
            </a:r>
            <a:r>
              <a:rPr lang="en-GB" dirty="0"/>
              <a:t> ate </a:t>
            </a:r>
            <a:r>
              <a:rPr lang="en-GB" dirty="0" err="1"/>
              <a:t>nkyerɛw</a:t>
            </a:r>
            <a:r>
              <a:rPr lang="en-GB" dirty="0"/>
              <a:t> </a:t>
            </a:r>
            <a:r>
              <a:rPr lang="en-GB" dirty="0" err="1"/>
              <a:t>tiawa</a:t>
            </a:r>
            <a:r>
              <a:rPr lang="en-GB" dirty="0"/>
              <a:t> </a:t>
            </a:r>
            <a:r>
              <a:rPr lang="en-GB" dirty="0" err="1"/>
              <a:t>ahorow</a:t>
            </a:r>
            <a:r>
              <a:rPr lang="en-GB" dirty="0"/>
              <a:t> a </a:t>
            </a:r>
            <a:r>
              <a:rPr lang="en-GB" dirty="0" err="1"/>
              <a:t>ebia</a:t>
            </a:r>
            <a:r>
              <a:rPr lang="en-GB" dirty="0"/>
              <a:t> </a:t>
            </a:r>
            <a:r>
              <a:rPr lang="en-GB" dirty="0" err="1"/>
              <a:t>wubehu</a:t>
            </a:r>
            <a:r>
              <a:rPr lang="en-GB" dirty="0"/>
              <a:t> </a:t>
            </a:r>
            <a:r>
              <a:rPr lang="en-GB" dirty="0" err="1"/>
              <a:t>wɔ</a:t>
            </a:r>
            <a:r>
              <a:rPr lang="en-GB" dirty="0"/>
              <a:t> wo </a:t>
            </a:r>
            <a:r>
              <a:rPr lang="en-GB" dirty="0" err="1"/>
              <a:t>suani</a:t>
            </a:r>
            <a:r>
              <a:rPr lang="en-GB" dirty="0"/>
              <a:t> no report no mu no </a:t>
            </a:r>
            <a:r>
              <a:rPr lang="en-GB" dirty="0" err="1"/>
              <a:t>ase</a:t>
            </a:r>
            <a:r>
              <a:rPr lang="en-GB" dirty="0"/>
              <a:t>.</a:t>
            </a:r>
            <a:endParaRPr lang="en-US"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US" sz="6600" dirty="0" err="1">
                <a:solidFill>
                  <a:srgbClr val="1A4785"/>
                </a:solidFill>
                <a:latin typeface="Aptos" panose="020B0004020202020204" pitchFamily="34" charset="0"/>
                <a:ea typeface="Open Sans Light" pitchFamily="2" charset="0"/>
                <a:cs typeface="Open Sans Light" pitchFamily="2" charset="0"/>
              </a:rPr>
              <a:t>Hwɛ</a:t>
            </a:r>
            <a:r>
              <a:rPr lang="en-US" sz="6600" dirty="0">
                <a:solidFill>
                  <a:srgbClr val="1A4785"/>
                </a:solidFill>
                <a:latin typeface="Aptos" panose="020B0004020202020204" pitchFamily="34" charset="0"/>
                <a:ea typeface="Open Sans Light" pitchFamily="2" charset="0"/>
                <a:cs typeface="Open Sans Light" pitchFamily="2" charset="0"/>
              </a:rPr>
              <a:t> MCAS-Alt </a:t>
            </a:r>
            <a:r>
              <a:rPr lang="en-US" sz="6600" dirty="0" err="1">
                <a:solidFill>
                  <a:srgbClr val="1A4785"/>
                </a:solidFill>
                <a:latin typeface="Aptos" panose="020B0004020202020204" pitchFamily="34" charset="0"/>
                <a:ea typeface="Open Sans Light" pitchFamily="2" charset="0"/>
                <a:cs typeface="Open Sans Light" pitchFamily="2" charset="0"/>
              </a:rPr>
              <a:t>Nsunsuanso</a:t>
            </a:r>
            <a:endParaRPr lang="en-US" sz="5400" dirty="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Autofit/>
          </a:bodyPr>
          <a:lstStyle/>
          <a:p>
            <a:r>
              <a:rPr lang="en-IN" sz="4000" dirty="0" err="1">
                <a:solidFill>
                  <a:srgbClr val="1A4785"/>
                </a:solidFill>
                <a:latin typeface="Aptos" panose="020B0004020202020204" pitchFamily="34" charset="0"/>
                <a:ea typeface="Open Sans Light" pitchFamily="2" charset="0"/>
                <a:cs typeface="Open Sans Light" pitchFamily="2" charset="0"/>
              </a:rPr>
              <a:t>Aarɔhyɛ</a:t>
            </a:r>
            <a:r>
              <a:rPr lang="en-IN" sz="4000" dirty="0">
                <a:solidFill>
                  <a:srgbClr val="1A4785"/>
                </a:solidFill>
                <a:latin typeface="Aptos" panose="020B0004020202020204" pitchFamily="34" charset="0"/>
                <a:ea typeface="Open Sans Light" pitchFamily="2" charset="0"/>
                <a:cs typeface="Open Sans Light" pitchFamily="2" charset="0"/>
              </a:rPr>
              <a:t>: </a:t>
            </a:r>
            <a:r>
              <a:rPr lang="en-IN" sz="4000" dirty="0" err="1">
                <a:solidFill>
                  <a:srgbClr val="1A4785"/>
                </a:solidFill>
                <a:latin typeface="Aptos" panose="020B0004020202020204" pitchFamily="34" charset="0"/>
                <a:ea typeface="Open Sans Light" pitchFamily="2" charset="0"/>
                <a:cs typeface="Open Sans Light" pitchFamily="2" charset="0"/>
              </a:rPr>
              <a:t>Wɔn</a:t>
            </a:r>
            <a:r>
              <a:rPr lang="en-IN" sz="4000" dirty="0">
                <a:solidFill>
                  <a:srgbClr val="1A4785"/>
                </a:solidFill>
                <a:latin typeface="Aptos" panose="020B0004020202020204" pitchFamily="34" charset="0"/>
                <a:ea typeface="Open Sans Light" pitchFamily="2" charset="0"/>
                <a:cs typeface="Open Sans Light" pitchFamily="2" charset="0"/>
              </a:rPr>
              <a:t> a </a:t>
            </a:r>
            <a:r>
              <a:rPr lang="en-IN" sz="4000" dirty="0" err="1">
                <a:solidFill>
                  <a:srgbClr val="1A4785"/>
                </a:solidFill>
                <a:latin typeface="Aptos" panose="020B0004020202020204" pitchFamily="34" charset="0"/>
                <a:ea typeface="Open Sans Light" pitchFamily="2" charset="0"/>
                <a:cs typeface="Open Sans Light" pitchFamily="2" charset="0"/>
              </a:rPr>
              <a:t>Wɔredi</a:t>
            </a:r>
            <a:r>
              <a:rPr lang="en-IN" sz="4000" dirty="0">
                <a:solidFill>
                  <a:srgbClr val="1A4785"/>
                </a:solidFill>
                <a:latin typeface="Aptos" panose="020B0004020202020204" pitchFamily="34" charset="0"/>
                <a:ea typeface="Open Sans Light" pitchFamily="2" charset="0"/>
                <a:cs typeface="Open Sans Light" pitchFamily="2" charset="0"/>
              </a:rPr>
              <a:t> </a:t>
            </a:r>
            <a:r>
              <a:rPr lang="en-IN" sz="4000" dirty="0" err="1">
                <a:solidFill>
                  <a:srgbClr val="1A4785"/>
                </a:solidFill>
                <a:latin typeface="Aptos" panose="020B0004020202020204" pitchFamily="34" charset="0"/>
                <a:ea typeface="Open Sans Light" pitchFamily="2" charset="0"/>
                <a:cs typeface="Open Sans Light" pitchFamily="2" charset="0"/>
              </a:rPr>
              <a:t>Dwuma</a:t>
            </a:r>
            <a:r>
              <a:rPr lang="en-IN" sz="4000" dirty="0">
                <a:solidFill>
                  <a:srgbClr val="1A4785"/>
                </a:solidFill>
                <a:latin typeface="Aptos" panose="020B0004020202020204" pitchFamily="34" charset="0"/>
                <a:ea typeface="Open Sans Light" pitchFamily="2" charset="0"/>
                <a:cs typeface="Open Sans Light" pitchFamily="2" charset="0"/>
              </a:rPr>
              <a:t> </a:t>
            </a:r>
            <a:r>
              <a:rPr lang="en-IN" sz="4000" dirty="0" err="1">
                <a:solidFill>
                  <a:srgbClr val="1A4785"/>
                </a:solidFill>
                <a:latin typeface="Aptos" panose="020B0004020202020204" pitchFamily="34" charset="0"/>
                <a:ea typeface="Open Sans Light" pitchFamily="2" charset="0"/>
                <a:cs typeface="Open Sans Light" pitchFamily="2" charset="0"/>
              </a:rPr>
              <a:t>Mprɛn</a:t>
            </a:r>
            <a:r>
              <a:rPr lang="en-IN" sz="4000" dirty="0">
                <a:solidFill>
                  <a:srgbClr val="1A4785"/>
                </a:solidFill>
                <a:latin typeface="Aptos" panose="020B0004020202020204" pitchFamily="34" charset="0"/>
                <a:ea typeface="Open Sans Light" pitchFamily="2" charset="0"/>
                <a:cs typeface="Open Sans Light" pitchFamily="2" charset="0"/>
              </a:rPr>
              <a:t> a Edi </a:t>
            </a:r>
            <a:r>
              <a:rPr lang="en-IN" sz="4000" dirty="0" err="1">
                <a:solidFill>
                  <a:srgbClr val="1A4785"/>
                </a:solidFill>
                <a:latin typeface="Aptos" panose="020B0004020202020204" pitchFamily="34" charset="0"/>
                <a:ea typeface="Open Sans Light" pitchFamily="2" charset="0"/>
                <a:cs typeface="Open Sans Light" pitchFamily="2" charset="0"/>
              </a:rPr>
              <a:t>Kan</a:t>
            </a:r>
            <a:endParaRPr lang="en-US" sz="4000" dirty="0">
              <a:solidFill>
                <a:srgbClr val="1A4785"/>
              </a:solidFill>
              <a:latin typeface="Aptos" panose="020B0004020202020204" pitchFamily="34" charset="0"/>
              <a:ea typeface="Open Sans Light" pitchFamily="2" charset="0"/>
              <a:cs typeface="Open Sans Light" pitchFamily="2" charset="0"/>
            </a:endParaRPr>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646331"/>
          </a:xfrm>
          <a:prstGeom prst="rect">
            <a:avLst/>
          </a:prstGeom>
          <a:noFill/>
        </p:spPr>
        <p:txBody>
          <a:bodyPr wrap="square" rtlCol="0">
            <a:spAutoFit/>
          </a:bodyPr>
          <a:lstStyle/>
          <a:p>
            <a:r>
              <a:rPr lang="en-GB" sz="1200" b="1" dirty="0" err="1"/>
              <a:t>Nhyɛsoɔ</a:t>
            </a:r>
            <a:r>
              <a:rPr lang="en-GB" sz="1200" b="1" dirty="0"/>
              <a:t>:</a:t>
            </a:r>
            <a:r>
              <a:rPr lang="en-GB" sz="1200" dirty="0"/>
              <a:t> </a:t>
            </a:r>
            <a:r>
              <a:rPr lang="en-GB" sz="1200" dirty="0" err="1"/>
              <a:t>Wɔakyerɛ</a:t>
            </a:r>
            <a:r>
              <a:rPr lang="en-GB" sz="1200" dirty="0"/>
              <a:t> </a:t>
            </a:r>
            <a:r>
              <a:rPr lang="en-GB" sz="1200" dirty="0" err="1"/>
              <a:t>saa</a:t>
            </a:r>
            <a:r>
              <a:rPr lang="en-GB" sz="1200" dirty="0"/>
              <a:t> </a:t>
            </a:r>
            <a:r>
              <a:rPr lang="en-GB" sz="1200" dirty="0" err="1"/>
              <a:t>akwankyerɛ</a:t>
            </a:r>
            <a:r>
              <a:rPr lang="en-GB" sz="1200" dirty="0"/>
              <a:t> </a:t>
            </a:r>
            <a:r>
              <a:rPr lang="en-GB" sz="1200" dirty="0" err="1"/>
              <a:t>yi</a:t>
            </a:r>
            <a:r>
              <a:rPr lang="en-GB" sz="1200" dirty="0"/>
              <a:t> mu screenshots no </a:t>
            </a:r>
            <a:r>
              <a:rPr lang="en-GB" sz="1200" dirty="0" err="1"/>
              <a:t>ase</a:t>
            </a:r>
            <a:r>
              <a:rPr lang="en-GB" sz="1200" dirty="0"/>
              <a:t> ama </a:t>
            </a:r>
            <a:r>
              <a:rPr lang="en-GB" sz="1200" dirty="0" err="1"/>
              <a:t>mo</a:t>
            </a:r>
            <a:r>
              <a:rPr lang="en-GB" sz="1200" dirty="0"/>
              <a:t> </a:t>
            </a:r>
            <a:r>
              <a:rPr lang="en-GB" sz="1200" dirty="0" err="1"/>
              <a:t>mmoa</a:t>
            </a:r>
            <a:r>
              <a:rPr lang="en-GB" sz="1200" dirty="0"/>
              <a:t>. MCAS Family Portal no </a:t>
            </a:r>
            <a:r>
              <a:rPr lang="en-GB" sz="1200" dirty="0" err="1"/>
              <a:t>bɛda</a:t>
            </a:r>
            <a:r>
              <a:rPr lang="en-GB" sz="1200" dirty="0"/>
              <a:t> </a:t>
            </a:r>
            <a:r>
              <a:rPr lang="en-GB" sz="1200" dirty="0" err="1"/>
              <a:t>adi</a:t>
            </a:r>
            <a:r>
              <a:rPr lang="en-GB" sz="1200" dirty="0"/>
              <a:t> </a:t>
            </a:r>
            <a:r>
              <a:rPr lang="en-GB" sz="1200" dirty="0" err="1"/>
              <a:t>wɔ</a:t>
            </a:r>
            <a:r>
              <a:rPr lang="en-GB" sz="1200" dirty="0"/>
              <a:t> </a:t>
            </a:r>
            <a:r>
              <a:rPr lang="en-GB" sz="1200" dirty="0" err="1"/>
              <a:t>Borɔfo</a:t>
            </a:r>
            <a:r>
              <a:rPr lang="en-GB" sz="1200" dirty="0"/>
              <a:t> </a:t>
            </a:r>
            <a:r>
              <a:rPr lang="en-GB" sz="1200" dirty="0" err="1"/>
              <a:t>anaa</a:t>
            </a:r>
            <a:r>
              <a:rPr lang="en-GB" sz="1200" dirty="0"/>
              <a:t> Spanish </a:t>
            </a:r>
            <a:r>
              <a:rPr lang="en-GB" sz="1200" dirty="0" err="1"/>
              <a:t>kasa</a:t>
            </a:r>
            <a:r>
              <a:rPr lang="en-GB" sz="1200" dirty="0"/>
              <a:t> mu </a:t>
            </a:r>
            <a:r>
              <a:rPr lang="en-GB" sz="1200" dirty="0" err="1"/>
              <a:t>nkutoo</a:t>
            </a:r>
            <a:r>
              <a:rPr lang="en-GB" sz="1200" dirty="0"/>
              <a:t>.</a:t>
            </a:r>
            <a:endParaRPr lang="en-US" sz="1200" dirty="0">
              <a:latin typeface="Aptos" panose="020B0004020202020204" pitchFamily="34" charset="0"/>
            </a:endParaRPr>
          </a:p>
        </p:txBody>
      </p:sp>
      <p:pic>
        <p:nvPicPr>
          <p:cNvPr id="10" name="Picture 9" descr="Mfoni mfonini a ɛkyerɛ MCAS Family Portal no fie kratafa, baabi a wɔn a wɔde redi dwuma mpɛn a edi kan betumi akyerɛw wɔn din na wɔakɔ portal no mu denam wɔn suani no registration code ne wɔn awo da so.">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Department</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of</a:t>
            </a:r>
            <a:r>
              <a:rPr lang="es-AR" sz="1200" dirty="0">
                <a:latin typeface="Aptos Slab Light" panose="020F05020202040A0204" pitchFamily="34" charset="0"/>
                <a:cs typeface="Arial" panose="020B0604020202020204" pitchFamily="34" charset="0"/>
              </a:rPr>
              <a:t> Elementary </a:t>
            </a:r>
            <a:br>
              <a:rPr lang="es-AR" sz="1200" dirty="0">
                <a:latin typeface="Aptos Slab Light" panose="020F05020202040A0204" pitchFamily="34" charset="0"/>
                <a:cs typeface="Arial" panose="020B0604020202020204" pitchFamily="34" charset="0"/>
              </a:rPr>
            </a:br>
            <a:r>
              <a:rPr lang="es-AR" sz="1200" dirty="0">
                <a:latin typeface="Aptos Slab Light" panose="020F05020202040A0204" pitchFamily="34" charset="0"/>
                <a:cs typeface="Arial" panose="020B0604020202020204" pitchFamily="34" charset="0"/>
              </a:rPr>
              <a:t>and </a:t>
            </a:r>
            <a:r>
              <a:rPr lang="es-AR" sz="1200" dirty="0" err="1">
                <a:latin typeface="Aptos Slab Light" panose="020F05020202040A0204" pitchFamily="34" charset="0"/>
                <a:cs typeface="Arial" panose="020B0604020202020204" pitchFamily="34" charset="0"/>
              </a:rPr>
              <a:t>Secondary</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Education</a:t>
            </a:r>
            <a:endParaRPr lang="es-AR" sz="120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r>
              <a:rPr lang="pl-PL" sz="1100" b="1" dirty="0">
                <a:solidFill>
                  <a:schemeClr val="accent1"/>
                </a:solidFill>
              </a:rPr>
              <a:t>Kɔ mu (Log in) na hwɛ wo suani no MCAS nsɔhwɛ aba no</a:t>
            </a:r>
            <a:endParaRPr lang="es-AR" sz="1100" b="1" i="1" dirty="0">
              <a:solidFill>
                <a:schemeClr val="accent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619467" y="1838586"/>
            <a:ext cx="2190548" cy="646331"/>
          </a:xfrm>
          <a:prstGeom prst="rect">
            <a:avLst/>
          </a:prstGeom>
          <a:noFill/>
          <a:ln>
            <a:noFill/>
          </a:ln>
        </p:spPr>
        <p:txBody>
          <a:bodyPr wrap="square" rtlCol="0">
            <a:spAutoFit/>
          </a:bodyPr>
          <a:lstStyle/>
          <a:p>
            <a:r>
              <a:rPr lang="it-IT" dirty="0"/>
              <a:t>Nnipa a Wɔde Di Dwuma Nea Ɛdi Kan</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r>
              <a:rPr lang="it-IT" sz="1100" dirty="0">
                <a:solidFill>
                  <a:schemeClr val="bg2">
                    <a:lumMod val="25000"/>
                  </a:schemeClr>
                </a:solidFill>
                <a:latin typeface="Arial" panose="020B0604020202020204" pitchFamily="34" charset="0"/>
                <a:cs typeface="Arial" panose="020B0604020202020204" pitchFamily="34" charset="0"/>
              </a:rPr>
              <a:t>Hyehyɛ wo suani no registration code ne ne da a wɔwoo no.</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Registration Code:</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en-GB" sz="1100" dirty="0"/>
              <a:t>Registration Code a </a:t>
            </a:r>
            <a:r>
              <a:rPr lang="en-GB" sz="1100" dirty="0" err="1"/>
              <a:t>ɛwɔ</a:t>
            </a:r>
            <a:r>
              <a:rPr lang="en-GB" sz="1100" dirty="0"/>
              <a:t> </a:t>
            </a:r>
            <a:r>
              <a:rPr lang="en-GB" sz="1100" dirty="0" err="1"/>
              <a:t>nkyerɛwde</a:t>
            </a:r>
            <a:r>
              <a:rPr lang="en-GB" sz="1100" dirty="0"/>
              <a:t> 12</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dirty="0" err="1"/>
              <a:t>Hyehyɛ</a:t>
            </a:r>
            <a:r>
              <a:rPr lang="en-GB" dirty="0"/>
              <a:t> wo </a:t>
            </a:r>
            <a:r>
              <a:rPr lang="en-GB" dirty="0" err="1"/>
              <a:t>suani</a:t>
            </a:r>
            <a:r>
              <a:rPr lang="en-GB" dirty="0"/>
              <a:t> no registration code no (a </a:t>
            </a:r>
            <a:r>
              <a:rPr lang="en-GB" dirty="0" err="1"/>
              <a:t>ɛwɔ</a:t>
            </a:r>
            <a:r>
              <a:rPr lang="en-GB" dirty="0"/>
              <a:t> </a:t>
            </a:r>
            <a:r>
              <a:rPr lang="en-GB" dirty="0" err="1"/>
              <a:t>krataa</a:t>
            </a:r>
            <a:r>
              <a:rPr lang="en-GB" dirty="0"/>
              <a:t> a wo district no de ama wo no mu) ne </a:t>
            </a:r>
            <a:r>
              <a:rPr lang="en-GB" dirty="0" err="1"/>
              <a:t>ne</a:t>
            </a:r>
            <a:r>
              <a:rPr lang="en-GB" dirty="0"/>
              <a:t> da a </a:t>
            </a:r>
            <a:r>
              <a:rPr lang="en-GB" dirty="0" err="1"/>
              <a:t>wɔwoo</a:t>
            </a:r>
            <a:r>
              <a:rPr lang="en-GB" dirty="0"/>
              <a:t> no. </a:t>
            </a:r>
            <a:r>
              <a:rPr lang="en-GB" dirty="0" err="1"/>
              <a:t>Afei</a:t>
            </a:r>
            <a:r>
              <a:rPr lang="en-GB" dirty="0"/>
              <a:t> </a:t>
            </a:r>
            <a:r>
              <a:rPr lang="en-GB" dirty="0" err="1"/>
              <a:t>klik</a:t>
            </a:r>
            <a:r>
              <a:rPr lang="en-GB" dirty="0"/>
              <a:t> </a:t>
            </a:r>
            <a:r>
              <a:rPr lang="en-GB" b="1" dirty="0"/>
              <a:t>Go</a:t>
            </a:r>
            <a:r>
              <a:rPr lang="en-GB" dirty="0"/>
              <a:t>.</a:t>
            </a:r>
            <a:endParaRPr lang="en-US" b="1"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en-GB" sz="1100" b="1" dirty="0"/>
              <a:t>Da a </a:t>
            </a:r>
            <a:r>
              <a:rPr lang="en-GB" sz="1100" b="1" dirty="0" err="1"/>
              <a:t>Wɔwoo</a:t>
            </a:r>
            <a:r>
              <a:rPr lang="en-GB" sz="1100" b="1" dirty="0"/>
              <a:t> No:</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DD</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YY</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430887"/>
          </a:xfrm>
          <a:prstGeom prst="rect">
            <a:avLst/>
          </a:prstGeom>
          <a:noFill/>
          <a:ln>
            <a:solidFill>
              <a:srgbClr val="F9F9F9"/>
            </a:solidFill>
          </a:ln>
        </p:spPr>
        <p:txBody>
          <a:bodyPr wrap="square" rtlCol="0">
            <a:spAutoFit/>
          </a:bodyPr>
          <a:lstStyle/>
          <a:p>
            <a:r>
              <a:rPr lang="en-GB" sz="1050" dirty="0" err="1">
                <a:solidFill>
                  <a:schemeClr val="accent1"/>
                </a:solidFill>
              </a:rPr>
              <a:t>Ɛhe</a:t>
            </a:r>
            <a:r>
              <a:rPr lang="en-GB" sz="1050" dirty="0">
                <a:solidFill>
                  <a:schemeClr val="accent1"/>
                </a:solidFill>
              </a:rPr>
              <a:t> </a:t>
            </a:r>
            <a:r>
              <a:rPr lang="en-GB" sz="1050" dirty="0" err="1">
                <a:solidFill>
                  <a:schemeClr val="accent1"/>
                </a:solidFill>
              </a:rPr>
              <a:t>na</a:t>
            </a:r>
            <a:r>
              <a:rPr lang="en-GB" sz="1050" dirty="0">
                <a:solidFill>
                  <a:schemeClr val="accent1"/>
                </a:solidFill>
              </a:rPr>
              <a:t> me registration code no </a:t>
            </a:r>
            <a:r>
              <a:rPr lang="en-GB" sz="1050" dirty="0" err="1">
                <a:solidFill>
                  <a:schemeClr val="accent1"/>
                </a:solidFill>
              </a:rPr>
              <a:t>wɔ</a:t>
            </a:r>
            <a:r>
              <a:rPr lang="en-GB" sz="1050" dirty="0">
                <a:solidFill>
                  <a:schemeClr val="accent1"/>
                </a:solidFill>
              </a:rPr>
              <a:t>?</a:t>
            </a:r>
            <a:br>
              <a:rPr lang="en-US" sz="1050" dirty="0">
                <a:solidFill>
                  <a:schemeClr val="accent1"/>
                </a:solidFill>
                <a:latin typeface="Arial" panose="020B0604020202020204" pitchFamily="34" charset="0"/>
                <a:cs typeface="Arial" panose="020B0604020202020204" pitchFamily="34" charset="0"/>
              </a:rPr>
            </a:br>
            <a:r>
              <a:rPr lang="en-GB" sz="1050" dirty="0" err="1">
                <a:solidFill>
                  <a:schemeClr val="accent1"/>
                </a:solidFill>
              </a:rPr>
              <a:t>Nneɛma</a:t>
            </a:r>
            <a:r>
              <a:rPr lang="en-GB" sz="1050" dirty="0">
                <a:solidFill>
                  <a:schemeClr val="accent1"/>
                </a:solidFill>
              </a:rPr>
              <a:t> a </a:t>
            </a:r>
            <a:r>
              <a:rPr lang="en-GB" sz="1050" dirty="0" err="1">
                <a:solidFill>
                  <a:schemeClr val="accent1"/>
                </a:solidFill>
              </a:rPr>
              <a:t>Ɛboa</a:t>
            </a:r>
            <a:r>
              <a:rPr lang="en-GB" sz="1050" dirty="0">
                <a:solidFill>
                  <a:schemeClr val="accent1"/>
                </a:solidFill>
              </a:rPr>
              <a:t> </a:t>
            </a:r>
            <a:r>
              <a:rPr lang="en-GB" sz="1050" dirty="0" err="1">
                <a:solidFill>
                  <a:schemeClr val="accent1"/>
                </a:solidFill>
              </a:rPr>
              <a:t>Abusuafo</a:t>
            </a:r>
            <a:endParaRPr lang="es-AR" sz="1050" dirty="0">
              <a:solidFill>
                <a:schemeClr val="accent1"/>
              </a:solidFill>
              <a:latin typeface="Arial" panose="020B0604020202020204" pitchFamily="34" charset="0"/>
              <a:cs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err="1"/>
              <a:t>Sɛ</a:t>
            </a:r>
            <a:r>
              <a:rPr lang="en-GB" dirty="0"/>
              <a:t> </a:t>
            </a:r>
            <a:r>
              <a:rPr lang="en-GB" dirty="0" err="1"/>
              <a:t>wonnim</a:t>
            </a:r>
            <a:r>
              <a:rPr lang="en-GB" dirty="0"/>
              <a:t> wo </a:t>
            </a:r>
            <a:r>
              <a:rPr lang="en-GB" dirty="0" err="1"/>
              <a:t>suani</a:t>
            </a:r>
            <a:r>
              <a:rPr lang="en-GB" dirty="0"/>
              <a:t> no registration code no a, </a:t>
            </a:r>
            <a:r>
              <a:rPr lang="en-GB" dirty="0" err="1"/>
              <a:t>klik</a:t>
            </a:r>
            <a:r>
              <a:rPr lang="en-GB" dirty="0"/>
              <a:t> </a:t>
            </a:r>
            <a:r>
              <a:rPr lang="en-GB" b="1" dirty="0"/>
              <a:t>Where is my registration code?</a:t>
            </a:r>
            <a:r>
              <a:rPr lang="en-GB" dirty="0"/>
              <a:t> </a:t>
            </a:r>
            <a:r>
              <a:rPr lang="en-GB" dirty="0" err="1"/>
              <a:t>na</a:t>
            </a:r>
            <a:r>
              <a:rPr lang="en-GB" dirty="0"/>
              <a:t> </a:t>
            </a:r>
            <a:r>
              <a:rPr lang="en-GB" dirty="0" err="1"/>
              <a:t>nya</a:t>
            </a:r>
            <a:r>
              <a:rPr lang="en-GB" dirty="0"/>
              <a:t> </a:t>
            </a:r>
            <a:r>
              <a:rPr lang="en-GB" dirty="0" err="1"/>
              <a:t>mmoa</a:t>
            </a:r>
            <a:r>
              <a:rPr lang="en-GB" dirty="0"/>
              <a:t>.</a:t>
            </a:r>
            <a:endParaRPr lang="en-US" dirty="0">
              <a:solidFill>
                <a:schemeClr val="bg1"/>
              </a:solidFill>
              <a:latin typeface="+mj-lt"/>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6221"/>
          </a:xfrm>
          <a:prstGeom prst="rect">
            <a:avLst/>
          </a:prstGeom>
          <a:solidFill>
            <a:srgbClr val="757575"/>
          </a:solidFill>
          <a:ln>
            <a:noFill/>
          </a:ln>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Go</a:t>
            </a:r>
            <a:endParaRPr lang="es-AR" sz="1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2378439" cy="369332"/>
          </a:xfrm>
          <a:prstGeom prst="rect">
            <a:avLst/>
          </a:prstGeom>
          <a:solidFill>
            <a:srgbClr val="F9F9F9"/>
          </a:solidFill>
          <a:ln>
            <a:noFill/>
          </a:ln>
        </p:spPr>
        <p:txBody>
          <a:bodyPr wrap="square" rtlCol="0">
            <a:spAutoFit/>
          </a:bodyPr>
          <a:lstStyle/>
          <a:p>
            <a:r>
              <a:rPr lang="en-GB" dirty="0" err="1"/>
              <a:t>Nnipa</a:t>
            </a:r>
            <a:r>
              <a:rPr lang="en-GB" dirty="0"/>
              <a:t> a </a:t>
            </a:r>
            <a:r>
              <a:rPr lang="en-GB" dirty="0" err="1"/>
              <a:t>Wɔresan</a:t>
            </a:r>
            <a:r>
              <a:rPr lang="en-GB" dirty="0"/>
              <a:t> Aba</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en-GB" sz="1100" dirty="0"/>
              <a:t>Enter your email and password.</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Email:</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260202" cy="261610"/>
          </a:xfrm>
          <a:prstGeom prst="rect">
            <a:avLst/>
          </a:prstGeom>
          <a:solidFill>
            <a:srgbClr val="FFFFFF"/>
          </a:solidFill>
          <a:ln>
            <a:solidFill>
              <a:srgbClr val="F9F9F9"/>
            </a:solidFill>
          </a:ln>
        </p:spPr>
        <p:txBody>
          <a:bodyPr wrap="square" rtlCol="0">
            <a:spAutoFit/>
          </a:bodyPr>
          <a:lstStyle/>
          <a:p>
            <a:r>
              <a:rPr lang="en-GB" sz="1100" dirty="0" err="1"/>
              <a:t>Hyehyɛ</a:t>
            </a:r>
            <a:r>
              <a:rPr lang="en-GB" sz="1100" dirty="0"/>
              <a:t> Wo Email</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Password:</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r>
              <a:rPr lang="en-GB" sz="1100" dirty="0" err="1"/>
              <a:t>Hyehyɛ</a:t>
            </a:r>
            <a:r>
              <a:rPr lang="en-GB" sz="1100" dirty="0"/>
              <a:t> Wo Password</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415498"/>
          </a:xfrm>
          <a:prstGeom prst="rect">
            <a:avLst/>
          </a:prstGeom>
          <a:solidFill>
            <a:srgbClr val="F9F9F9"/>
          </a:solidFill>
          <a:ln>
            <a:solidFill>
              <a:srgbClr val="F9F9F9"/>
            </a:solidFill>
          </a:ln>
        </p:spPr>
        <p:txBody>
          <a:bodyPr wrap="square" rtlCol="0">
            <a:spAutoFit/>
          </a:bodyPr>
          <a:lstStyle/>
          <a:p>
            <a:r>
              <a:rPr lang="de-DE" sz="1050" dirty="0">
                <a:solidFill>
                  <a:srgbClr val="1A4785"/>
                </a:solidFill>
              </a:rPr>
              <a:t>Wo werɛ afi wo password?</a:t>
            </a:r>
            <a:endParaRPr lang="es-AR" sz="1050" dirty="0">
              <a:solidFill>
                <a:srgbClr val="1A4785"/>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251711" y="4952922"/>
            <a:ext cx="660712" cy="246221"/>
          </a:xfrm>
          <a:prstGeom prst="rect">
            <a:avLst/>
          </a:prstGeom>
          <a:solidFill>
            <a:srgbClr val="757575"/>
          </a:solidFill>
          <a:ln>
            <a:noFill/>
          </a:ln>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Log In</a:t>
            </a:r>
            <a:endParaRPr lang="es-AR" sz="10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415498"/>
          </a:xfrm>
          <a:prstGeom prst="rect">
            <a:avLst/>
          </a:prstGeom>
          <a:noFill/>
          <a:ln>
            <a:noFill/>
          </a:ln>
        </p:spPr>
        <p:txBody>
          <a:bodyPr wrap="square" rtlCol="0">
            <a:spAutoFit/>
          </a:bodyPr>
          <a:lstStyle/>
          <a:p>
            <a:r>
              <a:rPr lang="en-GB" sz="1050" dirty="0" err="1">
                <a:solidFill>
                  <a:schemeClr val="accent1"/>
                </a:solidFill>
              </a:rPr>
              <a:t>Dwumadie</a:t>
            </a:r>
            <a:r>
              <a:rPr lang="en-GB" sz="1050" dirty="0">
                <a:solidFill>
                  <a:schemeClr val="accent1"/>
                </a:solidFill>
              </a:rPr>
              <a:t> Ho </a:t>
            </a:r>
            <a:r>
              <a:rPr lang="en-GB" sz="1050" dirty="0" err="1">
                <a:solidFill>
                  <a:schemeClr val="accent1"/>
                </a:solidFill>
              </a:rPr>
              <a:t>Mmara</a:t>
            </a:r>
            <a:endParaRPr lang="es-AR" sz="1050" dirty="0">
              <a:solidFill>
                <a:schemeClr val="accent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079853" cy="415498"/>
          </a:xfrm>
          <a:prstGeom prst="rect">
            <a:avLst/>
          </a:prstGeom>
          <a:noFill/>
          <a:ln>
            <a:noFill/>
          </a:ln>
        </p:spPr>
        <p:txBody>
          <a:bodyPr wrap="square" rtlCol="0">
            <a:spAutoFit/>
          </a:bodyPr>
          <a:lstStyle/>
          <a:p>
            <a:r>
              <a:rPr lang="en-GB" sz="1050" dirty="0" err="1">
                <a:solidFill>
                  <a:schemeClr val="accent1"/>
                </a:solidFill>
              </a:rPr>
              <a:t>Kokoamsɛm</a:t>
            </a:r>
            <a:r>
              <a:rPr lang="en-GB" sz="1050" dirty="0">
                <a:solidFill>
                  <a:schemeClr val="accent1"/>
                </a:solidFill>
              </a:rPr>
              <a:t> Ho </a:t>
            </a:r>
            <a:r>
              <a:rPr lang="en-GB" sz="1050" dirty="0" err="1">
                <a:solidFill>
                  <a:schemeClr val="accent1"/>
                </a:solidFill>
              </a:rPr>
              <a:t>Nhyehyɛe</a:t>
            </a:r>
            <a:endParaRPr lang="es-AR" sz="1050" dirty="0">
              <a:solidFill>
                <a:schemeClr val="accent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615090" y="6135882"/>
            <a:ext cx="1079853" cy="253916"/>
          </a:xfrm>
          <a:prstGeom prst="rect">
            <a:avLst/>
          </a:prstGeom>
          <a:noFill/>
          <a:ln>
            <a:noFill/>
          </a:ln>
        </p:spPr>
        <p:txBody>
          <a:bodyPr wrap="square" rtlCol="0">
            <a:spAutoFit/>
          </a:bodyPr>
          <a:lstStyle/>
          <a:p>
            <a:r>
              <a:rPr lang="en-US" sz="1050" i="1" dirty="0">
                <a:solidFill>
                  <a:srgbClr val="224781"/>
                </a:solidFill>
                <a:latin typeface="Arial" panose="020B0604020202020204" pitchFamily="34" charset="0"/>
                <a:cs typeface="Arial" panose="020B0604020202020204" pitchFamily="34" charset="0"/>
              </a:rPr>
              <a:t>powered by</a:t>
            </a:r>
            <a:endParaRPr lang="es-AR" sz="105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a:t>
            </a:r>
            <a:r>
              <a:rPr lang="en-US" sz="1000" dirty="0" err="1">
                <a:solidFill>
                  <a:srgbClr val="224781"/>
                </a:solidFill>
                <a:latin typeface="Arial" panose="020B0604020202020204" pitchFamily="34" charset="0"/>
                <a:cs typeface="Arial" panose="020B0604020202020204" pitchFamily="34" charset="0"/>
              </a:rPr>
              <a:t>Espa</a:t>
            </a:r>
            <a:r>
              <a:rPr lang="es-AR" sz="1000" dirty="0" err="1">
                <a:solidFill>
                  <a:srgbClr val="224781"/>
                </a:solidFill>
                <a:latin typeface="Arial" panose="020B0604020202020204" pitchFamily="34" charset="0"/>
                <a:cs typeface="Arial" panose="020B0604020202020204" pitchFamily="34" charset="0"/>
              </a:rPr>
              <a:t>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Hwɛ</a:t>
            </a:r>
            <a:r>
              <a:rPr lang="en-US" sz="5300" dirty="0">
                <a:solidFill>
                  <a:srgbClr val="1A4785"/>
                </a:solidFill>
                <a:latin typeface="Aptos" panose="020B0004020202020204" pitchFamily="34" charset="0"/>
                <a:ea typeface="Open Sans Light" pitchFamily="2" charset="0"/>
                <a:cs typeface="Open Sans Light" pitchFamily="2" charset="0"/>
              </a:rPr>
              <a:t> Test History: MCAS-Alt</a:t>
            </a:r>
            <a:endParaRPr lang="en-US" dirty="0"/>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Aptos" panose="020B0004020202020204" pitchFamily="34" charset="0"/>
              </a:rPr>
              <a:t>Test History </a:t>
            </a:r>
            <a:r>
              <a:rPr lang="en-US" dirty="0" err="1">
                <a:latin typeface="Aptos" panose="020B0004020202020204" pitchFamily="34" charset="0"/>
              </a:rPr>
              <a:t>krataafa</a:t>
            </a:r>
            <a:r>
              <a:rPr lang="en-US" dirty="0">
                <a:latin typeface="Aptos" panose="020B0004020202020204" pitchFamily="34" charset="0"/>
              </a:rPr>
              <a:t> no ma wo hu </a:t>
            </a:r>
            <a:r>
              <a:rPr lang="en-US" dirty="0" err="1">
                <a:latin typeface="Aptos" panose="020B0004020202020204" pitchFamily="34" charset="0"/>
              </a:rPr>
              <a:t>suani</a:t>
            </a:r>
            <a:r>
              <a:rPr lang="en-US" dirty="0">
                <a:latin typeface="Aptos" panose="020B0004020202020204" pitchFamily="34" charset="0"/>
              </a:rPr>
              <a:t> bi </a:t>
            </a:r>
            <a:r>
              <a:rPr lang="en-US" dirty="0" err="1">
                <a:latin typeface="Aptos" panose="020B0004020202020204" pitchFamily="34" charset="0"/>
              </a:rPr>
              <a:t>nsɔhwɛ</a:t>
            </a:r>
            <a:r>
              <a:rPr lang="en-US" dirty="0">
                <a:latin typeface="Aptos" panose="020B0004020202020204" pitchFamily="34" charset="0"/>
              </a:rPr>
              <a:t> </a:t>
            </a:r>
            <a:r>
              <a:rPr lang="en-US" dirty="0" err="1">
                <a:latin typeface="Aptos" panose="020B0004020202020204" pitchFamily="34" charset="0"/>
              </a:rPr>
              <a:t>nsunsuanso</a:t>
            </a:r>
            <a:r>
              <a:rPr lang="en-US" dirty="0">
                <a:latin typeface="Aptos" panose="020B0004020202020204" pitchFamily="34" charset="0"/>
              </a:rPr>
              <a:t> no mu </a:t>
            </a:r>
            <a:r>
              <a:rPr lang="en-US" dirty="0" err="1">
                <a:latin typeface="Aptos" panose="020B0004020202020204" pitchFamily="34" charset="0"/>
              </a:rPr>
              <a:t>nsɛm</a:t>
            </a:r>
            <a:r>
              <a:rPr lang="en-US" dirty="0">
                <a:latin typeface="Aptos" panose="020B0004020202020204" pitchFamily="34" charset="0"/>
              </a:rPr>
              <a:t> </a:t>
            </a:r>
            <a:r>
              <a:rPr lang="en-US" dirty="0" err="1">
                <a:latin typeface="Aptos" panose="020B0004020202020204" pitchFamily="34" charset="0"/>
              </a:rPr>
              <a:t>titiriw</a:t>
            </a:r>
            <a:r>
              <a:rPr lang="en-US" dirty="0">
                <a:latin typeface="Aptos" panose="020B0004020202020204" pitchFamily="34" charset="0"/>
              </a:rPr>
              <a:t> </a:t>
            </a:r>
            <a:r>
              <a:rPr lang="en-US" dirty="0" err="1">
                <a:latin typeface="Aptos" panose="020B0004020202020204" pitchFamily="34" charset="0"/>
              </a:rPr>
              <a:t>wɔ</a:t>
            </a:r>
            <a:r>
              <a:rPr lang="en-US" dirty="0">
                <a:latin typeface="Aptos" panose="020B0004020202020204" pitchFamily="34" charset="0"/>
              </a:rPr>
              <a:t> </a:t>
            </a:r>
            <a:r>
              <a:rPr lang="en-US" dirty="0" err="1">
                <a:latin typeface="Aptos" panose="020B0004020202020204" pitchFamily="34" charset="0"/>
              </a:rPr>
              <a:t>saa</a:t>
            </a:r>
            <a:r>
              <a:rPr lang="en-US" dirty="0">
                <a:latin typeface="Aptos" panose="020B0004020202020204" pitchFamily="34" charset="0"/>
              </a:rPr>
              <a:t> </a:t>
            </a:r>
            <a:r>
              <a:rPr lang="en-US" dirty="0" err="1">
                <a:latin typeface="Aptos" panose="020B0004020202020204" pitchFamily="34" charset="0"/>
              </a:rPr>
              <a:t>sukuu</a:t>
            </a:r>
            <a:r>
              <a:rPr lang="en-US" dirty="0">
                <a:latin typeface="Aptos" panose="020B0004020202020204" pitchFamily="34" charset="0"/>
              </a:rPr>
              <a:t> </a:t>
            </a:r>
            <a:r>
              <a:rPr lang="en-US" dirty="0" err="1">
                <a:latin typeface="Aptos" panose="020B0004020202020204" pitchFamily="34" charset="0"/>
              </a:rPr>
              <a:t>afe</a:t>
            </a:r>
            <a:r>
              <a:rPr lang="en-US" dirty="0">
                <a:latin typeface="Aptos" panose="020B0004020202020204" pitchFamily="34" charset="0"/>
              </a:rPr>
              <a:t> no mu.</a:t>
            </a:r>
          </a:p>
        </p:txBody>
      </p:sp>
      <p:pic>
        <p:nvPicPr>
          <p:cNvPr id="7" name="Picture 6" descr="Mfoni mfonini a ɛkyerɛ demo suani no MCAS Alt sɔhwɛ abakɔsɛm (test history) ma sukuu afe a wɔapaw no.">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90156"/>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Department</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of</a:t>
            </a:r>
            <a:r>
              <a:rPr lang="es-AR" sz="1000" dirty="0">
                <a:latin typeface="Aptos Slab Light" panose="020F05020202040A0204" pitchFamily="34" charset="0"/>
                <a:cs typeface="Arial" panose="020B0604020202020204" pitchFamily="34" charset="0"/>
              </a:rPr>
              <a:t> Elementary </a:t>
            </a:r>
            <a:br>
              <a:rPr lang="es-AR" sz="1000" dirty="0">
                <a:latin typeface="Aptos Slab Light" panose="020F05020202040A0204" pitchFamily="34" charset="0"/>
                <a:cs typeface="Arial" panose="020B0604020202020204" pitchFamily="34" charset="0"/>
              </a:rPr>
            </a:br>
            <a:r>
              <a:rPr lang="es-AR" sz="1000" dirty="0">
                <a:latin typeface="Aptos Slab Light" panose="020F05020202040A0204" pitchFamily="34" charset="0"/>
                <a:cs typeface="Arial" panose="020B0604020202020204" pitchFamily="34" charset="0"/>
              </a:rPr>
              <a:t>and </a:t>
            </a:r>
            <a:r>
              <a:rPr lang="es-AR" sz="1000" dirty="0" err="1">
                <a:latin typeface="Aptos Slab Light" panose="020F05020202040A0204" pitchFamily="34" charset="0"/>
                <a:cs typeface="Arial" panose="020B0604020202020204" pitchFamily="34" charset="0"/>
              </a:rPr>
              <a:t>Secondary</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Education</a:t>
            </a:r>
            <a:endParaRPr lang="es-AR" sz="1000" dirty="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785535" cy="200055"/>
          </a:xfrm>
          <a:prstGeom prst="rect">
            <a:avLst/>
          </a:prstGeom>
          <a:solidFill>
            <a:srgbClr val="EFEFEF"/>
          </a:solidFill>
          <a:ln>
            <a:noFill/>
          </a:ln>
        </p:spPr>
        <p:txBody>
          <a:bodyPr wrap="square" rtlCol="0">
            <a:spAutoFit/>
          </a:bodyPr>
          <a:lstStyle/>
          <a:p>
            <a:r>
              <a:rPr lang="es-AR" sz="700" dirty="0">
                <a:solidFill>
                  <a:schemeClr val="bg2">
                    <a:lumMod val="25000"/>
                  </a:schemeClr>
                </a:solidFill>
                <a:latin typeface="Arial" panose="020B0604020202020204" pitchFamily="34" charset="0"/>
                <a:cs typeface="Arial" panose="020B0604020202020204" pitchFamily="34" charset="0"/>
              </a:rPr>
              <a:t>Switch Student</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latin typeface="Aptos" panose="020B0004020202020204" pitchFamily="34" charset="0"/>
              </a:rPr>
              <a:t>Sɛ</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wopɛ</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sɛ</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wokɔ</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suani</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foforo</a:t>
            </a:r>
            <a:r>
              <a:rPr lang="en-GB" dirty="0">
                <a:solidFill>
                  <a:schemeClr val="bg1"/>
                </a:solidFill>
                <a:latin typeface="Aptos" panose="020B0004020202020204" pitchFamily="34" charset="0"/>
              </a:rPr>
              <a:t> so a, </a:t>
            </a:r>
            <a:r>
              <a:rPr lang="en-GB" dirty="0" err="1">
                <a:solidFill>
                  <a:schemeClr val="bg1"/>
                </a:solidFill>
                <a:latin typeface="Aptos" panose="020B0004020202020204" pitchFamily="34" charset="0"/>
              </a:rPr>
              <a:t>yi</a:t>
            </a:r>
            <a:r>
              <a:rPr lang="en-GB" dirty="0">
                <a:solidFill>
                  <a:schemeClr val="bg1"/>
                </a:solidFill>
                <a:latin typeface="Aptos" panose="020B0004020202020204" pitchFamily="34" charset="0"/>
              </a:rPr>
              <a:t> </a:t>
            </a:r>
            <a:r>
              <a:rPr lang="en-GB" b="1" dirty="0">
                <a:solidFill>
                  <a:schemeClr val="bg1"/>
                </a:solidFill>
                <a:latin typeface="Aptos" panose="020B0004020202020204" pitchFamily="34" charset="0"/>
              </a:rPr>
              <a:t>Switch Student </a:t>
            </a:r>
            <a:r>
              <a:rPr lang="en-GB" dirty="0">
                <a:solidFill>
                  <a:schemeClr val="bg1"/>
                </a:solidFill>
                <a:latin typeface="Aptos" panose="020B0004020202020204" pitchFamily="34" charset="0"/>
              </a:rPr>
              <a:t>Button no.</a:t>
            </a:r>
            <a:endParaRPr lang="en-US" dirty="0">
              <a:solidFill>
                <a:schemeClr val="bg1"/>
              </a:solidFill>
              <a:latin typeface="Aptos" panose="020B0004020202020204" pitchFamily="34" charset="0"/>
            </a:endParaRP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r>
              <a:rPr lang="es-AR" sz="900" dirty="0" err="1">
                <a:solidFill>
                  <a:schemeClr val="bg2">
                    <a:lumMod val="25000"/>
                  </a:schemeClr>
                </a:solidFill>
                <a:latin typeface="Arial" panose="020B0604020202020204" pitchFamily="34" charset="0"/>
                <a:cs typeface="Arial" panose="020B0604020202020204" pitchFamily="34" charset="0"/>
              </a:rPr>
              <a:t>Nsɔhwɛ</a:t>
            </a:r>
            <a:r>
              <a:rPr lang="es-AR" sz="900" dirty="0">
                <a:solidFill>
                  <a:schemeClr val="bg2">
                    <a:lumMod val="25000"/>
                  </a:schemeClr>
                </a:solidFill>
                <a:latin typeface="Arial" panose="020B0604020202020204" pitchFamily="34" charset="0"/>
                <a:cs typeface="Arial" panose="020B0604020202020204" pitchFamily="34" charset="0"/>
              </a:rPr>
              <a:t> no mu </a:t>
            </a:r>
            <a:r>
              <a:rPr lang="es-AR" sz="900" dirty="0" err="1">
                <a:solidFill>
                  <a:schemeClr val="bg2">
                    <a:lumMod val="25000"/>
                  </a:schemeClr>
                </a:solidFill>
                <a:latin typeface="Arial" panose="020B0604020202020204" pitchFamily="34" charset="0"/>
                <a:cs typeface="Arial" panose="020B0604020202020204" pitchFamily="34" charset="0"/>
              </a:rPr>
              <a:t>nkyekyɛmu</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tiawa</a:t>
            </a:r>
            <a:r>
              <a:rPr lang="es-AR" sz="900" dirty="0">
                <a:solidFill>
                  <a:schemeClr val="bg2">
                    <a:lumMod val="25000"/>
                  </a:schemeClr>
                </a:solidFill>
                <a:latin typeface="Arial" panose="020B0604020202020204" pitchFamily="34" charset="0"/>
                <a:cs typeface="Arial" panose="020B0604020202020204" pitchFamily="34" charset="0"/>
              </a:rPr>
              <a:t> no </a:t>
            </a:r>
            <a:r>
              <a:rPr lang="es-AR" sz="900" dirty="0" err="1">
                <a:solidFill>
                  <a:schemeClr val="bg2">
                    <a:lumMod val="25000"/>
                  </a:schemeClr>
                </a:solidFill>
                <a:latin typeface="Arial" panose="020B0604020202020204" pitchFamily="34" charset="0"/>
                <a:cs typeface="Arial" panose="020B0604020202020204" pitchFamily="34" charset="0"/>
              </a:rPr>
              <a:t>ma</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hu</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suani</a:t>
            </a:r>
            <a:r>
              <a:rPr lang="es-AR" sz="900" dirty="0">
                <a:solidFill>
                  <a:schemeClr val="bg2">
                    <a:lumMod val="25000"/>
                  </a:schemeClr>
                </a:solidFill>
                <a:latin typeface="Arial" panose="020B0604020202020204" pitchFamily="34" charset="0"/>
                <a:cs typeface="Arial" panose="020B0604020202020204" pitchFamily="34" charset="0"/>
              </a:rPr>
              <a:t> no </a:t>
            </a:r>
            <a:r>
              <a:rPr lang="es-AR" sz="900" dirty="0" err="1">
                <a:solidFill>
                  <a:schemeClr val="bg2">
                    <a:lumMod val="25000"/>
                  </a:schemeClr>
                </a:solidFill>
                <a:latin typeface="Arial" panose="020B0604020202020204" pitchFamily="34" charset="0"/>
                <a:cs typeface="Arial" panose="020B0604020202020204" pitchFamily="34" charset="0"/>
              </a:rPr>
              <a:t>nsɔhwɛ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nkontabuo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wɔ</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adesua</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ahorow</a:t>
            </a:r>
            <a:r>
              <a:rPr lang="es-AR" sz="900" dirty="0">
                <a:solidFill>
                  <a:schemeClr val="bg2">
                    <a:lumMod val="25000"/>
                  </a:schemeClr>
                </a:solidFill>
                <a:latin typeface="Arial" panose="020B0604020202020204" pitchFamily="34" charset="0"/>
                <a:cs typeface="Arial" panose="020B0604020202020204" pitchFamily="34" charset="0"/>
              </a:rPr>
              <a:t> mu </a:t>
            </a:r>
            <a:r>
              <a:rPr lang="es-AR" sz="900" dirty="0" err="1">
                <a:solidFill>
                  <a:schemeClr val="bg2">
                    <a:lumMod val="25000"/>
                  </a:schemeClr>
                </a:solidFill>
                <a:latin typeface="Arial" panose="020B0604020202020204" pitchFamily="34" charset="0"/>
                <a:cs typeface="Arial" panose="020B0604020202020204" pitchFamily="34" charset="0"/>
              </a:rPr>
              <a:t>ntɛm</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Wubetumi</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nso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ahwɛ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suani</a:t>
            </a:r>
            <a:r>
              <a:rPr lang="es-AR" sz="900" dirty="0">
                <a:solidFill>
                  <a:schemeClr val="bg2">
                    <a:lumMod val="25000"/>
                  </a:schemeClr>
                </a:solidFill>
                <a:latin typeface="Arial" panose="020B0604020202020204" pitchFamily="34" charset="0"/>
                <a:cs typeface="Arial" panose="020B0604020202020204" pitchFamily="34" charset="0"/>
              </a:rPr>
              <a:t> no </a:t>
            </a:r>
            <a:r>
              <a:rPr lang="es-AR" sz="900" dirty="0" err="1">
                <a:solidFill>
                  <a:schemeClr val="bg2">
                    <a:lumMod val="25000"/>
                  </a:schemeClr>
                </a:solidFill>
                <a:latin typeface="Arial" panose="020B0604020202020204" pitchFamily="34" charset="0"/>
                <a:cs typeface="Arial" panose="020B0604020202020204" pitchFamily="34" charset="0"/>
              </a:rPr>
              <a:t>nsɔhwɛ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abakɔsɛm</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wɔ</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mfe</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ahorow</a:t>
            </a:r>
            <a:r>
              <a:rPr lang="es-AR" sz="900" dirty="0">
                <a:solidFill>
                  <a:schemeClr val="bg2">
                    <a:lumMod val="25000"/>
                  </a:schemeClr>
                </a:solidFill>
                <a:latin typeface="Arial" panose="020B0604020202020204" pitchFamily="34" charset="0"/>
                <a:cs typeface="Arial" panose="020B0604020202020204" pitchFamily="34" charset="0"/>
              </a:rPr>
              <a:t> mu de </a:t>
            </a:r>
            <a:r>
              <a:rPr lang="es-AR" sz="900" dirty="0" err="1">
                <a:solidFill>
                  <a:schemeClr val="bg2">
                    <a:lumMod val="25000"/>
                  </a:schemeClr>
                </a:solidFill>
                <a:latin typeface="Arial" panose="020B0604020202020204" pitchFamily="34" charset="0"/>
                <a:cs typeface="Arial" panose="020B0604020202020204" pitchFamily="34" charset="0"/>
              </a:rPr>
              <a:t>ahu</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sɛnea</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ɔrekɔ</a:t>
            </a:r>
            <a:r>
              <a:rPr lang="es-AR" sz="900" dirty="0">
                <a:solidFill>
                  <a:schemeClr val="bg2">
                    <a:lumMod val="25000"/>
                  </a:schemeClr>
                </a:solidFill>
                <a:latin typeface="Arial" panose="020B0604020202020204" pitchFamily="34" charset="0"/>
                <a:cs typeface="Arial" panose="020B0604020202020204" pitchFamily="34" charset="0"/>
              </a:rPr>
              <a:t> so. </a:t>
            </a:r>
            <a:r>
              <a:rPr lang="es-AR" sz="900" dirty="0" err="1">
                <a:solidFill>
                  <a:schemeClr val="bg2">
                    <a:lumMod val="25000"/>
                  </a:schemeClr>
                </a:solidFill>
                <a:latin typeface="Arial" panose="020B0604020202020204" pitchFamily="34" charset="0"/>
                <a:cs typeface="Arial" panose="020B0604020202020204" pitchFamily="34" charset="0"/>
              </a:rPr>
              <a:t>Sɛ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wopɛ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wuhu</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nsɛm</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pii</a:t>
            </a:r>
            <a:r>
              <a:rPr lang="es-AR" sz="900" dirty="0">
                <a:solidFill>
                  <a:schemeClr val="bg2">
                    <a:lumMod val="25000"/>
                  </a:schemeClr>
                </a:solidFill>
                <a:latin typeface="Arial" panose="020B0604020202020204" pitchFamily="34" charset="0"/>
                <a:cs typeface="Arial" panose="020B0604020202020204" pitchFamily="34" charset="0"/>
              </a:rPr>
              <a:t> fa </a:t>
            </a:r>
            <a:r>
              <a:rPr lang="es-AR" sz="900" dirty="0" err="1">
                <a:solidFill>
                  <a:schemeClr val="bg2">
                    <a:lumMod val="25000"/>
                  </a:schemeClr>
                </a:solidFill>
                <a:latin typeface="Arial" panose="020B0604020202020204" pitchFamily="34" charset="0"/>
                <a:cs typeface="Arial" panose="020B0604020202020204" pitchFamily="34" charset="0"/>
              </a:rPr>
              <a:t>sɔhwɛ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pɔtee</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bi</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ho</a:t>
            </a:r>
            <a:r>
              <a:rPr lang="es-AR" sz="900" dirty="0">
                <a:solidFill>
                  <a:schemeClr val="bg2">
                    <a:lumMod val="25000"/>
                  </a:schemeClr>
                </a:solidFill>
                <a:latin typeface="Arial" panose="020B0604020202020204" pitchFamily="34" charset="0"/>
                <a:cs typeface="Arial" panose="020B0604020202020204" pitchFamily="34" charset="0"/>
              </a:rPr>
              <a:t> a, </a:t>
            </a:r>
            <a:r>
              <a:rPr lang="es-AR" sz="900" dirty="0" err="1">
                <a:solidFill>
                  <a:schemeClr val="bg2">
                    <a:lumMod val="25000"/>
                  </a:schemeClr>
                </a:solidFill>
                <a:latin typeface="Arial" panose="020B0604020202020204" pitchFamily="34" charset="0"/>
                <a:cs typeface="Arial" panose="020B0604020202020204" pitchFamily="34" charset="0"/>
              </a:rPr>
              <a:t>mesrɛ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wo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klik</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sɔhwɛ</a:t>
            </a:r>
            <a:r>
              <a:rPr lang="es-AR" sz="900" dirty="0">
                <a:solidFill>
                  <a:schemeClr val="bg2">
                    <a:lumMod val="25000"/>
                  </a:schemeClr>
                </a:solidFill>
                <a:latin typeface="Arial" panose="020B0604020202020204" pitchFamily="34" charset="0"/>
                <a:cs typeface="Arial" panose="020B0604020202020204" pitchFamily="34" charset="0"/>
              </a:rPr>
              <a:t> no so.</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es-AR" sz="900" dirty="0" err="1">
                <a:solidFill>
                  <a:schemeClr val="bg2">
                    <a:lumMod val="25000"/>
                  </a:schemeClr>
                </a:solidFill>
                <a:latin typeface="Arial" panose="020B0604020202020204" pitchFamily="34" charset="0"/>
                <a:cs typeface="Arial" panose="020B0604020202020204" pitchFamily="34" charset="0"/>
              </a:rPr>
              <a:t>Suani</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Nsɔhwɛ</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Abakɔsɛm</a:t>
            </a:r>
            <a:r>
              <a:rPr lang="es-AR" sz="900" dirty="0">
                <a:solidFill>
                  <a:schemeClr val="bg2">
                    <a:lumMod val="25000"/>
                  </a:schemeClr>
                </a:solidFill>
                <a:latin typeface="Arial" panose="020B0604020202020204" pitchFamily="34" charset="0"/>
                <a:cs typeface="Arial" panose="020B0604020202020204" pitchFamily="34" charset="0"/>
              </a:rPr>
              <a:t> Ma</a:t>
            </a:r>
          </a:p>
          <a:p>
            <a:r>
              <a:rPr lang="es-AR" sz="1100" b="1" dirty="0">
                <a:solidFill>
                  <a:schemeClr val="bg2">
                    <a:lumMod val="25000"/>
                  </a:schemeClr>
                </a:solidFill>
                <a:latin typeface="Arial" panose="020B0604020202020204" pitchFamily="34" charset="0"/>
                <a:cs typeface="Arial" panose="020B0604020202020204" pitchFamily="34" charset="0"/>
              </a:rPr>
              <a:t>Demo Student</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dirty="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r>
              <a:rPr lang="es-AR" sz="800" b="1" dirty="0" err="1">
                <a:solidFill>
                  <a:schemeClr val="bg2">
                    <a:lumMod val="50000"/>
                  </a:schemeClr>
                </a:solidFill>
                <a:latin typeface="Arial" panose="020B0604020202020204" pitchFamily="34" charset="0"/>
                <a:cs typeface="Arial" panose="020B0604020202020204" pitchFamily="34" charset="0"/>
              </a:rPr>
              <a:t>Sukuu</a:t>
            </a:r>
            <a:r>
              <a:rPr lang="es-AR" sz="800" b="1" dirty="0">
                <a:solidFill>
                  <a:schemeClr val="bg2">
                    <a:lumMod val="50000"/>
                  </a:schemeClr>
                </a:solidFill>
                <a:latin typeface="Arial" panose="020B0604020202020204" pitchFamily="34" charset="0"/>
                <a:cs typeface="Arial" panose="020B0604020202020204" pitchFamily="34" charset="0"/>
              </a:rPr>
              <a:t> </a:t>
            </a:r>
            <a:r>
              <a:rPr lang="es-AR" sz="800" b="1" dirty="0" err="1">
                <a:solidFill>
                  <a:schemeClr val="bg2">
                    <a:lumMod val="50000"/>
                  </a:schemeClr>
                </a:solidFill>
                <a:latin typeface="Arial" panose="020B0604020202020204" pitchFamily="34" charset="0"/>
                <a:cs typeface="Arial" panose="020B0604020202020204" pitchFamily="34" charset="0"/>
              </a:rPr>
              <a:t>Afe</a:t>
            </a:r>
            <a:endParaRPr lang="es-AR" sz="8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Fa </a:t>
            </a:r>
            <a:r>
              <a:rPr lang="en-US" b="1" dirty="0">
                <a:solidFill>
                  <a:schemeClr val="bg1"/>
                </a:solidFill>
                <a:latin typeface="Aptos" panose="020B0004020202020204" pitchFamily="34" charset="0"/>
              </a:rPr>
              <a:t>School Year </a:t>
            </a:r>
            <a:r>
              <a:rPr lang="en-US" dirty="0">
                <a:solidFill>
                  <a:schemeClr val="bg1"/>
                </a:solidFill>
                <a:latin typeface="Aptos" panose="020B0004020202020204" pitchFamily="34" charset="0"/>
              </a:rPr>
              <a:t>drop-down menu no </a:t>
            </a: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data a </a:t>
            </a:r>
            <a:r>
              <a:rPr lang="en-US" dirty="0" err="1">
                <a:solidFill>
                  <a:schemeClr val="bg1"/>
                </a:solidFill>
                <a:latin typeface="Aptos" panose="020B0004020202020204" pitchFamily="34" charset="0"/>
              </a:rPr>
              <a:t>efi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mfe</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atwam</a:t>
            </a:r>
            <a:r>
              <a:rPr lang="en-US" dirty="0">
                <a:solidFill>
                  <a:schemeClr val="bg1"/>
                </a:solidFill>
                <a:latin typeface="Aptos" panose="020B0004020202020204" pitchFamily="34" charset="0"/>
              </a:rPr>
              <a:t> mu, </a:t>
            </a: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ɛwɔ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hɔ</a:t>
            </a:r>
            <a:r>
              <a:rPr lang="en-US" dirty="0">
                <a:solidFill>
                  <a:schemeClr val="bg1"/>
                </a:solidFill>
                <a:latin typeface="Aptos" panose="020B0004020202020204" pitchFamily="34" charset="0"/>
              </a:rPr>
              <a:t> a.</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es-AR" sz="900" b="1" dirty="0" err="1">
                <a:solidFill>
                  <a:schemeClr val="bg2">
                    <a:lumMod val="50000"/>
                  </a:schemeClr>
                </a:solidFill>
                <a:latin typeface="Arial" panose="020B0604020202020204" pitchFamily="34" charset="0"/>
                <a:cs typeface="Arial" panose="020B0604020202020204" pitchFamily="34" charset="0"/>
              </a:rPr>
              <a:t>Scaled</a:t>
            </a:r>
            <a:r>
              <a:rPr lang="es-AR" sz="900" b="1" dirty="0">
                <a:solidFill>
                  <a:schemeClr val="bg2">
                    <a:lumMod val="50000"/>
                  </a:schemeClr>
                </a:solidFill>
                <a:latin typeface="Arial" panose="020B0604020202020204" pitchFamily="34" charset="0"/>
                <a:cs typeface="Arial" panose="020B0604020202020204" pitchFamily="34" charset="0"/>
              </a:rPr>
              <a:t> Score / </a:t>
            </a:r>
            <a:r>
              <a:rPr lang="es-AR" sz="900" b="1" dirty="0" err="1">
                <a:solidFill>
                  <a:schemeClr val="bg2">
                    <a:lumMod val="50000"/>
                  </a:schemeClr>
                </a:solidFill>
                <a:latin typeface="Arial" panose="020B0604020202020204" pitchFamily="34" charset="0"/>
                <a:cs typeface="Arial" panose="020B0604020202020204" pitchFamily="34" charset="0"/>
              </a:rPr>
              <a:t>Achievement</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Level</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8" y="3917676"/>
            <a:ext cx="1605048" cy="461665"/>
          </a:xfrm>
          <a:prstGeom prst="rect">
            <a:avLst/>
          </a:prstGeom>
          <a:solidFill>
            <a:srgbClr val="FDFDFD"/>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Grade 8 </a:t>
            </a:r>
            <a:r>
              <a:rPr lang="es-AR" sz="1300" b="1" dirty="0" err="1">
                <a:solidFill>
                  <a:srgbClr val="22608F"/>
                </a:solidFill>
                <a:latin typeface="Arial" panose="020B0604020202020204" pitchFamily="34" charset="0"/>
                <a:cs typeface="Arial" panose="020B0604020202020204" pitchFamily="34" charset="0"/>
              </a:rPr>
              <a:t>Civics</a:t>
            </a:r>
            <a:endParaRPr lang="es-AR" sz="1300" b="1" dirty="0">
              <a:solidFill>
                <a:srgbClr val="22608F"/>
              </a:solidFill>
              <a:latin typeface="Arial" panose="020B0604020202020204" pitchFamily="34" charset="0"/>
              <a:cs typeface="Arial" panose="020B0604020202020204" pitchFamily="34" charset="0"/>
            </a:endParaRPr>
          </a:p>
          <a:p>
            <a:r>
              <a:rPr lang="es-AR" sz="1000" dirty="0" err="1">
                <a:solidFill>
                  <a:schemeClr val="bg2">
                    <a:lumMod val="25000"/>
                  </a:schemeClr>
                </a:solidFill>
                <a:latin typeface="Arial" panose="020B0604020202020204" pitchFamily="34" charset="0"/>
                <a:cs typeface="Arial" panose="020B0604020202020204" pitchFamily="34" charset="0"/>
              </a:rPr>
              <a:t>MCAS</a:t>
            </a:r>
            <a:r>
              <a:rPr lang="es-AR" sz="1000" dirty="0">
                <a:solidFill>
                  <a:schemeClr val="bg2">
                    <a:lumMod val="25000"/>
                  </a:schemeClr>
                </a:solidFill>
                <a:latin typeface="Arial" panose="020B0604020202020204" pitchFamily="34" charset="0"/>
                <a:cs typeface="Arial" panose="020B0604020202020204" pitchFamily="34" charset="0"/>
              </a:rPr>
              <a:t>-Alt Spring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8073093" y="3917676"/>
            <a:ext cx="828828"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Rekɔ</a:t>
            </a:r>
            <a:r>
              <a:rPr lang="es-AR" sz="900" dirty="0">
                <a:solidFill>
                  <a:schemeClr val="bg2">
                    <a:lumMod val="50000"/>
                  </a:schemeClr>
                </a:solidFill>
                <a:latin typeface="Arial" panose="020B0604020202020204" pitchFamily="34" charset="0"/>
                <a:cs typeface="Arial" panose="020B0604020202020204" pitchFamily="34" charset="0"/>
              </a:rPr>
              <a:t> So</a:t>
            </a: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2821821" cy="461665"/>
          </a:xfrm>
          <a:prstGeom prst="rect">
            <a:avLst/>
          </a:prstGeom>
          <a:solidFill>
            <a:srgbClr val="F9F9F9"/>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Grade 8 English </a:t>
            </a:r>
            <a:r>
              <a:rPr lang="es-AR" sz="1300" b="1" dirty="0" err="1">
                <a:solidFill>
                  <a:srgbClr val="22608F"/>
                </a:solidFill>
                <a:latin typeface="Arial" panose="020B0604020202020204" pitchFamily="34" charset="0"/>
                <a:cs typeface="Arial" panose="020B0604020202020204" pitchFamily="34" charset="0"/>
              </a:rPr>
              <a:t>Language</a:t>
            </a:r>
            <a:r>
              <a:rPr lang="es-AR" sz="1300" b="1" dirty="0">
                <a:solidFill>
                  <a:srgbClr val="22608F"/>
                </a:solidFill>
                <a:latin typeface="Arial" panose="020B0604020202020204" pitchFamily="34" charset="0"/>
                <a:cs typeface="Arial" panose="020B0604020202020204" pitchFamily="34" charset="0"/>
              </a:rPr>
              <a:t> Arts</a:t>
            </a:r>
          </a:p>
          <a:p>
            <a:r>
              <a:rPr lang="es-AR" sz="1000" dirty="0" err="1">
                <a:solidFill>
                  <a:schemeClr val="bg2">
                    <a:lumMod val="25000"/>
                  </a:schemeClr>
                </a:solidFill>
                <a:latin typeface="Arial" panose="020B0604020202020204" pitchFamily="34" charset="0"/>
                <a:cs typeface="Arial" panose="020B0604020202020204" pitchFamily="34" charset="0"/>
              </a:rPr>
              <a:t>MCAS</a:t>
            </a:r>
            <a:r>
              <a:rPr lang="es-AR" sz="1000" dirty="0">
                <a:solidFill>
                  <a:schemeClr val="bg2">
                    <a:lumMod val="25000"/>
                  </a:schemeClr>
                </a:solidFill>
                <a:latin typeface="Arial" panose="020B0604020202020204" pitchFamily="34" charset="0"/>
                <a:cs typeface="Arial" panose="020B0604020202020204" pitchFamily="34" charset="0"/>
              </a:rPr>
              <a:t>-Alt Spring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8073093" y="4460306"/>
            <a:ext cx="828828"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Rekɔ</a:t>
            </a:r>
            <a:r>
              <a:rPr lang="es-AR" sz="900" dirty="0">
                <a:solidFill>
                  <a:schemeClr val="bg2">
                    <a:lumMod val="50000"/>
                  </a:schemeClr>
                </a:solidFill>
                <a:latin typeface="Arial" panose="020B0604020202020204" pitchFamily="34" charset="0"/>
                <a:cs typeface="Arial" panose="020B0604020202020204" pitchFamily="34" charset="0"/>
              </a:rPr>
              <a:t> So</a:t>
            </a: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wopɛ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pii</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sɔhwɛ</a:t>
            </a:r>
            <a:r>
              <a:rPr lang="en-US" dirty="0">
                <a:solidFill>
                  <a:schemeClr val="bg1"/>
                </a:solidFill>
                <a:latin typeface="Aptos" panose="020B0004020202020204" pitchFamily="34" charset="0"/>
              </a:rPr>
              <a:t> bi.</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Grade 8 </a:t>
            </a:r>
            <a:r>
              <a:rPr lang="es-AR" sz="1300" b="1" dirty="0" err="1">
                <a:solidFill>
                  <a:srgbClr val="22608F"/>
                </a:solidFill>
                <a:latin typeface="Arial" panose="020B0604020202020204" pitchFamily="34" charset="0"/>
                <a:cs typeface="Arial" panose="020B0604020202020204" pitchFamily="34" charset="0"/>
              </a:rPr>
              <a:t>Mathematics</a:t>
            </a:r>
            <a:endParaRPr lang="es-AR" sz="1300" b="1" dirty="0">
              <a:solidFill>
                <a:srgbClr val="22608F"/>
              </a:solidFill>
              <a:latin typeface="Arial" panose="020B0604020202020204" pitchFamily="34" charset="0"/>
              <a:cs typeface="Arial" panose="020B0604020202020204" pitchFamily="34" charset="0"/>
            </a:endParaRPr>
          </a:p>
          <a:p>
            <a:r>
              <a:rPr lang="es-AR" sz="1000" dirty="0" err="1">
                <a:solidFill>
                  <a:schemeClr val="bg2">
                    <a:lumMod val="25000"/>
                  </a:schemeClr>
                </a:solidFill>
                <a:latin typeface="Arial" panose="020B0604020202020204" pitchFamily="34" charset="0"/>
                <a:cs typeface="Arial" panose="020B0604020202020204" pitchFamily="34" charset="0"/>
              </a:rPr>
              <a:t>MCAS</a:t>
            </a:r>
            <a:r>
              <a:rPr lang="es-AR" sz="1000" dirty="0">
                <a:solidFill>
                  <a:schemeClr val="bg2">
                    <a:lumMod val="25000"/>
                  </a:schemeClr>
                </a:solidFill>
                <a:latin typeface="Arial" panose="020B0604020202020204" pitchFamily="34" charset="0"/>
                <a:cs typeface="Arial" panose="020B0604020202020204" pitchFamily="34" charset="0"/>
              </a:rPr>
              <a:t>-Alt Spring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8073093" y="4967708"/>
            <a:ext cx="828828"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Rekɔ</a:t>
            </a:r>
            <a:r>
              <a:rPr lang="es-AR" sz="900" dirty="0">
                <a:solidFill>
                  <a:schemeClr val="bg2">
                    <a:lumMod val="50000"/>
                  </a:schemeClr>
                </a:solidFill>
                <a:latin typeface="Arial" panose="020B0604020202020204" pitchFamily="34" charset="0"/>
                <a:cs typeface="Arial" panose="020B0604020202020204" pitchFamily="34" charset="0"/>
              </a:rPr>
              <a:t> So</a:t>
            </a: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14968"/>
            <a:ext cx="3101552" cy="646331"/>
          </a:xfrm>
          <a:prstGeom prst="rect">
            <a:avLst/>
          </a:prstGeom>
          <a:solidFill>
            <a:srgbClr val="FCFCFC"/>
          </a:solidFill>
          <a:ln>
            <a:solidFill>
              <a:srgbClr val="FBFBFB"/>
            </a:solid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Grade 8 </a:t>
            </a:r>
            <a:r>
              <a:rPr lang="es-AR" sz="1300" b="1" dirty="0" err="1">
                <a:solidFill>
                  <a:srgbClr val="22608F"/>
                </a:solidFill>
                <a:latin typeface="Arial" panose="020B0604020202020204" pitchFamily="34" charset="0"/>
                <a:cs typeface="Arial" panose="020B0604020202020204" pitchFamily="34" charset="0"/>
              </a:rPr>
              <a:t>Science</a:t>
            </a:r>
            <a:r>
              <a:rPr lang="es-AR" sz="1300" b="1" dirty="0">
                <a:solidFill>
                  <a:srgbClr val="22608F"/>
                </a:solidFill>
                <a:latin typeface="Arial" panose="020B0604020202020204" pitchFamily="34" charset="0"/>
                <a:cs typeface="Arial" panose="020B0604020202020204" pitchFamily="34" charset="0"/>
              </a:rPr>
              <a:t> and </a:t>
            </a:r>
            <a:r>
              <a:rPr lang="es-AR" sz="1300" b="1" dirty="0" err="1">
                <a:solidFill>
                  <a:srgbClr val="22608F"/>
                </a:solidFill>
                <a:latin typeface="Arial" panose="020B0604020202020204" pitchFamily="34" charset="0"/>
                <a:cs typeface="Arial" panose="020B0604020202020204" pitchFamily="34" charset="0"/>
              </a:rPr>
              <a:t>Technology</a:t>
            </a:r>
            <a:r>
              <a:rPr lang="es-AR" sz="1300" b="1" dirty="0">
                <a:solidFill>
                  <a:srgbClr val="22608F"/>
                </a:solidFill>
                <a:latin typeface="Arial" panose="020B0604020202020204" pitchFamily="34" charset="0"/>
                <a:cs typeface="Arial" panose="020B0604020202020204" pitchFamily="34" charset="0"/>
              </a:rPr>
              <a:t>/ </a:t>
            </a:r>
            <a:r>
              <a:rPr lang="es-AR" sz="1300" b="1" dirty="0" err="1">
                <a:solidFill>
                  <a:srgbClr val="22608F"/>
                </a:solidFill>
                <a:latin typeface="Arial" panose="020B0604020202020204" pitchFamily="34" charset="0"/>
                <a:cs typeface="Arial" panose="020B0604020202020204" pitchFamily="34" charset="0"/>
              </a:rPr>
              <a:t>Engineering</a:t>
            </a:r>
            <a:endParaRPr lang="es-AR" sz="1300" b="1" dirty="0">
              <a:solidFill>
                <a:srgbClr val="22608F"/>
              </a:solidFill>
              <a:latin typeface="Arial" panose="020B0604020202020204" pitchFamily="34" charset="0"/>
              <a:cs typeface="Arial" panose="020B0604020202020204" pitchFamily="34" charset="0"/>
            </a:endParaRPr>
          </a:p>
          <a:p>
            <a:r>
              <a:rPr lang="es-AR" sz="1000" dirty="0" err="1">
                <a:solidFill>
                  <a:schemeClr val="bg2">
                    <a:lumMod val="25000"/>
                  </a:schemeClr>
                </a:solidFill>
                <a:latin typeface="Arial" panose="020B0604020202020204" pitchFamily="34" charset="0"/>
                <a:cs typeface="Arial" panose="020B0604020202020204" pitchFamily="34" charset="0"/>
              </a:rPr>
              <a:t>MCAS</a:t>
            </a:r>
            <a:r>
              <a:rPr lang="es-AR" sz="1000" dirty="0">
                <a:solidFill>
                  <a:schemeClr val="bg2">
                    <a:lumMod val="25000"/>
                  </a:schemeClr>
                </a:solidFill>
                <a:latin typeface="Arial" panose="020B0604020202020204" pitchFamily="34" charset="0"/>
                <a:cs typeface="Arial" panose="020B0604020202020204" pitchFamily="34" charset="0"/>
              </a:rPr>
              <a:t>-Alt Spring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8073093" y="5555503"/>
            <a:ext cx="828828" cy="230832"/>
          </a:xfrm>
          <a:prstGeom prst="rect">
            <a:avLst/>
          </a:prstGeom>
          <a:solidFill>
            <a:srgbClr val="FFFFFF"/>
          </a:solidFill>
          <a:ln>
            <a:noFill/>
          </a:ln>
        </p:spPr>
        <p:txBody>
          <a:bodyPr wrap="square" rtlCol="0">
            <a:spAutoFit/>
          </a:bodyPr>
          <a:lstStyle/>
          <a:p>
            <a:pPr algn="r"/>
            <a:r>
              <a:rPr lang="es-AR" sz="900" dirty="0" err="1">
                <a:solidFill>
                  <a:schemeClr val="bg2">
                    <a:lumMod val="50000"/>
                  </a:schemeClr>
                </a:solidFill>
                <a:latin typeface="Arial" panose="020B0604020202020204" pitchFamily="34" charset="0"/>
                <a:cs typeface="Arial" panose="020B0604020202020204" pitchFamily="34" charset="0"/>
              </a:rPr>
              <a:t>Rekɔ</a:t>
            </a:r>
            <a:r>
              <a:rPr lang="es-AR" sz="900" dirty="0">
                <a:solidFill>
                  <a:schemeClr val="bg2">
                    <a:lumMod val="50000"/>
                  </a:schemeClr>
                </a:solidFill>
                <a:latin typeface="Arial" panose="020B0604020202020204" pitchFamily="34" charset="0"/>
                <a:cs typeface="Arial" panose="020B0604020202020204" pitchFamily="34" charset="0"/>
              </a:rPr>
              <a:t> So</a:t>
            </a: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en-GB" sz="900" dirty="0" err="1"/>
              <a:t>Wɔnka</a:t>
            </a:r>
            <a:r>
              <a:rPr lang="en-GB" sz="900" dirty="0"/>
              <a:t> Scaled Scores </a:t>
            </a:r>
            <a:r>
              <a:rPr lang="en-GB" sz="900" dirty="0" err="1"/>
              <a:t>ho</a:t>
            </a:r>
            <a:r>
              <a:rPr lang="en-GB" sz="900" dirty="0"/>
              <a:t> </a:t>
            </a:r>
            <a:r>
              <a:rPr lang="en-GB" sz="900" dirty="0" err="1"/>
              <a:t>amanneɛ</a:t>
            </a:r>
            <a:r>
              <a:rPr lang="en-GB" sz="900" dirty="0"/>
              <a:t> </a:t>
            </a:r>
            <a:r>
              <a:rPr lang="en-GB" sz="900" dirty="0" err="1"/>
              <a:t>wɔ</a:t>
            </a:r>
            <a:r>
              <a:rPr lang="en-GB" sz="900" dirty="0"/>
              <a:t> MCAS-Alt mu.</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Hwɛ</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Nsɔhwɛ</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Nsunsuanso</a:t>
            </a:r>
            <a:r>
              <a:rPr lang="en-US" sz="5300" dirty="0">
                <a:solidFill>
                  <a:srgbClr val="1A4785"/>
                </a:solidFill>
                <a:latin typeface="Aptos" panose="020B0004020202020204" pitchFamily="34" charset="0"/>
                <a:ea typeface="Open Sans Light" pitchFamily="2" charset="0"/>
                <a:cs typeface="Open Sans Light" pitchFamily="2" charset="0"/>
              </a:rPr>
              <a:t>: MCAS-Alt</a:t>
            </a:r>
          </a:p>
        </p:txBody>
      </p:sp>
      <p:pic>
        <p:nvPicPr>
          <p:cNvPr id="3" name="Picture 2" descr="Mfoni mfonini a ɛkyerɛ sɔhwɛ aba (test results view) ma demo suani a wɔapaw no.">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es-AR" sz="800" b="1" dirty="0">
                <a:solidFill>
                  <a:srgbClr val="22608F"/>
                </a:solidFill>
                <a:latin typeface="Arial" panose="020B0604020202020204" pitchFamily="34" charset="0"/>
                <a:cs typeface="Arial" panose="020B0604020202020204" pitchFamily="34" charset="0"/>
              </a:rPr>
              <a:t>Test </a:t>
            </a:r>
            <a:r>
              <a:rPr lang="es-AR" sz="800" b="1" dirty="0" err="1">
                <a:solidFill>
                  <a:srgbClr val="22608F"/>
                </a:solidFill>
                <a:latin typeface="Arial" panose="020B0604020202020204" pitchFamily="34" charset="0"/>
                <a:cs typeface="Arial" panose="020B0604020202020204" pitchFamily="34" charset="0"/>
              </a:rPr>
              <a:t>History</a:t>
            </a:r>
            <a:endParaRPr lang="es-AR" sz="800" b="1" dirty="0">
              <a:solidFill>
                <a:srgbClr val="22608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215444"/>
          </a:xfrm>
          <a:prstGeom prst="rect">
            <a:avLst/>
          </a:prstGeom>
          <a:solidFill>
            <a:srgbClr val="F9F9F9"/>
          </a:solidFill>
          <a:ln>
            <a:noFill/>
          </a:ln>
        </p:spPr>
        <p:txBody>
          <a:bodyPr wrap="square" rtlCol="0">
            <a:spAutoFit/>
          </a:bodyPr>
          <a:lstStyle/>
          <a:p>
            <a:r>
              <a:rPr lang="es-AR" sz="800" b="1" u="sng" dirty="0">
                <a:solidFill>
                  <a:schemeClr val="bg2">
                    <a:lumMod val="25000"/>
                  </a:schemeClr>
                </a:solidFill>
                <a:latin typeface="Arial" panose="020B0604020202020204" pitchFamily="34" charset="0"/>
                <a:cs typeface="Arial" panose="020B0604020202020204" pitchFamily="34" charset="0"/>
              </a:rPr>
              <a:t>Test </a:t>
            </a:r>
            <a:r>
              <a:rPr lang="es-AR" sz="800" b="1" u="sng" dirty="0" err="1">
                <a:solidFill>
                  <a:schemeClr val="bg2">
                    <a:lumMod val="25000"/>
                  </a:schemeClr>
                </a:solidFill>
                <a:latin typeface="Arial" panose="020B0604020202020204" pitchFamily="34" charset="0"/>
                <a:cs typeface="Arial" panose="020B0604020202020204" pitchFamily="34" charset="0"/>
              </a:rPr>
              <a:t>Results</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ptos" panose="020B0004020202020204" pitchFamily="34" charset="0"/>
              </a:rPr>
              <a:t>Test Results </a:t>
            </a:r>
            <a:r>
              <a:rPr lang="en-US" dirty="0">
                <a:solidFill>
                  <a:schemeClr val="bg1"/>
                </a:solidFill>
                <a:latin typeface="Aptos" panose="020B0004020202020204" pitchFamily="34" charset="0"/>
              </a:rPr>
              <a:t>tab no </a:t>
            </a:r>
            <a:r>
              <a:rPr lang="en-US" dirty="0" err="1">
                <a:solidFill>
                  <a:schemeClr val="bg1"/>
                </a:solidFill>
                <a:latin typeface="Aptos" panose="020B0004020202020204" pitchFamily="34" charset="0"/>
              </a:rPr>
              <a:t>kyerɛ</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gyinabea</a:t>
            </a:r>
            <a:r>
              <a:rPr lang="en-US" dirty="0">
                <a:solidFill>
                  <a:schemeClr val="bg1"/>
                </a:solidFill>
                <a:latin typeface="Aptos" panose="020B0004020202020204" pitchFamily="34" charset="0"/>
              </a:rPr>
              <a:t>. Fa wo </a:t>
            </a:r>
            <a:r>
              <a:rPr lang="en-US" dirty="0" err="1">
                <a:solidFill>
                  <a:schemeClr val="bg1"/>
                </a:solidFill>
                <a:latin typeface="Aptos" panose="020B0004020202020204" pitchFamily="34" charset="0"/>
              </a:rPr>
              <a:t>nsa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kɔ</a:t>
            </a:r>
            <a:r>
              <a:rPr lang="en-US" dirty="0">
                <a:solidFill>
                  <a:schemeClr val="bg1"/>
                </a:solidFill>
                <a:latin typeface="Aptos" panose="020B0004020202020204" pitchFamily="34" charset="0"/>
              </a:rPr>
              <a:t> fam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report no mu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woanya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pii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afa</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adwumayɛ</a:t>
            </a:r>
            <a:r>
              <a:rPr lang="en-US" dirty="0">
                <a:solidFill>
                  <a:schemeClr val="bg1"/>
                </a:solidFill>
                <a:latin typeface="Aptos" panose="020B0004020202020204" pitchFamily="34" charset="0"/>
              </a:rPr>
              <a:t> ho.</a:t>
            </a: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Resources</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Student Name: </a:t>
            </a:r>
            <a:r>
              <a:rPr lang="es-AR" sz="900" dirty="0">
                <a:solidFill>
                  <a:schemeClr val="bg2">
                    <a:lumMod val="25000"/>
                  </a:schemeClr>
                </a:solidFill>
                <a:latin typeface="Arial" panose="020B0604020202020204" pitchFamily="34" charset="0"/>
                <a:cs typeface="Arial" panose="020B0604020202020204" pitchFamily="34" charset="0"/>
              </a:rPr>
              <a:t>Student, Demo</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District</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City</a:t>
            </a:r>
          </a:p>
          <a:p>
            <a:r>
              <a:rPr lang="es-AR" sz="900" b="1" dirty="0">
                <a:solidFill>
                  <a:schemeClr val="bg2">
                    <a:lumMod val="25000"/>
                  </a:schemeClr>
                </a:solidFill>
                <a:latin typeface="Arial" panose="020B0604020202020204" pitchFamily="34" charset="0"/>
                <a:cs typeface="Arial" panose="020B0604020202020204" pitchFamily="34" charset="0"/>
              </a:rPr>
              <a:t>School: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Student Grade: </a:t>
            </a:r>
            <a:r>
              <a:rPr lang="es-AR" sz="900" dirty="0">
                <a:solidFill>
                  <a:schemeClr val="bg2">
                    <a:lumMod val="25000"/>
                  </a:schemeClr>
                </a:solidFill>
                <a:latin typeface="Arial" panose="020B0604020202020204" pitchFamily="34" charset="0"/>
                <a:cs typeface="Arial" panose="020B0604020202020204" pitchFamily="34" charset="0"/>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9990000004</a:t>
            </a:r>
          </a:p>
          <a:p>
            <a:pPr algn="r"/>
            <a:r>
              <a:rPr lang="es-AR" sz="900" b="1" dirty="0">
                <a:solidFill>
                  <a:schemeClr val="bg2">
                    <a:lumMod val="25000"/>
                  </a:schemeClr>
                </a:solidFill>
                <a:latin typeface="Arial" panose="020B0604020202020204" pitchFamily="34" charset="0"/>
                <a:cs typeface="Arial" panose="020B0604020202020204" pitchFamily="34" charset="0"/>
              </a:rPr>
              <a:t>Date </a:t>
            </a:r>
            <a:r>
              <a:rPr lang="es-AR" sz="900" b="1" dirty="0" err="1">
                <a:solidFill>
                  <a:schemeClr val="bg2">
                    <a:lumMod val="25000"/>
                  </a:schemeClr>
                </a:solidFill>
                <a:latin typeface="Arial" panose="020B0604020202020204" pitchFamily="34" charset="0"/>
                <a:cs typeface="Arial" panose="020B0604020202020204" pitchFamily="34" charset="0"/>
              </a:rPr>
              <a:t>of</a:t>
            </a:r>
            <a:r>
              <a:rPr lang="es-AR" sz="900" b="1" dirty="0">
                <a:solidFill>
                  <a:schemeClr val="bg2">
                    <a:lumMod val="25000"/>
                  </a:schemeClr>
                </a:solidFill>
                <a:latin typeface="Arial" panose="020B0604020202020204" pitchFamily="34" charset="0"/>
                <a:cs typeface="Arial" panose="020B0604020202020204" pitchFamily="34" charset="0"/>
              </a:rPr>
              <a:t> Birth: </a:t>
            </a:r>
            <a:r>
              <a:rPr lang="es-AR" sz="900" dirty="0">
                <a:solidFill>
                  <a:schemeClr val="bg2">
                    <a:lumMod val="25000"/>
                  </a:schemeClr>
                </a:solidFill>
                <a:latin typeface="Arial" panose="020B0604020202020204" pitchFamily="34" charset="0"/>
                <a:cs typeface="Arial" panose="020B0604020202020204" pitchFamily="34" charset="0"/>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it-IT" sz="1100" dirty="0">
                <a:solidFill>
                  <a:schemeClr val="bg1"/>
                </a:solidFill>
                <a:latin typeface="Arial" panose="020B0604020202020204" pitchFamily="34" charset="0"/>
                <a:cs typeface="Arial" panose="020B0604020202020204" pitchFamily="34" charset="0"/>
              </a:rPr>
              <a:t>Borɔfo Kasa ne Adesua – Afeberesɛm 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554545"/>
          </a:xfrm>
          <a:prstGeom prst="rect">
            <a:avLst/>
          </a:prstGeom>
          <a:solidFill>
            <a:srgbClr val="F9F9F9"/>
          </a:solidFill>
          <a:ln>
            <a:noFill/>
          </a:ln>
        </p:spPr>
        <p:txBody>
          <a:bodyPr wrap="square" rtlCol="0">
            <a:spAutoFit/>
          </a:bodyPr>
          <a:lstStyle/>
          <a:p>
            <a:r>
              <a:rPr lang="en-US" sz="1000" dirty="0" err="1">
                <a:solidFill>
                  <a:schemeClr val="bg2">
                    <a:lumMod val="25000"/>
                  </a:schemeClr>
                </a:solidFill>
                <a:latin typeface="Arial" panose="020B0604020202020204" pitchFamily="34" charset="0"/>
                <a:cs typeface="Arial" panose="020B0604020202020204" pitchFamily="34" charset="0"/>
              </a:rPr>
              <a:t>Wɔde</a:t>
            </a:r>
            <a:r>
              <a:rPr lang="en-US" sz="1000" dirty="0">
                <a:solidFill>
                  <a:schemeClr val="bg2">
                    <a:lumMod val="25000"/>
                  </a:schemeClr>
                </a:solidFill>
                <a:latin typeface="Arial" panose="020B0604020202020204" pitchFamily="34" charset="0"/>
                <a:cs typeface="Arial" panose="020B0604020202020204" pitchFamily="34" charset="0"/>
              </a:rPr>
              <a:t>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nsunsuanso</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efi</a:t>
            </a:r>
            <a:r>
              <a:rPr lang="en-US" sz="1000" dirty="0">
                <a:solidFill>
                  <a:schemeClr val="bg2">
                    <a:lumMod val="25000"/>
                  </a:schemeClr>
                </a:solidFill>
                <a:latin typeface="Arial" panose="020B0604020202020204" pitchFamily="34" charset="0"/>
                <a:cs typeface="Arial" panose="020B0604020202020204" pitchFamily="34" charset="0"/>
              </a:rPr>
              <a:t> 2025 MCAS Alternate Assessment (MCAS-Alt) no mu </a:t>
            </a:r>
            <a:r>
              <a:rPr lang="en-US" sz="1000" dirty="0" err="1">
                <a:solidFill>
                  <a:schemeClr val="bg2">
                    <a:lumMod val="25000"/>
                  </a:schemeClr>
                </a:solidFill>
                <a:latin typeface="Arial" panose="020B0604020202020204" pitchFamily="34" charset="0"/>
                <a:cs typeface="Arial" panose="020B0604020202020204" pitchFamily="34" charset="0"/>
              </a:rPr>
              <a:t>ato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hɔ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ase</a:t>
            </a:r>
            <a:r>
              <a:rPr lang="en-US" sz="1000" dirty="0">
                <a:solidFill>
                  <a:schemeClr val="bg2">
                    <a:lumMod val="25000"/>
                  </a:schemeClr>
                </a:solidFill>
                <a:latin typeface="Arial" panose="020B0604020202020204" pitchFamily="34" charset="0"/>
                <a:cs typeface="Arial" panose="020B0604020202020204" pitchFamily="34" charset="0"/>
              </a:rPr>
              <a:t> ha. </a:t>
            </a:r>
            <a:r>
              <a:rPr lang="en-US" sz="1000" dirty="0" err="1">
                <a:solidFill>
                  <a:schemeClr val="bg2">
                    <a:lumMod val="25000"/>
                  </a:schemeClr>
                </a:solidFill>
                <a:latin typeface="Arial" panose="020B0604020202020204" pitchFamily="34" charset="0"/>
                <a:cs typeface="Arial" panose="020B0604020202020204" pitchFamily="34" charset="0"/>
              </a:rPr>
              <a:t>Wɔhwehwɛ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asuafo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nyinaa</a:t>
            </a:r>
            <a:r>
              <a:rPr lang="en-US" sz="1000" dirty="0">
                <a:solidFill>
                  <a:schemeClr val="bg2">
                    <a:lumMod val="25000"/>
                  </a:schemeClr>
                </a:solidFill>
                <a:latin typeface="Arial" panose="020B0604020202020204" pitchFamily="34" charset="0"/>
                <a:cs typeface="Arial" panose="020B0604020202020204" pitchFamily="34" charset="0"/>
              </a:rPr>
              <a:t> de </a:t>
            </a:r>
            <a:r>
              <a:rPr lang="en-US" sz="1000" dirty="0" err="1">
                <a:solidFill>
                  <a:schemeClr val="bg2">
                    <a:lumMod val="25000"/>
                  </a:schemeClr>
                </a:solidFill>
                <a:latin typeface="Arial" panose="020B0604020202020204" pitchFamily="34" charset="0"/>
                <a:cs typeface="Arial" panose="020B0604020202020204" pitchFamily="34" charset="0"/>
              </a:rPr>
              <a:t>wɔn</a:t>
            </a:r>
            <a:r>
              <a:rPr lang="en-US" sz="1000" dirty="0">
                <a:solidFill>
                  <a:schemeClr val="bg2">
                    <a:lumMod val="25000"/>
                  </a:schemeClr>
                </a:solidFill>
                <a:latin typeface="Arial" panose="020B0604020202020204" pitchFamily="34" charset="0"/>
                <a:cs typeface="Arial" panose="020B0604020202020204" pitchFamily="34" charset="0"/>
              </a:rPr>
              <a:t> ho </a:t>
            </a:r>
            <a:r>
              <a:rPr lang="en-US" sz="1000" dirty="0" err="1">
                <a:solidFill>
                  <a:schemeClr val="bg2">
                    <a:lumMod val="25000"/>
                  </a:schemeClr>
                </a:solidFill>
                <a:latin typeface="Arial" panose="020B0604020202020204" pitchFamily="34" charset="0"/>
                <a:cs typeface="Arial" panose="020B0604020202020204" pitchFamily="34" charset="0"/>
              </a:rPr>
              <a:t>hyɛ</a:t>
            </a:r>
            <a:r>
              <a:rPr lang="en-US" sz="1000" dirty="0">
                <a:solidFill>
                  <a:schemeClr val="bg2">
                    <a:lumMod val="25000"/>
                  </a:schemeClr>
                </a:solidFill>
                <a:latin typeface="Arial" panose="020B0604020202020204" pitchFamily="34" charset="0"/>
                <a:cs typeface="Arial" panose="020B0604020202020204" pitchFamily="34" charset="0"/>
              </a:rPr>
              <a:t> state-wide </a:t>
            </a:r>
            <a:r>
              <a:rPr lang="en-US" sz="1000" dirty="0" err="1">
                <a:solidFill>
                  <a:schemeClr val="bg2">
                    <a:lumMod val="25000"/>
                  </a:schemeClr>
                </a:solidFill>
                <a:latin typeface="Arial" panose="020B0604020202020204" pitchFamily="34" charset="0"/>
                <a:cs typeface="Arial" panose="020B0604020202020204" pitchFamily="34" charset="0"/>
              </a:rPr>
              <a:t>nsɔhwɛ</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aban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ahyɛ</a:t>
            </a:r>
            <a:r>
              <a:rPr lang="en-US" sz="1000" dirty="0">
                <a:solidFill>
                  <a:schemeClr val="bg2">
                    <a:lumMod val="25000"/>
                  </a:schemeClr>
                </a:solidFill>
                <a:latin typeface="Arial" panose="020B0604020202020204" pitchFamily="34" charset="0"/>
                <a:cs typeface="Arial" panose="020B0604020202020204" pitchFamily="34" charset="0"/>
              </a:rPr>
              <a:t> ho </a:t>
            </a:r>
            <a:r>
              <a:rPr lang="en-US" sz="1000" dirty="0" err="1">
                <a:solidFill>
                  <a:schemeClr val="bg2">
                    <a:lumMod val="25000"/>
                  </a:schemeClr>
                </a:solidFill>
                <a:latin typeface="Arial" panose="020B0604020202020204" pitchFamily="34" charset="0"/>
                <a:cs typeface="Arial" panose="020B0604020202020204" pitchFamily="34" charset="0"/>
              </a:rPr>
              <a:t>mmara</a:t>
            </a:r>
            <a:r>
              <a:rPr lang="en-US" sz="1000" dirty="0">
                <a:solidFill>
                  <a:schemeClr val="bg2">
                    <a:lumMod val="25000"/>
                  </a:schemeClr>
                </a:solidFill>
                <a:latin typeface="Arial" panose="020B0604020202020204" pitchFamily="34" charset="0"/>
                <a:cs typeface="Arial" panose="020B0604020202020204" pitchFamily="34" charset="0"/>
              </a:rPr>
              <a:t> mu, </a:t>
            </a:r>
            <a:r>
              <a:rPr lang="en-US" sz="1000" dirty="0" err="1">
                <a:solidFill>
                  <a:schemeClr val="bg2">
                    <a:lumMod val="25000"/>
                  </a:schemeClr>
                </a:solidFill>
                <a:latin typeface="Arial" panose="020B0604020202020204" pitchFamily="34" charset="0"/>
                <a:cs typeface="Arial" panose="020B0604020202020204" pitchFamily="34" charset="0"/>
              </a:rPr>
              <a:t>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ebia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wɔbɛyɛ</a:t>
            </a:r>
            <a:r>
              <a:rPr lang="en-US" sz="1000" dirty="0">
                <a:solidFill>
                  <a:schemeClr val="bg2">
                    <a:lumMod val="25000"/>
                  </a:schemeClr>
                </a:solidFill>
                <a:latin typeface="Arial" panose="020B0604020202020204" pitchFamily="34" charset="0"/>
                <a:cs typeface="Arial" panose="020B0604020202020204" pitchFamily="34" charset="0"/>
              </a:rPr>
              <a:t> MCAS </a:t>
            </a:r>
            <a:r>
              <a:rPr lang="en-US" sz="1000" dirty="0" err="1">
                <a:solidFill>
                  <a:schemeClr val="bg2">
                    <a:lumMod val="25000"/>
                  </a:schemeClr>
                </a:solidFill>
                <a:latin typeface="Arial" panose="020B0604020202020204" pitchFamily="34" charset="0"/>
                <a:cs typeface="Arial" panose="020B0604020202020204" pitchFamily="34" charset="0"/>
              </a:rPr>
              <a:t>nsɔhwɛ</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wɔtaa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yɛ</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anaasɛ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wɔde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wɔn</a:t>
            </a:r>
            <a:r>
              <a:rPr lang="en-US" sz="1000" dirty="0">
                <a:solidFill>
                  <a:schemeClr val="bg2">
                    <a:lumMod val="25000"/>
                  </a:schemeClr>
                </a:solidFill>
                <a:latin typeface="Arial" panose="020B0604020202020204" pitchFamily="34" charset="0"/>
                <a:cs typeface="Arial" panose="020B0604020202020204" pitchFamily="34" charset="0"/>
              </a:rPr>
              <a:t> ho </a:t>
            </a:r>
            <a:r>
              <a:rPr lang="en-US" sz="1000" dirty="0" err="1">
                <a:solidFill>
                  <a:schemeClr val="bg2">
                    <a:lumMod val="25000"/>
                  </a:schemeClr>
                </a:solidFill>
                <a:latin typeface="Arial" panose="020B0604020202020204" pitchFamily="34" charset="0"/>
                <a:cs typeface="Arial" panose="020B0604020202020204" pitchFamily="34" charset="0"/>
              </a:rPr>
              <a:t>bɛhyɛ</a:t>
            </a:r>
            <a:r>
              <a:rPr lang="en-US" sz="1000" dirty="0">
                <a:solidFill>
                  <a:schemeClr val="bg2">
                    <a:lumMod val="25000"/>
                  </a:schemeClr>
                </a:solidFill>
                <a:latin typeface="Arial" panose="020B0604020202020204" pitchFamily="34" charset="0"/>
                <a:cs typeface="Arial" panose="020B0604020202020204" pitchFamily="34" charset="0"/>
              </a:rPr>
              <a:t> MCAS Alternate Assessment (MCAS-Alt) mu ama </a:t>
            </a:r>
            <a:r>
              <a:rPr lang="en-US" sz="1000" dirty="0" err="1">
                <a:solidFill>
                  <a:schemeClr val="bg2">
                    <a:lumMod val="25000"/>
                  </a:schemeClr>
                </a:solidFill>
                <a:latin typeface="Arial" panose="020B0604020202020204" pitchFamily="34" charset="0"/>
                <a:cs typeface="Arial" panose="020B0604020202020204" pitchFamily="34" charset="0"/>
              </a:rPr>
              <a:t>asuafo</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wɔwɔ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dɛm</a:t>
            </a:r>
            <a:r>
              <a:rPr lang="en-US" sz="1000" dirty="0">
                <a:solidFill>
                  <a:schemeClr val="bg2">
                    <a:lumMod val="25000"/>
                  </a:schemeClr>
                </a:solidFill>
                <a:latin typeface="Arial" panose="020B0604020202020204" pitchFamily="34" charset="0"/>
                <a:cs typeface="Arial" panose="020B0604020202020204" pitchFamily="34" charset="0"/>
              </a:rPr>
              <a:t> a emu </a:t>
            </a:r>
            <a:r>
              <a:rPr lang="en-US" sz="1000" dirty="0" err="1">
                <a:solidFill>
                  <a:schemeClr val="bg2">
                    <a:lumMod val="25000"/>
                  </a:schemeClr>
                </a:solidFill>
                <a:latin typeface="Arial" panose="020B0604020202020204" pitchFamily="34" charset="0"/>
                <a:cs typeface="Arial" panose="020B0604020202020204" pitchFamily="34" charset="0"/>
              </a:rPr>
              <a:t>yɛ</a:t>
            </a:r>
            <a:r>
              <a:rPr lang="en-US" sz="1000" dirty="0">
                <a:solidFill>
                  <a:schemeClr val="bg2">
                    <a:lumMod val="25000"/>
                  </a:schemeClr>
                </a:solidFill>
                <a:latin typeface="Arial" panose="020B0604020202020204" pitchFamily="34" charset="0"/>
                <a:cs typeface="Arial" panose="020B0604020202020204" pitchFamily="34" charset="0"/>
              </a:rPr>
              <a:t> den </a:t>
            </a:r>
            <a:r>
              <a:rPr lang="en-US" sz="1000" dirty="0" err="1">
                <a:solidFill>
                  <a:schemeClr val="bg2">
                    <a:lumMod val="25000"/>
                  </a:schemeClr>
                </a:solidFill>
                <a:latin typeface="Arial" panose="020B0604020202020204" pitchFamily="34" charset="0"/>
                <a:cs typeface="Arial" panose="020B0604020202020204" pitchFamily="34" charset="0"/>
              </a:rPr>
              <a:t>na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wɔdu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ahwehwɛde</a:t>
            </a:r>
            <a:r>
              <a:rPr lang="en-US" sz="1000" dirty="0">
                <a:solidFill>
                  <a:schemeClr val="bg2">
                    <a:lumMod val="25000"/>
                  </a:schemeClr>
                </a:solidFill>
                <a:latin typeface="Arial" panose="020B0604020202020204" pitchFamily="34" charset="0"/>
                <a:cs typeface="Arial" panose="020B0604020202020204" pitchFamily="34" charset="0"/>
              </a:rPr>
              <a:t> no ho.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sukuu</a:t>
            </a:r>
            <a:r>
              <a:rPr lang="en-US" sz="1000" dirty="0">
                <a:solidFill>
                  <a:schemeClr val="bg2">
                    <a:lumMod val="25000"/>
                  </a:schemeClr>
                </a:solidFill>
                <a:latin typeface="Arial" panose="020B0604020202020204" pitchFamily="34" charset="0"/>
                <a:cs typeface="Arial" panose="020B0604020202020204" pitchFamily="34" charset="0"/>
              </a:rPr>
              <a:t> de ne MCAS-Alt </a:t>
            </a:r>
            <a:r>
              <a:rPr lang="en-US" sz="1000" dirty="0" err="1">
                <a:solidFill>
                  <a:schemeClr val="bg2">
                    <a:lumMod val="25000"/>
                  </a:schemeClr>
                </a:solidFill>
                <a:latin typeface="Arial" panose="020B0604020202020204" pitchFamily="34" charset="0"/>
                <a:cs typeface="Arial" panose="020B0604020202020204" pitchFamily="34" charset="0"/>
              </a:rPr>
              <a:t>kɔtoo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hɔ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afeberesɛm</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atwam</a:t>
            </a:r>
            <a:r>
              <a:rPr lang="en-US" sz="1000" dirty="0">
                <a:solidFill>
                  <a:schemeClr val="bg2">
                    <a:lumMod val="25000"/>
                  </a:schemeClr>
                </a:solidFill>
                <a:latin typeface="Arial" panose="020B0604020202020204" pitchFamily="34" charset="0"/>
                <a:cs typeface="Arial" panose="020B0604020202020204" pitchFamily="34" charset="0"/>
              </a:rPr>
              <a:t> no mu </a:t>
            </a:r>
            <a:r>
              <a:rPr lang="en-US" sz="1000" dirty="0" err="1">
                <a:solidFill>
                  <a:schemeClr val="bg2">
                    <a:lumMod val="25000"/>
                  </a:schemeClr>
                </a:solidFill>
                <a:latin typeface="Arial" panose="020B0604020202020204" pitchFamily="34" charset="0"/>
                <a:cs typeface="Arial" panose="020B0604020202020204" pitchFamily="34" charset="0"/>
              </a:rPr>
              <a:t>sɛnea</a:t>
            </a:r>
            <a:r>
              <a:rPr lang="en-US" sz="1000" dirty="0">
                <a:solidFill>
                  <a:schemeClr val="bg2">
                    <a:lumMod val="25000"/>
                  </a:schemeClr>
                </a:solidFill>
                <a:latin typeface="Arial" panose="020B0604020202020204" pitchFamily="34" charset="0"/>
                <a:cs typeface="Arial" panose="020B0604020202020204" pitchFamily="34" charset="0"/>
              </a:rPr>
              <a:t> ne IEP </a:t>
            </a:r>
            <a:r>
              <a:rPr lang="en-US" sz="1000" dirty="0" err="1">
                <a:solidFill>
                  <a:schemeClr val="bg2">
                    <a:lumMod val="25000"/>
                  </a:schemeClr>
                </a:solidFill>
                <a:latin typeface="Arial" panose="020B0604020202020204" pitchFamily="34" charset="0"/>
                <a:cs typeface="Arial" panose="020B0604020202020204" pitchFamily="34" charset="0"/>
              </a:rPr>
              <a:t>kyerɛe</a:t>
            </a:r>
            <a:r>
              <a:rPr lang="en-US" sz="1000" dirty="0">
                <a:solidFill>
                  <a:schemeClr val="bg2">
                    <a:lumMod val="25000"/>
                  </a:schemeClr>
                </a:solidFill>
                <a:latin typeface="Arial" panose="020B0604020202020204" pitchFamily="34" charset="0"/>
                <a:cs typeface="Arial" panose="020B0604020202020204" pitchFamily="34" charset="0"/>
              </a:rPr>
              <a:t> no.</a:t>
            </a:r>
          </a:p>
          <a:p>
            <a:endParaRPr lang="en-US" sz="1000" dirty="0">
              <a:solidFill>
                <a:schemeClr val="bg2">
                  <a:lumMod val="25000"/>
                </a:schemeClr>
              </a:solidFill>
              <a:latin typeface="Arial" panose="020B0604020202020204" pitchFamily="34" charset="0"/>
              <a:cs typeface="Arial" panose="020B0604020202020204" pitchFamily="34" charset="0"/>
            </a:endParaRPr>
          </a:p>
          <a:p>
            <a:r>
              <a:rPr lang="en-US" sz="1000" dirty="0">
                <a:solidFill>
                  <a:schemeClr val="bg2">
                    <a:lumMod val="25000"/>
                  </a:schemeClr>
                </a:solidFill>
                <a:latin typeface="Arial" panose="020B0604020202020204" pitchFamily="34" charset="0"/>
                <a:cs typeface="Arial" panose="020B0604020202020204" pitchFamily="34" charset="0"/>
              </a:rPr>
              <a:t>MCAS-Alt no </a:t>
            </a:r>
            <a:r>
              <a:rPr lang="en-US" sz="1000" dirty="0" err="1">
                <a:solidFill>
                  <a:schemeClr val="bg2">
                    <a:lumMod val="25000"/>
                  </a:schemeClr>
                </a:solidFill>
                <a:latin typeface="Arial" panose="020B0604020202020204" pitchFamily="34" charset="0"/>
                <a:cs typeface="Arial" panose="020B0604020202020204" pitchFamily="34" charset="0"/>
              </a:rPr>
              <a:t>yɛ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kyerɛwtohɔ</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ɛfa</a:t>
            </a:r>
            <a:r>
              <a:rPr lang="en-US" sz="1000" dirty="0">
                <a:solidFill>
                  <a:schemeClr val="bg2">
                    <a:lumMod val="25000"/>
                  </a:schemeClr>
                </a:solidFill>
                <a:latin typeface="Arial" panose="020B0604020202020204" pitchFamily="34" charset="0"/>
                <a:cs typeface="Arial" panose="020B0604020202020204" pitchFamily="34" charset="0"/>
              </a:rPr>
              <a:t>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nkɔsoɔ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gyinabea</a:t>
            </a:r>
            <a:r>
              <a:rPr lang="en-US" sz="1000" dirty="0">
                <a:solidFill>
                  <a:schemeClr val="bg2">
                    <a:lumMod val="25000"/>
                  </a:schemeClr>
                </a:solidFill>
                <a:latin typeface="Arial" panose="020B0604020202020204" pitchFamily="34" charset="0"/>
                <a:cs typeface="Arial" panose="020B0604020202020204" pitchFamily="34" charset="0"/>
              </a:rPr>
              <a:t> ho </a:t>
            </a:r>
            <a:r>
              <a:rPr lang="en-US" sz="1000" dirty="0" err="1">
                <a:solidFill>
                  <a:schemeClr val="bg2">
                    <a:lumMod val="25000"/>
                  </a:schemeClr>
                </a:solidFill>
                <a:latin typeface="Arial" panose="020B0604020202020204" pitchFamily="34" charset="0"/>
                <a:cs typeface="Arial" panose="020B0604020202020204" pitchFamily="34" charset="0"/>
              </a:rPr>
              <a:t>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alternet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adesua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gyinapɛn</a:t>
            </a:r>
            <a:r>
              <a:rPr lang="en-US" sz="1000" dirty="0">
                <a:solidFill>
                  <a:schemeClr val="bg2">
                    <a:lumMod val="25000"/>
                  </a:schemeClr>
                </a:solidFill>
                <a:latin typeface="Arial" panose="020B0604020202020204" pitchFamily="34" charset="0"/>
                <a:cs typeface="Arial" panose="020B0604020202020204" pitchFamily="34" charset="0"/>
              </a:rPr>
              <a:t> mu. Ansa </a:t>
            </a:r>
            <a:r>
              <a:rPr lang="en-US" sz="1000" dirty="0" err="1">
                <a:solidFill>
                  <a:schemeClr val="bg2">
                    <a:lumMod val="25000"/>
                  </a:schemeClr>
                </a:solidFill>
                <a:latin typeface="Arial" panose="020B0604020202020204" pitchFamily="34" charset="0"/>
                <a:cs typeface="Arial" panose="020B0604020202020204" pitchFamily="34" charset="0"/>
              </a:rPr>
              <a:t>na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wɔde</a:t>
            </a:r>
            <a:r>
              <a:rPr lang="en-US" sz="1000" dirty="0">
                <a:solidFill>
                  <a:schemeClr val="bg2">
                    <a:lumMod val="25000"/>
                  </a:schemeClr>
                </a:solidFill>
                <a:latin typeface="Arial" panose="020B0604020202020204" pitchFamily="34" charset="0"/>
                <a:cs typeface="Arial" panose="020B0604020202020204" pitchFamily="34" charset="0"/>
              </a:rPr>
              <a:t> MCAS-Alt no </a:t>
            </a:r>
            <a:r>
              <a:rPr lang="en-US" sz="1000" dirty="0" err="1">
                <a:solidFill>
                  <a:schemeClr val="bg2">
                    <a:lumMod val="25000"/>
                  </a:schemeClr>
                </a:solidFill>
                <a:latin typeface="Arial" panose="020B0604020202020204" pitchFamily="34" charset="0"/>
                <a:cs typeface="Arial" panose="020B0604020202020204" pitchFamily="34" charset="0"/>
              </a:rPr>
              <a:t>rekɔma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na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ɛsɛ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sɛ</a:t>
            </a:r>
            <a:r>
              <a:rPr lang="en-US" sz="1000" dirty="0">
                <a:solidFill>
                  <a:schemeClr val="bg2">
                    <a:lumMod val="25000"/>
                  </a:schemeClr>
                </a:solidFill>
                <a:latin typeface="Arial" panose="020B0604020202020204" pitchFamily="34" charset="0"/>
                <a:cs typeface="Arial" panose="020B0604020202020204" pitchFamily="34" charset="0"/>
              </a:rPr>
              <a:t>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sukuu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frɛ</a:t>
            </a:r>
            <a:r>
              <a:rPr lang="en-US" sz="1000" dirty="0">
                <a:solidFill>
                  <a:schemeClr val="bg2">
                    <a:lumMod val="25000"/>
                  </a:schemeClr>
                </a:solidFill>
                <a:latin typeface="Arial" panose="020B0604020202020204" pitchFamily="34" charset="0"/>
                <a:cs typeface="Arial" panose="020B0604020202020204" pitchFamily="34" charset="0"/>
              </a:rPr>
              <a:t> wo ma </a:t>
            </a:r>
            <a:r>
              <a:rPr lang="en-US" sz="1000" dirty="0" err="1">
                <a:solidFill>
                  <a:schemeClr val="bg2">
                    <a:lumMod val="25000"/>
                  </a:schemeClr>
                </a:solidFill>
                <a:latin typeface="Arial" panose="020B0604020202020204" pitchFamily="34" charset="0"/>
                <a:cs typeface="Arial" panose="020B0604020202020204" pitchFamily="34" charset="0"/>
              </a:rPr>
              <a:t>wohwɛ</a:t>
            </a:r>
            <a:r>
              <a:rPr lang="en-US" sz="1000" dirty="0">
                <a:solidFill>
                  <a:schemeClr val="bg2">
                    <a:lumMod val="25000"/>
                  </a:schemeClr>
                </a:solidFill>
                <a:latin typeface="Arial" panose="020B0604020202020204" pitchFamily="34" charset="0"/>
                <a:cs typeface="Arial" panose="020B0604020202020204" pitchFamily="34" charset="0"/>
              </a:rPr>
              <a:t>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MCAS-Alt </a:t>
            </a:r>
            <a:r>
              <a:rPr lang="en-US" sz="1000" dirty="0" err="1">
                <a:solidFill>
                  <a:schemeClr val="bg2">
                    <a:lumMod val="25000"/>
                  </a:schemeClr>
                </a:solidFill>
                <a:latin typeface="Arial" panose="020B0604020202020204" pitchFamily="34" charset="0"/>
                <a:cs typeface="Arial" panose="020B0604020202020204" pitchFamily="34" charset="0"/>
              </a:rPr>
              <a:t>nhwehwɛmu</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wowɔ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nsɛmmisa</a:t>
            </a:r>
            <a:r>
              <a:rPr lang="en-US" sz="1000" dirty="0">
                <a:solidFill>
                  <a:schemeClr val="bg2">
                    <a:lumMod val="25000"/>
                  </a:schemeClr>
                </a:solidFill>
                <a:latin typeface="Arial" panose="020B0604020202020204" pitchFamily="34" charset="0"/>
                <a:cs typeface="Arial" panose="020B0604020202020204" pitchFamily="34" charset="0"/>
              </a:rPr>
              <a:t> bi fa </a:t>
            </a:r>
            <a:r>
              <a:rPr lang="en-US" sz="1000" dirty="0" err="1">
                <a:solidFill>
                  <a:schemeClr val="bg2">
                    <a:lumMod val="25000"/>
                  </a:schemeClr>
                </a:solidFill>
                <a:latin typeface="Arial" panose="020B0604020202020204" pitchFamily="34" charset="0"/>
                <a:cs typeface="Arial" panose="020B0604020202020204" pitchFamily="34" charset="0"/>
              </a:rPr>
              <a:t>nsunsuanso</a:t>
            </a:r>
            <a:r>
              <a:rPr lang="en-US" sz="1000" dirty="0">
                <a:solidFill>
                  <a:schemeClr val="bg2">
                    <a:lumMod val="25000"/>
                  </a:schemeClr>
                </a:solidFill>
                <a:latin typeface="Arial" panose="020B0604020202020204" pitchFamily="34" charset="0"/>
                <a:cs typeface="Arial" panose="020B0604020202020204" pitchFamily="34" charset="0"/>
              </a:rPr>
              <a:t> no ho a, </a:t>
            </a:r>
            <a:r>
              <a:rPr lang="en-US" sz="1000" dirty="0" err="1">
                <a:solidFill>
                  <a:schemeClr val="bg2">
                    <a:lumMod val="25000"/>
                  </a:schemeClr>
                </a:solidFill>
                <a:latin typeface="Arial" panose="020B0604020202020204" pitchFamily="34" charset="0"/>
                <a:cs typeface="Arial" panose="020B0604020202020204" pitchFamily="34" charset="0"/>
              </a:rPr>
              <a:t>mesrɛ</a:t>
            </a:r>
            <a:r>
              <a:rPr lang="en-US" sz="1000" dirty="0">
                <a:solidFill>
                  <a:schemeClr val="bg2">
                    <a:lumMod val="25000"/>
                  </a:schemeClr>
                </a:solidFill>
                <a:latin typeface="Arial" panose="020B0604020202020204" pitchFamily="34" charset="0"/>
                <a:cs typeface="Arial" panose="020B0604020202020204" pitchFamily="34" charset="0"/>
              </a:rPr>
              <a:t> wo </a:t>
            </a:r>
            <a:r>
              <a:rPr lang="en-US" sz="1000" dirty="0" err="1">
                <a:solidFill>
                  <a:schemeClr val="bg2">
                    <a:lumMod val="25000"/>
                  </a:schemeClr>
                </a:solidFill>
                <a:latin typeface="Arial" panose="020B0604020202020204" pitchFamily="34" charset="0"/>
                <a:cs typeface="Arial" panose="020B0604020202020204" pitchFamily="34" charset="0"/>
              </a:rPr>
              <a:t>hyia</a:t>
            </a:r>
            <a:r>
              <a:rPr lang="en-US" sz="1000" dirty="0">
                <a:solidFill>
                  <a:schemeClr val="bg2">
                    <a:lumMod val="25000"/>
                  </a:schemeClr>
                </a:solidFill>
                <a:latin typeface="Arial" panose="020B0604020202020204" pitchFamily="34" charset="0"/>
                <a:cs typeface="Arial" panose="020B0604020202020204" pitchFamily="34" charset="0"/>
              </a:rPr>
              <a:t>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akyerɛkyerɛfo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na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monka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alternet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nkɔsoɔ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gyinapɛn</a:t>
            </a:r>
            <a:r>
              <a:rPr lang="en-US" sz="1000" dirty="0">
                <a:solidFill>
                  <a:schemeClr val="bg2">
                    <a:lumMod val="25000"/>
                  </a:schemeClr>
                </a:solidFill>
                <a:latin typeface="Arial" panose="020B0604020202020204" pitchFamily="34" charset="0"/>
                <a:cs typeface="Arial" panose="020B0604020202020204" pitchFamily="34" charset="0"/>
              </a:rPr>
              <a:t> ne wo </a:t>
            </a:r>
            <a:r>
              <a:rPr lang="en-US" sz="1000" dirty="0" err="1">
                <a:solidFill>
                  <a:schemeClr val="bg2">
                    <a:lumMod val="25000"/>
                  </a:schemeClr>
                </a:solidFill>
                <a:latin typeface="Arial" panose="020B0604020202020204" pitchFamily="34" charset="0"/>
                <a:cs typeface="Arial" panose="020B0604020202020204" pitchFamily="34" charset="0"/>
              </a:rPr>
              <a:t>ba</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adwumayɛ</a:t>
            </a:r>
            <a:r>
              <a:rPr lang="en-US" sz="1000" dirty="0">
                <a:solidFill>
                  <a:schemeClr val="bg2">
                    <a:lumMod val="25000"/>
                  </a:schemeClr>
                </a:solidFill>
                <a:latin typeface="Arial" panose="020B0604020202020204" pitchFamily="34" charset="0"/>
                <a:cs typeface="Arial" panose="020B0604020202020204" pitchFamily="34" charset="0"/>
              </a:rPr>
              <a:t> ho </a:t>
            </a:r>
            <a:r>
              <a:rPr lang="en-US" sz="1000" dirty="0" err="1">
                <a:solidFill>
                  <a:schemeClr val="bg2">
                    <a:lumMod val="25000"/>
                  </a:schemeClr>
                </a:solidFill>
                <a:latin typeface="Arial" panose="020B0604020202020204" pitchFamily="34" charset="0"/>
                <a:cs typeface="Arial" panose="020B0604020202020204" pitchFamily="34" charset="0"/>
              </a:rPr>
              <a:t>asɛm</a:t>
            </a:r>
            <a:r>
              <a:rPr lang="en-US" sz="1000" dirty="0">
                <a:solidFill>
                  <a:schemeClr val="bg2">
                    <a:lumMod val="25000"/>
                  </a:schemeClr>
                </a:solidFill>
                <a:latin typeface="Arial" panose="020B0604020202020204" pitchFamily="34" charset="0"/>
                <a:cs typeface="Arial" panose="020B0604020202020204" pitchFamily="34" charset="0"/>
              </a:rPr>
              <a:t>. Department of Elementary and Secondary Education (DESE) </a:t>
            </a:r>
            <a:r>
              <a:rPr lang="en-US" sz="1000" dirty="0" err="1">
                <a:solidFill>
                  <a:schemeClr val="bg2">
                    <a:lumMod val="25000"/>
                  </a:schemeClr>
                </a:solidFill>
                <a:latin typeface="Arial" panose="020B0604020202020204" pitchFamily="34" charset="0"/>
                <a:cs typeface="Arial" panose="020B0604020202020204" pitchFamily="34" charset="0"/>
              </a:rPr>
              <a:t>pɛ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ɛda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sukuu</a:t>
            </a:r>
            <a:r>
              <a:rPr lang="en-US" sz="1000" dirty="0">
                <a:solidFill>
                  <a:schemeClr val="bg2">
                    <a:lumMod val="25000"/>
                  </a:schemeClr>
                </a:solidFill>
                <a:latin typeface="Arial" panose="020B0604020202020204" pitchFamily="34" charset="0"/>
                <a:cs typeface="Arial" panose="020B0604020202020204" pitchFamily="34" charset="0"/>
              </a:rPr>
              <a:t> no </a:t>
            </a:r>
            <a:r>
              <a:rPr lang="en-US" sz="1000" dirty="0" err="1">
                <a:solidFill>
                  <a:schemeClr val="bg2">
                    <a:lumMod val="25000"/>
                  </a:schemeClr>
                </a:solidFill>
                <a:latin typeface="Arial" panose="020B0604020202020204" pitchFamily="34" charset="0"/>
                <a:cs typeface="Arial" panose="020B0604020202020204" pitchFamily="34" charset="0"/>
              </a:rPr>
              <a:t>ase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mmɔden</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wɔbɔe</a:t>
            </a:r>
            <a:r>
              <a:rPr lang="en-US" sz="1000" dirty="0">
                <a:solidFill>
                  <a:schemeClr val="bg2">
                    <a:lumMod val="25000"/>
                  </a:schemeClr>
                </a:solidFill>
                <a:latin typeface="Arial" panose="020B0604020202020204" pitchFamily="34" charset="0"/>
                <a:cs typeface="Arial" panose="020B0604020202020204" pitchFamily="34" charset="0"/>
              </a:rPr>
              <a:t> de </a:t>
            </a:r>
            <a:r>
              <a:rPr lang="en-US" sz="1000" dirty="0" err="1">
                <a:solidFill>
                  <a:schemeClr val="bg2">
                    <a:lumMod val="25000"/>
                  </a:schemeClr>
                </a:solidFill>
                <a:latin typeface="Arial" panose="020B0604020202020204" pitchFamily="34" charset="0"/>
                <a:cs typeface="Arial" panose="020B0604020202020204" pitchFamily="34" charset="0"/>
              </a:rPr>
              <a:t>hwɛe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asuafo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nyinaa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gyinapɛn</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ɛma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wɔyɛ</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adwuma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denneennen</a:t>
            </a:r>
            <a:r>
              <a:rPr lang="en-US" sz="1000" dirty="0">
                <a:solidFill>
                  <a:schemeClr val="bg2">
                    <a:lumMod val="25000"/>
                  </a:schemeClr>
                </a:solidFill>
                <a:latin typeface="Arial" panose="020B0604020202020204" pitchFamily="34" charset="0"/>
                <a:cs typeface="Arial" panose="020B0604020202020204" pitchFamily="34" charset="0"/>
              </a:rPr>
              <a:t>.</a:t>
            </a:r>
          </a:p>
          <a:p>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000" dirty="0" err="1">
                <a:solidFill>
                  <a:schemeClr val="bg2">
                    <a:lumMod val="25000"/>
                  </a:schemeClr>
                </a:solidFill>
                <a:latin typeface="Arial" panose="020B0604020202020204" pitchFamily="34" charset="0"/>
                <a:cs typeface="Arial" panose="020B0604020202020204" pitchFamily="34" charset="0"/>
              </a:rPr>
              <a:t>Borɔfo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Kasa</a:t>
            </a:r>
            <a:r>
              <a:rPr lang="en-US" sz="1000" dirty="0">
                <a:solidFill>
                  <a:schemeClr val="bg2">
                    <a:lumMod val="25000"/>
                  </a:schemeClr>
                </a:solidFill>
                <a:latin typeface="Arial" panose="020B0604020202020204" pitchFamily="34" charset="0"/>
                <a:cs typeface="Arial" panose="020B0604020202020204" pitchFamily="34" charset="0"/>
              </a:rPr>
              <a:t> ne </a:t>
            </a:r>
            <a:r>
              <a:rPr lang="en-US" sz="1000" dirty="0" err="1">
                <a:solidFill>
                  <a:schemeClr val="bg2">
                    <a:lumMod val="25000"/>
                  </a:schemeClr>
                </a:solidFill>
                <a:latin typeface="Arial" panose="020B0604020202020204" pitchFamily="34" charset="0"/>
                <a:cs typeface="Arial" panose="020B0604020202020204" pitchFamily="34" charset="0"/>
              </a:rPr>
              <a:t>Adesua</a:t>
            </a:r>
            <a:endParaRPr lang="en-US" sz="10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000" dirty="0" err="1">
                <a:solidFill>
                  <a:schemeClr val="bg2">
                    <a:lumMod val="25000"/>
                  </a:schemeClr>
                </a:solidFill>
                <a:latin typeface="Arial" panose="020B0604020202020204" pitchFamily="34" charset="0"/>
                <a:cs typeface="Arial" panose="020B0604020202020204" pitchFamily="34" charset="0"/>
              </a:rPr>
              <a:t>Rekɔ</a:t>
            </a:r>
            <a:r>
              <a:rPr lang="en-US" sz="1000" dirty="0">
                <a:solidFill>
                  <a:schemeClr val="bg2">
                    <a:lumMod val="25000"/>
                  </a:schemeClr>
                </a:solidFill>
                <a:latin typeface="Arial" panose="020B0604020202020204" pitchFamily="34" charset="0"/>
                <a:cs typeface="Arial" panose="020B0604020202020204" pitchFamily="34" charset="0"/>
              </a:rPr>
              <a:t> So</a:t>
            </a: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9" y="149294"/>
            <a:ext cx="11972812" cy="1099334"/>
          </a:xfrm>
        </p:spPr>
        <p:txBody>
          <a:bodyPr>
            <a:noAutofit/>
          </a:bodyPr>
          <a:lstStyle/>
          <a:p>
            <a:r>
              <a:rPr lang="en-US" sz="3600" dirty="0" err="1">
                <a:solidFill>
                  <a:srgbClr val="1A4785"/>
                </a:solidFill>
                <a:latin typeface="Aptos" panose="020B0004020202020204" pitchFamily="34" charset="0"/>
                <a:ea typeface="Open Sans Light" pitchFamily="2" charset="0"/>
                <a:cs typeface="Open Sans Light" pitchFamily="2" charset="0"/>
              </a:rPr>
              <a:t>Hwɛ</a:t>
            </a:r>
            <a:r>
              <a:rPr lang="en-US" sz="3600" dirty="0">
                <a:solidFill>
                  <a:srgbClr val="1A4785"/>
                </a:solidFill>
                <a:latin typeface="Aptos" panose="020B0004020202020204" pitchFamily="34" charset="0"/>
                <a:ea typeface="Open Sans Light" pitchFamily="2" charset="0"/>
                <a:cs typeface="Open Sans Light" pitchFamily="2" charset="0"/>
              </a:rPr>
              <a:t> MCAS-Alt </a:t>
            </a:r>
            <a:r>
              <a:rPr lang="en-US" sz="3600" dirty="0" err="1">
                <a:solidFill>
                  <a:srgbClr val="1A4785"/>
                </a:solidFill>
                <a:latin typeface="Aptos" panose="020B0004020202020204" pitchFamily="34" charset="0"/>
                <a:ea typeface="Open Sans Light" pitchFamily="2" charset="0"/>
                <a:cs typeface="Open Sans Light" pitchFamily="2" charset="0"/>
              </a:rPr>
              <a:t>Nsɔhwɛ</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Nsunsuanso</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Nkɔsoɔ</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Gyinabea</a:t>
            </a:r>
            <a:endParaRPr lang="en-US" sz="3600" dirty="0">
              <a:solidFill>
                <a:srgbClr val="1A4785"/>
              </a:solidFill>
              <a:latin typeface="Aptos" panose="020B0004020202020204" pitchFamily="34" charset="0"/>
              <a:ea typeface="Open Sans Light" pitchFamily="2" charset="0"/>
              <a:cs typeface="Open Sans Light" pitchFamily="2" charset="0"/>
            </a:endParaRPr>
          </a:p>
        </p:txBody>
      </p:sp>
      <p:pic>
        <p:nvPicPr>
          <p:cNvPr id="7" name="Picture 6" descr="Mfoni mfonini a ɛkyerɛ sɔhwɛ aba (test results view) ma demo suani a wɔapaw no, a ɛda wɔn achievement level (nkɔso dodow) ne nkyerɛkyerɛmu (descriptors) adi.">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Department</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of</a:t>
            </a:r>
            <a:r>
              <a:rPr lang="es-AR" sz="1100" dirty="0">
                <a:latin typeface="Aptos Slab Light" panose="020F05020202040A0204" pitchFamily="34" charset="0"/>
                <a:cs typeface="Arial" panose="020B0604020202020204" pitchFamily="34" charset="0"/>
              </a:rPr>
              <a:t> Elementary </a:t>
            </a:r>
            <a:br>
              <a:rPr lang="es-AR" sz="1100" dirty="0">
                <a:latin typeface="Aptos Slab Light" panose="020F05020202040A0204" pitchFamily="34" charset="0"/>
                <a:cs typeface="Arial" panose="020B0604020202020204" pitchFamily="34" charset="0"/>
              </a:rPr>
            </a:br>
            <a:r>
              <a:rPr lang="es-AR" sz="1100" dirty="0">
                <a:latin typeface="Aptos Slab Light" panose="020F05020202040A0204" pitchFamily="34" charset="0"/>
                <a:cs typeface="Arial" panose="020B0604020202020204" pitchFamily="34" charset="0"/>
              </a:rPr>
              <a:t>and </a:t>
            </a:r>
            <a:r>
              <a:rPr lang="es-AR" sz="1100" dirty="0" err="1">
                <a:latin typeface="Aptos Slab Light" panose="020F05020202040A0204" pitchFamily="34" charset="0"/>
                <a:cs typeface="Arial" panose="020B0604020202020204" pitchFamily="34" charset="0"/>
              </a:rPr>
              <a:t>Secondary</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Education</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en-US" sz="2000" b="0" i="0" u="none" strike="noStrike" baseline="-25000" dirty="0" err="1">
                <a:solidFill>
                  <a:srgbClr val="000000"/>
                </a:solidFill>
                <a:latin typeface="Arial" panose="020B0604020202020204" pitchFamily="34" charset="0"/>
              </a:rPr>
              <a:t>Sɛn</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na</a:t>
            </a:r>
            <a:r>
              <a:rPr lang="en-US" sz="2000" b="0" i="0" u="none" strike="noStrike" baseline="-25000" dirty="0">
                <a:solidFill>
                  <a:srgbClr val="000000"/>
                </a:solidFill>
                <a:latin typeface="Arial" panose="020B0604020202020204" pitchFamily="34" charset="0"/>
              </a:rPr>
              <a:t> wo </a:t>
            </a:r>
            <a:r>
              <a:rPr lang="en-US" sz="2000" b="0" i="0" u="none" strike="noStrike" baseline="-25000" dirty="0" err="1">
                <a:solidFill>
                  <a:srgbClr val="000000"/>
                </a:solidFill>
                <a:latin typeface="Arial" panose="020B0604020202020204" pitchFamily="34" charset="0"/>
              </a:rPr>
              <a:t>suani</a:t>
            </a:r>
            <a:r>
              <a:rPr lang="en-US" sz="2000" b="0" i="0" u="none" strike="noStrike" baseline="-25000" dirty="0">
                <a:solidFill>
                  <a:srgbClr val="000000"/>
                </a:solidFill>
                <a:latin typeface="Arial" panose="020B0604020202020204" pitchFamily="34" charset="0"/>
              </a:rPr>
              <a:t> no </a:t>
            </a:r>
            <a:r>
              <a:rPr lang="en-US" sz="2000" b="0" i="0" u="none" strike="noStrike" baseline="-25000" dirty="0" err="1">
                <a:solidFill>
                  <a:srgbClr val="000000"/>
                </a:solidFill>
                <a:latin typeface="Arial" panose="020B0604020202020204" pitchFamily="34" charset="0"/>
              </a:rPr>
              <a:t>yɛe</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wɔ</a:t>
            </a:r>
            <a:r>
              <a:rPr lang="en-US" sz="2000" b="0" i="0" u="none" strike="noStrike" baseline="-25000" dirty="0">
                <a:solidFill>
                  <a:srgbClr val="000000"/>
                </a:solidFill>
                <a:latin typeface="Arial" panose="020B0604020202020204" pitchFamily="34" charset="0"/>
              </a:rPr>
              <a:t> Massachusetts Comprehensive Assessment System - Alternate (MCAS-Alt) </a:t>
            </a:r>
            <a:r>
              <a:rPr lang="en-US" sz="2000" b="0" i="0" u="none" strike="noStrike" baseline="-25000" dirty="0" err="1">
                <a:solidFill>
                  <a:srgbClr val="000000"/>
                </a:solidFill>
                <a:latin typeface="Arial" panose="020B0604020202020204" pitchFamily="34" charset="0"/>
              </a:rPr>
              <a:t>Borɔfo</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Kasa</a:t>
            </a:r>
            <a:r>
              <a:rPr lang="en-US" sz="2000" b="0" i="0" u="none" strike="noStrike" baseline="-25000" dirty="0">
                <a:solidFill>
                  <a:srgbClr val="000000"/>
                </a:solidFill>
                <a:latin typeface="Arial" panose="020B0604020202020204" pitchFamily="34" charset="0"/>
              </a:rPr>
              <a:t> ne </a:t>
            </a:r>
            <a:r>
              <a:rPr lang="en-US" sz="2000" b="0" i="0" u="none" strike="noStrike" baseline="-25000" dirty="0" err="1">
                <a:solidFill>
                  <a:srgbClr val="000000"/>
                </a:solidFill>
                <a:latin typeface="Arial" panose="020B0604020202020204" pitchFamily="34" charset="0"/>
              </a:rPr>
              <a:t>Adesua</a:t>
            </a:r>
            <a:r>
              <a:rPr lang="en-US" sz="2000" b="0" i="0" u="none" strike="noStrike" baseline="-25000" dirty="0">
                <a:solidFill>
                  <a:srgbClr val="000000"/>
                </a:solidFill>
                <a:latin typeface="Arial" panose="020B0604020202020204" pitchFamily="34" charset="0"/>
              </a:rPr>
              <a:t> mu </a:t>
            </a:r>
            <a:r>
              <a:rPr lang="en-US" sz="2000" b="0" i="0" u="none" strike="noStrike" baseline="-25000" dirty="0" err="1">
                <a:solidFill>
                  <a:srgbClr val="000000"/>
                </a:solidFill>
                <a:latin typeface="Arial" panose="020B0604020202020204" pitchFamily="34" charset="0"/>
              </a:rPr>
              <a:t>nsɔhwɛ</a:t>
            </a:r>
            <a:r>
              <a:rPr lang="en-US" sz="2000" b="0" i="0" u="none" strike="noStrike" baseline="-25000" dirty="0">
                <a:solidFill>
                  <a:srgbClr val="000000"/>
                </a:solidFill>
                <a:latin typeface="Arial" panose="020B0604020202020204" pitchFamily="34" charset="0"/>
              </a:rPr>
              <a:t> no?</a:t>
            </a: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Nkɔsoɔ</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Gyinabea</a:t>
            </a:r>
            <a:endParaRPr lang="en-US"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Ha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wobetumi</a:t>
            </a:r>
            <a:r>
              <a:rPr lang="en-US" dirty="0">
                <a:solidFill>
                  <a:schemeClr val="bg1"/>
                </a:solidFill>
                <a:latin typeface="Aptos" panose="020B0004020202020204" pitchFamily="34" charset="0"/>
              </a:rPr>
              <a:t> ahu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gyinabea</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ɛkyerɛ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sɛnea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ɔyɛe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sɔhwɛ</a:t>
            </a:r>
            <a:r>
              <a:rPr lang="en-US" dirty="0">
                <a:solidFill>
                  <a:schemeClr val="bg1"/>
                </a:solidFill>
                <a:latin typeface="Aptos" panose="020B0004020202020204" pitchFamily="34" charset="0"/>
              </a:rPr>
              <a:t> no mu. </a:t>
            </a:r>
            <a:r>
              <a:rPr lang="en-US" dirty="0" err="1">
                <a:solidFill>
                  <a:schemeClr val="bg1"/>
                </a:solidFill>
                <a:latin typeface="Aptos" panose="020B0004020202020204" pitchFamily="34" charset="0"/>
              </a:rPr>
              <a:t>Saa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nhwɛsoɔ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mu no,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nkɔsoɔ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gyinabea</a:t>
            </a:r>
            <a:r>
              <a:rPr lang="en-US" dirty="0">
                <a:solidFill>
                  <a:schemeClr val="bg1"/>
                </a:solidFill>
                <a:latin typeface="Aptos" panose="020B0004020202020204" pitchFamily="34" charset="0"/>
              </a:rPr>
              <a:t> ne </a:t>
            </a:r>
            <a:r>
              <a:rPr lang="en-US" dirty="0" err="1">
                <a:solidFill>
                  <a:schemeClr val="bg1"/>
                </a:solidFill>
                <a:latin typeface="Aptos" panose="020B0004020202020204" pitchFamily="34" charset="0"/>
              </a:rPr>
              <a:t>Rekɔ</a:t>
            </a:r>
            <a:r>
              <a:rPr lang="en-US" dirty="0">
                <a:solidFill>
                  <a:schemeClr val="bg1"/>
                </a:solidFill>
                <a:latin typeface="Aptos" panose="020B0004020202020204" pitchFamily="34" charset="0"/>
              </a:rPr>
              <a:t> So.</a:t>
            </a: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Description</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Progressing</a:t>
            </a: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76105"/>
            <a:ext cx="3662234" cy="877163"/>
          </a:xfrm>
          <a:prstGeom prst="rect">
            <a:avLst/>
          </a:prstGeom>
          <a:solidFill>
            <a:srgbClr val="F9F9F9"/>
          </a:solidFill>
        </p:spPr>
        <p:txBody>
          <a:bodyPr wrap="square" rtlCol="0">
            <a:spAutoFit/>
          </a:bodyPr>
          <a:lstStyle/>
          <a:p>
            <a:r>
              <a:rPr lang="en-US" sz="850" dirty="0" err="1">
                <a:latin typeface="Arial" panose="020B0604020202020204" pitchFamily="34" charset="0"/>
                <a:cs typeface="Arial" panose="020B0604020202020204" pitchFamily="34" charset="0"/>
              </a:rPr>
              <a:t>Suani</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ɔwɔ</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gyinabea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yi</a:t>
            </a:r>
            <a:r>
              <a:rPr lang="en-US" sz="850" dirty="0">
                <a:latin typeface="Arial" panose="020B0604020202020204" pitchFamily="34" charset="0"/>
                <a:cs typeface="Arial" panose="020B0604020202020204" pitchFamily="34" charset="0"/>
              </a:rPr>
              <a:t> mu no </a:t>
            </a:r>
            <a:r>
              <a:rPr lang="en-US" sz="850" dirty="0" err="1">
                <a:latin typeface="Arial" panose="020B0604020202020204" pitchFamily="34" charset="0"/>
                <a:cs typeface="Arial" panose="020B0604020202020204" pitchFamily="34" charset="0"/>
              </a:rPr>
              <a:t>kyerɛe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ɔte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adesua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gyinapɛn</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nimdeɛ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titiriw</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ahorow</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ɛwɔ</a:t>
            </a:r>
            <a:r>
              <a:rPr lang="en-US" sz="850" dirty="0">
                <a:latin typeface="Arial" panose="020B0604020202020204" pitchFamily="34" charset="0"/>
                <a:cs typeface="Arial" panose="020B0604020202020204" pitchFamily="34" charset="0"/>
              </a:rPr>
              <a:t> Massachusetts curriculum framework no mu fa bi, </a:t>
            </a:r>
            <a:r>
              <a:rPr lang="en-US" sz="850" dirty="0" err="1">
                <a:latin typeface="Arial" panose="020B0604020202020204" pitchFamily="34" charset="0"/>
                <a:cs typeface="Arial" panose="020B0604020202020204" pitchFamily="34" charset="0"/>
              </a:rPr>
              <a:t>nanso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ɛnnu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klaas</a:t>
            </a:r>
            <a:r>
              <a:rPr lang="en-US" sz="850" dirty="0">
                <a:latin typeface="Arial" panose="020B0604020202020204" pitchFamily="34" charset="0"/>
                <a:cs typeface="Arial" panose="020B0604020202020204" pitchFamily="34" charset="0"/>
              </a:rPr>
              <a:t> no </a:t>
            </a:r>
            <a:r>
              <a:rPr lang="en-US" sz="850" dirty="0" err="1">
                <a:latin typeface="Arial" panose="020B0604020202020204" pitchFamily="34" charset="0"/>
                <a:cs typeface="Arial" panose="020B0604020202020204" pitchFamily="34" charset="0"/>
              </a:rPr>
              <a:t>gyinapɛn</a:t>
            </a:r>
            <a:r>
              <a:rPr lang="en-US" sz="850" dirty="0">
                <a:latin typeface="Arial" panose="020B0604020202020204" pitchFamily="34" charset="0"/>
                <a:cs typeface="Arial" panose="020B0604020202020204" pitchFamily="34" charset="0"/>
              </a:rPr>
              <a:t> ho. </a:t>
            </a:r>
            <a:r>
              <a:rPr lang="en-US" sz="850" dirty="0" err="1">
                <a:latin typeface="Arial" panose="020B0604020202020204" pitchFamily="34" charset="0"/>
                <a:cs typeface="Arial" panose="020B0604020202020204" pitchFamily="34" charset="0"/>
              </a:rPr>
              <a:t>Asuafo</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wɔwɔ</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gyinabea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yi</a:t>
            </a:r>
            <a:r>
              <a:rPr lang="en-US" sz="850" dirty="0">
                <a:latin typeface="Arial" panose="020B0604020202020204" pitchFamily="34" charset="0"/>
                <a:cs typeface="Arial" panose="020B0604020202020204" pitchFamily="34" charset="0"/>
              </a:rPr>
              <a:t> mu no </a:t>
            </a:r>
            <a:r>
              <a:rPr lang="en-US" sz="850" dirty="0" err="1">
                <a:latin typeface="Arial" panose="020B0604020202020204" pitchFamily="34" charset="0"/>
                <a:cs typeface="Arial" panose="020B0604020202020204" pitchFamily="34" charset="0"/>
              </a:rPr>
              <a:t>resua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nimdeɛ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foforo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nimdeɛ</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wɔde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adwuma</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adwene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foforo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nkakrankakra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Wɔhia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nkuranhyɛ</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mmoa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kakraa</a:t>
            </a:r>
            <a:r>
              <a:rPr lang="en-US" sz="850" dirty="0">
                <a:latin typeface="Arial" panose="020B0604020202020204" pitchFamily="34" charset="0"/>
                <a:cs typeface="Arial" panose="020B0604020202020204" pitchFamily="34" charset="0"/>
              </a:rPr>
              <a:t> bi, </a:t>
            </a:r>
            <a:r>
              <a:rPr lang="en-US" sz="850" dirty="0" err="1">
                <a:latin typeface="Arial" panose="020B0604020202020204" pitchFamily="34" charset="0"/>
                <a:cs typeface="Arial" panose="020B0604020202020204" pitchFamily="34" charset="0"/>
              </a:rPr>
              <a:t>na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wɔn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adwumayɛ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pɛpɛɛpɛ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wɔ</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fã</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kɛse</a:t>
            </a:r>
            <a:r>
              <a:rPr lang="en-US" sz="850" dirty="0">
                <a:latin typeface="Arial" panose="020B0604020202020204" pitchFamily="34" charset="0"/>
                <a:cs typeface="Arial" panose="020B0604020202020204" pitchFamily="34" charset="0"/>
              </a:rPr>
              <a:t> no </a:t>
            </a:r>
            <a:r>
              <a:rPr lang="en-US" sz="850" dirty="0" err="1">
                <a:latin typeface="Arial" panose="020B0604020202020204" pitchFamily="34" charset="0"/>
                <a:cs typeface="Arial" panose="020B0604020202020204" pitchFamily="34" charset="0"/>
              </a:rPr>
              <a:t>ara</a:t>
            </a:r>
            <a:r>
              <a:rPr lang="en-US" sz="850" dirty="0">
                <a:latin typeface="Arial" panose="020B0604020202020204" pitchFamily="34" charset="0"/>
                <a:cs typeface="Arial" panose="020B0604020202020204" pitchFamily="34" charset="0"/>
              </a:rPr>
              <a:t> mu.</a:t>
            </a: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Refi Adi</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1000274"/>
          </a:xfrm>
          <a:prstGeom prst="rect">
            <a:avLst/>
          </a:prstGeom>
          <a:solidFill>
            <a:srgbClr val="F9F9F9"/>
          </a:solidFill>
        </p:spPr>
        <p:txBody>
          <a:bodyPr wrap="square" rtlCol="0">
            <a:spAutoFit/>
          </a:bodyPr>
          <a:lstStyle/>
          <a:p>
            <a:r>
              <a:rPr lang="en-US" sz="850" dirty="0" err="1">
                <a:latin typeface="Arial" panose="020B0604020202020204" pitchFamily="34" charset="0"/>
                <a:cs typeface="Arial" panose="020B0604020202020204" pitchFamily="34" charset="0"/>
              </a:rPr>
              <a:t>Suani</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ɔwɔ</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gyinabea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yi</a:t>
            </a:r>
            <a:r>
              <a:rPr lang="en-US" sz="850" dirty="0">
                <a:latin typeface="Arial" panose="020B0604020202020204" pitchFamily="34" charset="0"/>
                <a:cs typeface="Arial" panose="020B0604020202020204" pitchFamily="34" charset="0"/>
              </a:rPr>
              <a:t> mu no </a:t>
            </a:r>
            <a:r>
              <a:rPr lang="en-US" sz="850" dirty="0" err="1">
                <a:latin typeface="Arial" panose="020B0604020202020204" pitchFamily="34" charset="0"/>
                <a:cs typeface="Arial" panose="020B0604020202020204" pitchFamily="34" charset="0"/>
              </a:rPr>
              <a:t>kyerɛe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ɔte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adesua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gyinapɛn</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nimdeɛ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titiriw</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kakraa</a:t>
            </a:r>
            <a:r>
              <a:rPr lang="en-US" sz="850" dirty="0">
                <a:latin typeface="Arial" panose="020B0604020202020204" pitchFamily="34" charset="0"/>
                <a:cs typeface="Arial" panose="020B0604020202020204" pitchFamily="34" charset="0"/>
              </a:rPr>
              <a:t> bi a </a:t>
            </a:r>
            <a:r>
              <a:rPr lang="en-US" sz="850" dirty="0" err="1">
                <a:latin typeface="Arial" panose="020B0604020202020204" pitchFamily="34" charset="0"/>
                <a:cs typeface="Arial" panose="020B0604020202020204" pitchFamily="34" charset="0"/>
              </a:rPr>
              <a:t>ɛwɔ</a:t>
            </a:r>
            <a:r>
              <a:rPr lang="en-US" sz="850" dirty="0">
                <a:latin typeface="Arial" panose="020B0604020202020204" pitchFamily="34" charset="0"/>
                <a:cs typeface="Arial" panose="020B0604020202020204" pitchFamily="34" charset="0"/>
              </a:rPr>
              <a:t> Massachusetts curriculum framework no mu </a:t>
            </a:r>
            <a:r>
              <a:rPr lang="en-US" sz="850" dirty="0" err="1">
                <a:latin typeface="Arial" panose="020B0604020202020204" pitchFamily="34" charset="0"/>
                <a:cs typeface="Arial" panose="020B0604020202020204" pitchFamily="34" charset="0"/>
              </a:rPr>
              <a:t>ase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nanso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ɛnnu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klaas</a:t>
            </a:r>
            <a:r>
              <a:rPr lang="en-US" sz="850" dirty="0">
                <a:latin typeface="Arial" panose="020B0604020202020204" pitchFamily="34" charset="0"/>
                <a:cs typeface="Arial" panose="020B0604020202020204" pitchFamily="34" charset="0"/>
              </a:rPr>
              <a:t> no </a:t>
            </a:r>
            <a:r>
              <a:rPr lang="en-US" sz="850" dirty="0" err="1">
                <a:latin typeface="Arial" panose="020B0604020202020204" pitchFamily="34" charset="0"/>
                <a:cs typeface="Arial" panose="020B0604020202020204" pitchFamily="34" charset="0"/>
              </a:rPr>
              <a:t>gyinapɛn</a:t>
            </a:r>
            <a:r>
              <a:rPr lang="en-US" sz="850" dirty="0">
                <a:latin typeface="Arial" panose="020B0604020202020204" pitchFamily="34" charset="0"/>
                <a:cs typeface="Arial" panose="020B0604020202020204" pitchFamily="34" charset="0"/>
              </a:rPr>
              <a:t> ho. </a:t>
            </a:r>
            <a:r>
              <a:rPr lang="en-US" sz="850" dirty="0" err="1">
                <a:latin typeface="Arial" panose="020B0604020202020204" pitchFamily="34" charset="0"/>
                <a:cs typeface="Arial" panose="020B0604020202020204" pitchFamily="34" charset="0"/>
              </a:rPr>
              <a:t>Asuafo</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wɔwɔ</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gyinabea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yi</a:t>
            </a:r>
            <a:r>
              <a:rPr lang="en-US" sz="850" dirty="0">
                <a:latin typeface="Arial" panose="020B0604020202020204" pitchFamily="34" charset="0"/>
                <a:cs typeface="Arial" panose="020B0604020202020204" pitchFamily="34" charset="0"/>
              </a:rPr>
              <a:t> mu no </a:t>
            </a:r>
            <a:r>
              <a:rPr lang="en-US" sz="850" dirty="0" err="1">
                <a:latin typeface="Arial" panose="020B0604020202020204" pitchFamily="34" charset="0"/>
                <a:cs typeface="Arial" panose="020B0604020202020204" pitchFamily="34" charset="0"/>
              </a:rPr>
              <a:t>hia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nkuranhyɛ</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mmoa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mpɛn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pii</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wɔn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adwumayɛ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sua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ɛnyɛ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bere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nyinaa</a:t>
            </a:r>
            <a:r>
              <a:rPr lang="en-US" sz="850" dirty="0">
                <a:latin typeface="Arial" panose="020B0604020202020204" pitchFamily="34" charset="0"/>
                <a:cs typeface="Arial" panose="020B0604020202020204" pitchFamily="34" charset="0"/>
              </a:rPr>
              <a:t>.</a:t>
            </a:r>
          </a:p>
          <a:p>
            <a:endParaRPr lang="en-US" sz="850" dirty="0">
              <a:latin typeface="Arial" panose="020B0604020202020204" pitchFamily="34" charset="0"/>
              <a:cs typeface="Arial" panose="020B0604020202020204" pitchFamily="34" charset="0"/>
            </a:endParaRP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en-US" b="1" i="0" u="none" strike="noStrike" baseline="-25000" dirty="0" err="1">
                <a:solidFill>
                  <a:schemeClr val="tx1">
                    <a:lumMod val="75000"/>
                    <a:lumOff val="25000"/>
                  </a:schemeClr>
                </a:solidFill>
                <a:latin typeface="Arial" panose="020B0604020202020204" pitchFamily="34" charset="0"/>
              </a:rPr>
              <a:t>Nteaseɛ</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116149"/>
            <a:ext cx="3662234" cy="738664"/>
          </a:xfrm>
          <a:prstGeom prst="rect">
            <a:avLst/>
          </a:prstGeom>
          <a:solidFill>
            <a:srgbClr val="F9F9F9"/>
          </a:solidFill>
        </p:spPr>
        <p:txBody>
          <a:bodyPr wrap="square" rtlCol="0">
            <a:spAutoFit/>
          </a:bodyPr>
          <a:lstStyle/>
          <a:p>
            <a:r>
              <a:rPr lang="en-US" sz="850" dirty="0" err="1">
                <a:latin typeface="Arial" panose="020B0604020202020204" pitchFamily="34" charset="0"/>
                <a:cs typeface="Arial" panose="020B0604020202020204" pitchFamily="34" charset="0"/>
              </a:rPr>
              <a:t>Suani</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ɔwɔ</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gyinabea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yi</a:t>
            </a:r>
            <a:r>
              <a:rPr lang="en-US" sz="850" dirty="0">
                <a:latin typeface="Arial" panose="020B0604020202020204" pitchFamily="34" charset="0"/>
                <a:cs typeface="Arial" panose="020B0604020202020204" pitchFamily="34" charset="0"/>
              </a:rPr>
              <a:t> mu no </a:t>
            </a:r>
            <a:r>
              <a:rPr lang="en-US" sz="850" dirty="0" err="1">
                <a:latin typeface="Arial" panose="020B0604020202020204" pitchFamily="34" charset="0"/>
                <a:cs typeface="Arial" panose="020B0604020202020204" pitchFamily="34" charset="0"/>
              </a:rPr>
              <a:t>kyerɛe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ɔte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adesua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gyinapɛn</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nimdeɛ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titiriw</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ahorow</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ɛwɔ</a:t>
            </a:r>
            <a:r>
              <a:rPr lang="en-US" sz="850" dirty="0">
                <a:latin typeface="Arial" panose="020B0604020202020204" pitchFamily="34" charset="0"/>
                <a:cs typeface="Arial" panose="020B0604020202020204" pitchFamily="34" charset="0"/>
              </a:rPr>
              <a:t> Massachusetts curriculum framework no mu </a:t>
            </a:r>
            <a:r>
              <a:rPr lang="en-US" sz="850" dirty="0" err="1">
                <a:latin typeface="Arial" panose="020B0604020202020204" pitchFamily="34" charset="0"/>
                <a:cs typeface="Arial" panose="020B0604020202020204" pitchFamily="34" charset="0"/>
              </a:rPr>
              <a:t>ase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kakraa</a:t>
            </a:r>
            <a:r>
              <a:rPr lang="en-US" sz="850" dirty="0">
                <a:latin typeface="Arial" panose="020B0604020202020204" pitchFamily="34" charset="0"/>
                <a:cs typeface="Arial" panose="020B0604020202020204" pitchFamily="34" charset="0"/>
              </a:rPr>
              <a:t> bi </a:t>
            </a:r>
            <a:r>
              <a:rPr lang="en-US" sz="850" dirty="0" err="1">
                <a:latin typeface="Arial" panose="020B0604020202020204" pitchFamily="34" charset="0"/>
                <a:cs typeface="Arial" panose="020B0604020202020204" pitchFamily="34" charset="0"/>
              </a:rPr>
              <a:t>pɛ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Asuafo</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wɔwɔ</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gyinabea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yi</a:t>
            </a:r>
            <a:r>
              <a:rPr lang="en-US" sz="850" dirty="0">
                <a:latin typeface="Arial" panose="020B0604020202020204" pitchFamily="34" charset="0"/>
                <a:cs typeface="Arial" panose="020B0604020202020204" pitchFamily="34" charset="0"/>
              </a:rPr>
              <a:t> mu no </a:t>
            </a:r>
            <a:r>
              <a:rPr lang="en-US" sz="850" dirty="0" err="1">
                <a:latin typeface="Arial" panose="020B0604020202020204" pitchFamily="34" charset="0"/>
                <a:cs typeface="Arial" panose="020B0604020202020204" pitchFamily="34" charset="0"/>
              </a:rPr>
              <a:t>hia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nkuranhyɛ</a:t>
            </a:r>
            <a:r>
              <a:rPr lang="en-US" sz="850" dirty="0">
                <a:latin typeface="Arial" panose="020B0604020202020204" pitchFamily="34" charset="0"/>
                <a:cs typeface="Arial" panose="020B0604020202020204" pitchFamily="34" charset="0"/>
              </a:rPr>
              <a:t> ne </a:t>
            </a:r>
            <a:r>
              <a:rPr lang="en-US" sz="850" dirty="0" err="1">
                <a:latin typeface="Arial" panose="020B0604020202020204" pitchFamily="34" charset="0"/>
                <a:cs typeface="Arial" panose="020B0604020202020204" pitchFamily="34" charset="0"/>
              </a:rPr>
              <a:t>mmoa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bebree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wɔn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adwumayɛ</a:t>
            </a:r>
            <a:r>
              <a:rPr lang="en-US" sz="850" dirty="0">
                <a:latin typeface="Arial" panose="020B0604020202020204" pitchFamily="34" charset="0"/>
                <a:cs typeface="Arial" panose="020B0604020202020204" pitchFamily="34" charset="0"/>
              </a:rPr>
              <a:t> no mu </a:t>
            </a:r>
            <a:r>
              <a:rPr lang="en-US" sz="850" dirty="0" err="1">
                <a:latin typeface="Arial" panose="020B0604020202020204" pitchFamily="34" charset="0"/>
                <a:cs typeface="Arial" panose="020B0604020202020204" pitchFamily="34" charset="0"/>
              </a:rPr>
              <a:t>dodow</a:t>
            </a:r>
            <a:r>
              <a:rPr lang="en-US" sz="850" dirty="0">
                <a:latin typeface="Arial" panose="020B0604020202020204" pitchFamily="34" charset="0"/>
                <a:cs typeface="Arial" panose="020B0604020202020204" pitchFamily="34" charset="0"/>
              </a:rPr>
              <a:t> no </a:t>
            </a:r>
            <a:r>
              <a:rPr lang="en-US" sz="850" dirty="0" err="1">
                <a:latin typeface="Arial" panose="020B0604020202020204" pitchFamily="34" charset="0"/>
                <a:cs typeface="Arial" panose="020B0604020202020204" pitchFamily="34" charset="0"/>
              </a:rPr>
              <a:t>ara</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nyɛ</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pɛ</a:t>
            </a:r>
            <a:r>
              <a:rPr lang="en-US" sz="850" dirty="0">
                <a:latin typeface="Arial" panose="020B0604020202020204" pitchFamily="34" charset="0"/>
                <a:cs typeface="Arial" panose="020B0604020202020204" pitchFamily="34" charset="0"/>
              </a:rPr>
              <a:t>.</a:t>
            </a:r>
          </a:p>
          <a:p>
            <a:endParaRPr lang="es-AR"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en-US" b="1" baseline="-25000" dirty="0" err="1">
                <a:solidFill>
                  <a:schemeClr val="tx1">
                    <a:lumMod val="75000"/>
                    <a:lumOff val="25000"/>
                  </a:schemeClr>
                </a:solidFill>
                <a:latin typeface="Arial" panose="020B0604020202020204" pitchFamily="34" charset="0"/>
              </a:rPr>
              <a:t>Ɛnwiee</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53943"/>
          </a:xfrm>
          <a:prstGeom prst="rect">
            <a:avLst/>
          </a:prstGeom>
          <a:solidFill>
            <a:srgbClr val="F9F9F9"/>
          </a:solidFill>
        </p:spPr>
        <p:txBody>
          <a:bodyPr wrap="square" rtlCol="0">
            <a:spAutoFit/>
          </a:bodyPr>
          <a:lstStyle/>
          <a:p>
            <a:r>
              <a:rPr lang="en-US" sz="850" b="1" dirty="0" err="1">
                <a:latin typeface="Arial" panose="020B0604020202020204" pitchFamily="34" charset="0"/>
                <a:cs typeface="Arial" panose="020B0604020202020204" pitchFamily="34" charset="0"/>
              </a:rPr>
              <a:t>Wɔamfa</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adanseɛ</a:t>
            </a:r>
            <a:r>
              <a:rPr lang="en-US" sz="850" b="1" dirty="0">
                <a:latin typeface="Arial" panose="020B0604020202020204" pitchFamily="34" charset="0"/>
                <a:cs typeface="Arial" panose="020B0604020202020204" pitchFamily="34" charset="0"/>
              </a:rPr>
              <a:t> ne </a:t>
            </a:r>
            <a:r>
              <a:rPr lang="en-US" sz="850" b="1" dirty="0" err="1">
                <a:latin typeface="Arial" panose="020B0604020202020204" pitchFamily="34" charset="0"/>
                <a:cs typeface="Arial" panose="020B0604020202020204" pitchFamily="34" charset="0"/>
              </a:rPr>
              <a:t>nsɛm</a:t>
            </a:r>
            <a:r>
              <a:rPr lang="en-US" sz="850" b="1" dirty="0">
                <a:latin typeface="Arial" panose="020B0604020202020204" pitchFamily="34" charset="0"/>
                <a:cs typeface="Arial" panose="020B0604020202020204" pitchFamily="34" charset="0"/>
              </a:rPr>
              <a:t> a </a:t>
            </a:r>
            <a:r>
              <a:rPr lang="en-US" sz="850" b="1" dirty="0" err="1">
                <a:latin typeface="Arial" panose="020B0604020202020204" pitchFamily="34" charset="0"/>
                <a:cs typeface="Arial" panose="020B0604020202020204" pitchFamily="34" charset="0"/>
              </a:rPr>
              <a:t>ɛdɔɔso</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amma</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enti</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wɔantumi</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ankyerɛ</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nkɔsoɔ</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gyinabea</a:t>
            </a:r>
            <a:r>
              <a:rPr lang="en-US" sz="850" b="1" dirty="0">
                <a:latin typeface="Arial" panose="020B0604020202020204" pitchFamily="34" charset="0"/>
                <a:cs typeface="Arial" panose="020B0604020202020204" pitchFamily="34" charset="0"/>
              </a:rPr>
              <a:t> no </a:t>
            </a:r>
            <a:r>
              <a:rPr lang="en-US" sz="850" b="1" dirty="0" err="1">
                <a:latin typeface="Arial" panose="020B0604020202020204" pitchFamily="34" charset="0"/>
                <a:cs typeface="Arial" panose="020B0604020202020204" pitchFamily="34" charset="0"/>
              </a:rPr>
              <a:t>wɔ</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saa</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adesua</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yi</a:t>
            </a:r>
            <a:r>
              <a:rPr lang="en-US" sz="850" b="1" dirty="0">
                <a:latin typeface="Arial" panose="020B0604020202020204" pitchFamily="34" charset="0"/>
                <a:cs typeface="Arial" panose="020B0604020202020204" pitchFamily="34" charset="0"/>
              </a:rPr>
              <a:t> mu.</a:t>
            </a:r>
            <a:endParaRPr lang="en-US" sz="850" dirty="0">
              <a:latin typeface="Arial" panose="020B0604020202020204" pitchFamily="34" charset="0"/>
              <a:cs typeface="Arial" panose="020B0604020202020204" pitchFamily="34" charset="0"/>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latin typeface="Aptos" panose="020B0004020202020204" pitchFamily="34" charset="0"/>
              </a:rPr>
              <a:t>Tintim nkratafa fi MCAS Family Portal no mu tẽẽ fi wo browser no mu.</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Autofit/>
          </a:bodyPr>
          <a:lstStyle/>
          <a:p>
            <a:r>
              <a:rPr lang="en-US" sz="3600" dirty="0" err="1">
                <a:solidFill>
                  <a:srgbClr val="1A4785"/>
                </a:solidFill>
                <a:latin typeface="Aptos" panose="020B0004020202020204" pitchFamily="34" charset="0"/>
                <a:ea typeface="Open Sans Light" pitchFamily="2" charset="0"/>
                <a:cs typeface="Open Sans Light" pitchFamily="2" charset="0"/>
              </a:rPr>
              <a:t>Hwɛ</a:t>
            </a:r>
            <a:r>
              <a:rPr lang="en-US" sz="3600" dirty="0">
                <a:solidFill>
                  <a:srgbClr val="1A4785"/>
                </a:solidFill>
                <a:latin typeface="Aptos" panose="020B0004020202020204" pitchFamily="34" charset="0"/>
                <a:ea typeface="Open Sans Light" pitchFamily="2" charset="0"/>
                <a:cs typeface="Open Sans Light" pitchFamily="2" charset="0"/>
              </a:rPr>
              <a:t> MCAS-Alt </a:t>
            </a:r>
            <a:r>
              <a:rPr lang="en-US" sz="3600" dirty="0" err="1">
                <a:solidFill>
                  <a:srgbClr val="1A4785"/>
                </a:solidFill>
                <a:latin typeface="Aptos" panose="020B0004020202020204" pitchFamily="34" charset="0"/>
                <a:ea typeface="Open Sans Light" pitchFamily="2" charset="0"/>
                <a:cs typeface="Open Sans Light" pitchFamily="2" charset="0"/>
              </a:rPr>
              <a:t>Nsɔhwɛ</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Nsunsuanso</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Amanneɛbɔ</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Kuw</a:t>
            </a:r>
            <a:endParaRPr lang="en-US" sz="3600" dirty="0">
              <a:solidFill>
                <a:srgbClr val="1A4785"/>
              </a:solidFill>
              <a:latin typeface="Aptos" panose="020B0004020202020204" pitchFamily="34" charset="0"/>
              <a:ea typeface="Open Sans Light" pitchFamily="2" charset="0"/>
              <a:cs typeface="Open Sans Light" pitchFamily="2" charset="0"/>
            </a:endParaRPr>
          </a:p>
        </p:txBody>
      </p:sp>
      <p:pic>
        <p:nvPicPr>
          <p:cNvPr id="7" name="Picture 6" descr="Mfoni mfonini a ɛkyerɛ sɔhwɛ aba (test results view) ma demo suani a wɔapaw no, a ɛda wɔn nkɔso (performance) adi sɛnea ɛwɔ reporting category (nkyekyɛmu a wɔde kyerɛ sɔhwɛ mu) mu.">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Department</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of</a:t>
            </a:r>
            <a:r>
              <a:rPr lang="es-AR" sz="1200" dirty="0">
                <a:latin typeface="Aptos Slab Light" panose="020F05020202040A0204" pitchFamily="34" charset="0"/>
                <a:cs typeface="Arial" panose="020B0604020202020204" pitchFamily="34" charset="0"/>
              </a:rPr>
              <a:t> Elementary </a:t>
            </a:r>
            <a:br>
              <a:rPr lang="es-AR" sz="1200" dirty="0">
                <a:latin typeface="Aptos Slab Light" panose="020F05020202040A0204" pitchFamily="34" charset="0"/>
                <a:cs typeface="Arial" panose="020B0604020202020204" pitchFamily="34" charset="0"/>
              </a:rPr>
            </a:br>
            <a:r>
              <a:rPr lang="es-AR" sz="1200" dirty="0">
                <a:latin typeface="Aptos Slab Light" panose="020F05020202040A0204" pitchFamily="34" charset="0"/>
                <a:cs typeface="Arial" panose="020B0604020202020204" pitchFamily="34" charset="0"/>
              </a:rPr>
              <a:t>and </a:t>
            </a:r>
            <a:r>
              <a:rPr lang="es-AR" sz="1200" dirty="0" err="1">
                <a:latin typeface="Aptos Slab Light" panose="020F05020202040A0204" pitchFamily="34" charset="0"/>
                <a:cs typeface="Arial" panose="020B0604020202020204" pitchFamily="34" charset="0"/>
              </a:rPr>
              <a:t>Secondary</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Education</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en-US" sz="2400" b="0" i="0" u="none" strike="noStrike" baseline="-25000" dirty="0" err="1">
                <a:solidFill>
                  <a:srgbClr val="000000"/>
                </a:solidFill>
                <a:latin typeface="Arial" panose="020B0604020202020204" pitchFamily="34" charset="0"/>
              </a:rPr>
              <a:t>Adwumayɛ</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Wɔ</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Amanneɛbɔ</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Kuw</a:t>
            </a:r>
            <a:r>
              <a:rPr lang="en-US" sz="2400" b="0" i="0" u="none" strike="noStrike" baseline="-25000" dirty="0">
                <a:solidFill>
                  <a:srgbClr val="000000"/>
                </a:solidFill>
                <a:latin typeface="Arial" panose="020B0604020202020204" pitchFamily="34" charset="0"/>
              </a:rPr>
              <a:t> Mu</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r>
              <a:rPr lang="en-US" b="0" i="0" u="none" strike="noStrike" baseline="-25000" dirty="0" err="1">
                <a:solidFill>
                  <a:schemeClr val="bg2">
                    <a:lumMod val="25000"/>
                  </a:schemeClr>
                </a:solidFill>
                <a:latin typeface="Arial" panose="020B0604020202020204" pitchFamily="34" charset="0"/>
              </a:rPr>
              <a:t>Wɔmaa</a:t>
            </a:r>
            <a:r>
              <a:rPr lang="en-US" b="0" i="0" u="none" strike="noStrike" baseline="-25000" dirty="0">
                <a:solidFill>
                  <a:schemeClr val="bg2">
                    <a:lumMod val="25000"/>
                  </a:schemeClr>
                </a:solidFill>
                <a:latin typeface="Arial" panose="020B0604020202020204" pitchFamily="34" charset="0"/>
              </a:rPr>
              <a:t> MCAS-Alt no </a:t>
            </a:r>
            <a:r>
              <a:rPr lang="en-US" b="0" i="0" u="none" strike="noStrike" baseline="-25000" dirty="0" err="1">
                <a:solidFill>
                  <a:schemeClr val="bg2">
                    <a:lumMod val="25000"/>
                  </a:schemeClr>
                </a:solidFill>
                <a:latin typeface="Arial" panose="020B0604020202020204" pitchFamily="34" charset="0"/>
              </a:rPr>
              <a:t>nkontabuo</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wɔ</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fã</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biara</a:t>
            </a:r>
            <a:r>
              <a:rPr lang="en-US" b="0" i="0" u="none" strike="noStrike" baseline="-25000" dirty="0">
                <a:solidFill>
                  <a:schemeClr val="bg2">
                    <a:lumMod val="25000"/>
                  </a:schemeClr>
                </a:solidFill>
                <a:latin typeface="Arial" panose="020B0604020202020204" pitchFamily="34" charset="0"/>
              </a:rPr>
              <a:t> a </a:t>
            </a:r>
            <a:r>
              <a:rPr lang="en-US" b="0" i="0" u="none" strike="noStrike" baseline="-25000" dirty="0" err="1">
                <a:solidFill>
                  <a:schemeClr val="bg2">
                    <a:lumMod val="25000"/>
                  </a:schemeClr>
                </a:solidFill>
                <a:latin typeface="Arial" panose="020B0604020202020204" pitchFamily="34" charset="0"/>
              </a:rPr>
              <a:t>wɔakyerɛ</a:t>
            </a:r>
            <a:r>
              <a:rPr lang="en-US" b="0" i="0" u="none" strike="noStrike" baseline="-25000" dirty="0">
                <a:solidFill>
                  <a:schemeClr val="bg2">
                    <a:lumMod val="25000"/>
                  </a:schemeClr>
                </a:solidFill>
                <a:latin typeface="Arial" panose="020B0604020202020204" pitchFamily="34" charset="0"/>
              </a:rPr>
              <a:t> no mu. </a:t>
            </a:r>
            <a:r>
              <a:rPr lang="en-US" b="0" i="0" u="none" strike="noStrike" baseline="-25000" dirty="0" err="1">
                <a:solidFill>
                  <a:schemeClr val="bg2">
                    <a:lumMod val="25000"/>
                  </a:schemeClr>
                </a:solidFill>
                <a:latin typeface="Arial" panose="020B0604020202020204" pitchFamily="34" charset="0"/>
              </a:rPr>
              <a:t>Wɔde</a:t>
            </a:r>
            <a:r>
              <a:rPr lang="en-US" b="0" i="0" u="none" strike="noStrike" baseline="-25000" dirty="0">
                <a:solidFill>
                  <a:schemeClr val="bg2">
                    <a:lumMod val="25000"/>
                  </a:schemeClr>
                </a:solidFill>
                <a:latin typeface="Arial" panose="020B0604020202020204" pitchFamily="34" charset="0"/>
              </a:rPr>
              <a:t> Level of Complexity, Demonstration of Skills and Concepts (</a:t>
            </a:r>
            <a:r>
              <a:rPr lang="en-US" b="0" i="0" u="none" strike="noStrike" baseline="-25000" dirty="0" err="1">
                <a:solidFill>
                  <a:schemeClr val="bg2">
                    <a:lumMod val="25000"/>
                  </a:schemeClr>
                </a:solidFill>
                <a:latin typeface="Arial" panose="020B0604020202020204" pitchFamily="34" charset="0"/>
              </a:rPr>
              <a:t>pɛpɛɛpɛyɛ</a:t>
            </a:r>
            <a:r>
              <a:rPr lang="en-US" b="0" i="0" u="none" strike="noStrike" baseline="-25000" dirty="0">
                <a:solidFill>
                  <a:schemeClr val="bg2">
                    <a:lumMod val="25000"/>
                  </a:schemeClr>
                </a:solidFill>
                <a:latin typeface="Arial" panose="020B0604020202020204" pitchFamily="34" charset="0"/>
              </a:rPr>
              <a:t>), ne Independence </a:t>
            </a:r>
            <a:r>
              <a:rPr lang="en-US" b="0" i="0" u="none" strike="noStrike" baseline="-25000" dirty="0" err="1">
                <a:solidFill>
                  <a:schemeClr val="bg2">
                    <a:lumMod val="25000"/>
                  </a:schemeClr>
                </a:solidFill>
                <a:latin typeface="Arial" panose="020B0604020202020204" pitchFamily="34" charset="0"/>
              </a:rPr>
              <a:t>nkontabuo</a:t>
            </a:r>
            <a:r>
              <a:rPr lang="en-US" b="0" i="0" u="none" strike="noStrike" baseline="-25000" dirty="0">
                <a:solidFill>
                  <a:schemeClr val="bg2">
                    <a:lumMod val="25000"/>
                  </a:schemeClr>
                </a:solidFill>
                <a:latin typeface="Arial" panose="020B0604020202020204" pitchFamily="34" charset="0"/>
              </a:rPr>
              <a:t> boom de </a:t>
            </a:r>
            <a:r>
              <a:rPr lang="en-US" b="0" i="0" u="none" strike="noStrike" baseline="-25000" dirty="0" err="1">
                <a:solidFill>
                  <a:schemeClr val="bg2">
                    <a:lumMod val="25000"/>
                  </a:schemeClr>
                </a:solidFill>
                <a:latin typeface="Arial" panose="020B0604020202020204" pitchFamily="34" charset="0"/>
              </a:rPr>
              <a:t>nyaa</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nkɔsoɔ</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gyinabea</a:t>
            </a:r>
            <a:r>
              <a:rPr lang="en-US" b="0" i="0" u="none" strike="noStrike" baseline="-25000" dirty="0">
                <a:solidFill>
                  <a:schemeClr val="bg2">
                    <a:lumMod val="25000"/>
                  </a:schemeClr>
                </a:solidFill>
                <a:latin typeface="Arial" panose="020B0604020202020204" pitchFamily="34" charset="0"/>
              </a:rPr>
              <a:t> no </a:t>
            </a:r>
            <a:r>
              <a:rPr lang="en-US" b="0" i="0" u="none" strike="noStrike" baseline="-25000" dirty="0" err="1">
                <a:solidFill>
                  <a:schemeClr val="bg2">
                    <a:lumMod val="25000"/>
                  </a:schemeClr>
                </a:solidFill>
                <a:latin typeface="Arial" panose="020B0604020202020204" pitchFamily="34" charset="0"/>
              </a:rPr>
              <a:t>nyinaa</a:t>
            </a:r>
            <a:r>
              <a:rPr lang="en-US" b="0" i="0" u="none" strike="noStrike" baseline="-25000" dirty="0">
                <a:solidFill>
                  <a:schemeClr val="bg2">
                    <a:lumMod val="25000"/>
                  </a:schemeClr>
                </a:solidFill>
                <a:latin typeface="Arial" panose="020B0604020202020204" pitchFamily="34" charset="0"/>
              </a:rPr>
              <a:t>.</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Amanneɛbɔ</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Kuw</a:t>
            </a:r>
            <a:endParaRPr lang="en-US"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sɛnea</a:t>
            </a:r>
            <a:r>
              <a:rPr lang="en-US" dirty="0">
                <a:solidFill>
                  <a:schemeClr val="bg1"/>
                </a:solidFill>
                <a:latin typeface="Aptos" panose="020B0004020202020204" pitchFamily="34" charset="0"/>
              </a:rPr>
              <a:t> wo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a:t>
            </a:r>
            <a:r>
              <a:rPr lang="en-US" dirty="0" err="1">
                <a:solidFill>
                  <a:schemeClr val="bg1"/>
                </a:solidFill>
                <a:latin typeface="Aptos" panose="020B0004020202020204" pitchFamily="34" charset="0"/>
              </a:rPr>
              <a:t>yɛe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amanneɛbɔ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kuw</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pɔtee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biara</a:t>
            </a:r>
            <a:r>
              <a:rPr lang="en-US" dirty="0">
                <a:solidFill>
                  <a:schemeClr val="bg1"/>
                </a:solidFill>
                <a:latin typeface="Aptos" panose="020B0004020202020204" pitchFamily="34" charset="0"/>
              </a:rPr>
              <a:t> mu, </a:t>
            </a:r>
            <a:r>
              <a:rPr lang="en-US" dirty="0" err="1">
                <a:solidFill>
                  <a:schemeClr val="bg1"/>
                </a:solidFill>
                <a:latin typeface="Aptos" panose="020B0004020202020204" pitchFamily="34" charset="0"/>
              </a:rPr>
              <a:t>anaa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adesua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fã</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ahorow</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adesua</a:t>
            </a:r>
            <a:r>
              <a:rPr lang="en-US" dirty="0">
                <a:solidFill>
                  <a:schemeClr val="bg1"/>
                </a:solidFill>
                <a:latin typeface="Aptos" panose="020B0004020202020204" pitchFamily="34" charset="0"/>
              </a:rPr>
              <a:t> bi mu.</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Dɛnkyɛm</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Gyinabea</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84775"/>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Nimdeɛ</a:t>
            </a:r>
            <a:r>
              <a:rPr lang="en-US" sz="1600" b="0" i="0" u="none" strike="noStrike" baseline="-25000" dirty="0">
                <a:solidFill>
                  <a:schemeClr val="tx1">
                    <a:lumMod val="75000"/>
                    <a:lumOff val="25000"/>
                  </a:schemeClr>
                </a:solidFill>
                <a:latin typeface="Arial" panose="020B0604020202020204" pitchFamily="34" charset="0"/>
              </a:rPr>
              <a:t> ne </a:t>
            </a:r>
            <a:r>
              <a:rPr lang="en-US" sz="1600" b="0" i="0" u="none" strike="noStrike" baseline="-25000" dirty="0" err="1">
                <a:solidFill>
                  <a:schemeClr val="tx1">
                    <a:lumMod val="75000"/>
                    <a:lumOff val="25000"/>
                  </a:schemeClr>
                </a:solidFill>
                <a:latin typeface="Arial" panose="020B0604020202020204" pitchFamily="34" charset="0"/>
              </a:rPr>
              <a:t>Adwene</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Ahorow</a:t>
            </a:r>
            <a:r>
              <a:rPr lang="en-US" sz="1600" b="0" i="0" u="none" strike="noStrike" baseline="-25000" dirty="0">
                <a:solidFill>
                  <a:schemeClr val="tx1">
                    <a:lumMod val="75000"/>
                    <a:lumOff val="25000"/>
                  </a:schemeClr>
                </a:solidFill>
                <a:latin typeface="Arial" panose="020B0604020202020204" pitchFamily="34" charset="0"/>
              </a:rPr>
              <a:t> Ho </a:t>
            </a:r>
            <a:r>
              <a:rPr lang="en-US" sz="1600" b="0" i="0" u="none" strike="noStrike" baseline="-25000" dirty="0" err="1">
                <a:solidFill>
                  <a:schemeClr val="tx1">
                    <a:lumMod val="75000"/>
                    <a:lumOff val="25000"/>
                  </a:schemeClr>
                </a:solidFill>
                <a:latin typeface="Arial" panose="020B0604020202020204" pitchFamily="34" charset="0"/>
              </a:rPr>
              <a:t>Nkyerɛkyerɛ</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6480"/>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Ahofadi</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Wo Ho </a:t>
            </a:r>
            <a:r>
              <a:rPr lang="en-US" sz="1600" b="0" i="0" u="none" strike="noStrike" baseline="-25000" dirty="0" err="1">
                <a:solidFill>
                  <a:schemeClr val="tx1">
                    <a:lumMod val="75000"/>
                    <a:lumOff val="25000"/>
                  </a:schemeClr>
                </a:solidFill>
                <a:latin typeface="Arial" panose="020B0604020202020204" pitchFamily="34" charset="0"/>
              </a:rPr>
              <a:t>Nhwehwɛmu</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Adwumayɛ</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Nyinaa</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Kasa</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Akenkan</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Atwerɛ</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Autofit/>
          </a:bodyPr>
          <a:lstStyle/>
          <a:p>
            <a:r>
              <a:rPr lang="en-US" sz="3200" dirty="0" err="1">
                <a:solidFill>
                  <a:srgbClr val="1A4785"/>
                </a:solidFill>
                <a:latin typeface="Aptos" panose="020B0004020202020204" pitchFamily="34" charset="0"/>
                <a:ea typeface="Open Sans Light" pitchFamily="2" charset="0"/>
                <a:cs typeface="Open Sans Light" pitchFamily="2" charset="0"/>
              </a:rPr>
              <a:t>Hwɛ</a:t>
            </a:r>
            <a:r>
              <a:rPr lang="en-US" sz="3200" dirty="0">
                <a:solidFill>
                  <a:srgbClr val="1A4785"/>
                </a:solidFill>
                <a:latin typeface="Aptos" panose="020B0004020202020204" pitchFamily="34" charset="0"/>
                <a:ea typeface="Open Sans Light" pitchFamily="2" charset="0"/>
                <a:cs typeface="Open Sans Light" pitchFamily="2" charset="0"/>
              </a:rPr>
              <a:t> MCAS-Alt </a:t>
            </a:r>
            <a:r>
              <a:rPr lang="en-US" sz="3200" dirty="0" err="1">
                <a:solidFill>
                  <a:srgbClr val="1A4785"/>
                </a:solidFill>
                <a:latin typeface="Aptos" panose="020B0004020202020204" pitchFamily="34" charset="0"/>
                <a:ea typeface="Open Sans Light" pitchFamily="2" charset="0"/>
                <a:cs typeface="Open Sans Light" pitchFamily="2" charset="0"/>
              </a:rPr>
              <a:t>Nsɔhwɛ</a:t>
            </a:r>
            <a:r>
              <a:rPr lang="en-US" sz="3200" dirty="0">
                <a:solidFill>
                  <a:srgbClr val="1A4785"/>
                </a:solidFill>
                <a:latin typeface="Aptos" panose="020B0004020202020204" pitchFamily="34" charset="0"/>
                <a:ea typeface="Open Sans Light" pitchFamily="2" charset="0"/>
                <a:cs typeface="Open Sans Light" pitchFamily="2" charset="0"/>
              </a:rPr>
              <a:t> </a:t>
            </a:r>
            <a:r>
              <a:rPr lang="en-US" sz="3200" dirty="0" err="1">
                <a:solidFill>
                  <a:srgbClr val="1A4785"/>
                </a:solidFill>
                <a:latin typeface="Aptos" panose="020B0004020202020204" pitchFamily="34" charset="0"/>
                <a:ea typeface="Open Sans Light" pitchFamily="2" charset="0"/>
                <a:cs typeface="Open Sans Light" pitchFamily="2" charset="0"/>
              </a:rPr>
              <a:t>Nsunsuanso</a:t>
            </a:r>
            <a:r>
              <a:rPr lang="en-US" sz="3200" dirty="0">
                <a:solidFill>
                  <a:srgbClr val="1A4785"/>
                </a:solidFill>
                <a:latin typeface="Aptos" panose="020B0004020202020204" pitchFamily="34" charset="0"/>
                <a:ea typeface="Open Sans Light" pitchFamily="2" charset="0"/>
                <a:cs typeface="Open Sans Light" pitchFamily="2" charset="0"/>
              </a:rPr>
              <a:t>: </a:t>
            </a:r>
            <a:r>
              <a:rPr lang="en-US" sz="3200" dirty="0" err="1">
                <a:solidFill>
                  <a:srgbClr val="1A4785"/>
                </a:solidFill>
                <a:latin typeface="Aptos" panose="020B0004020202020204" pitchFamily="34" charset="0"/>
                <a:ea typeface="Open Sans Light" pitchFamily="2" charset="0"/>
                <a:cs typeface="Open Sans Light" pitchFamily="2" charset="0"/>
              </a:rPr>
              <a:t>Nkontabuo</a:t>
            </a:r>
            <a:r>
              <a:rPr lang="en-US" sz="3200" dirty="0">
                <a:solidFill>
                  <a:srgbClr val="1A4785"/>
                </a:solidFill>
                <a:latin typeface="Aptos" panose="020B0004020202020204" pitchFamily="34" charset="0"/>
                <a:ea typeface="Open Sans Light" pitchFamily="2" charset="0"/>
                <a:cs typeface="Open Sans Light" pitchFamily="2" charset="0"/>
              </a:rPr>
              <a:t> </a:t>
            </a:r>
            <a:r>
              <a:rPr lang="en-US" sz="3200" dirty="0" err="1">
                <a:solidFill>
                  <a:srgbClr val="1A4785"/>
                </a:solidFill>
                <a:latin typeface="Aptos" panose="020B0004020202020204" pitchFamily="34" charset="0"/>
                <a:ea typeface="Open Sans Light" pitchFamily="2" charset="0"/>
                <a:cs typeface="Open Sans Light" pitchFamily="2" charset="0"/>
              </a:rPr>
              <a:t>Mfã</a:t>
            </a:r>
            <a:r>
              <a:rPr lang="en-US" sz="3200" dirty="0">
                <a:solidFill>
                  <a:srgbClr val="1A4785"/>
                </a:solidFill>
                <a:latin typeface="Aptos" panose="020B0004020202020204" pitchFamily="34" charset="0"/>
                <a:ea typeface="Open Sans Light" pitchFamily="2" charset="0"/>
                <a:cs typeface="Open Sans Light" pitchFamily="2" charset="0"/>
              </a:rPr>
              <a:t> </a:t>
            </a:r>
            <a:r>
              <a:rPr lang="en-US" sz="3200" dirty="0" err="1">
                <a:solidFill>
                  <a:srgbClr val="1A4785"/>
                </a:solidFill>
                <a:latin typeface="Aptos" panose="020B0004020202020204" pitchFamily="34" charset="0"/>
                <a:ea typeface="Open Sans Light" pitchFamily="2" charset="0"/>
                <a:cs typeface="Open Sans Light" pitchFamily="2" charset="0"/>
              </a:rPr>
              <a:t>Ahorow</a:t>
            </a:r>
            <a:endParaRPr lang="en-US" sz="3200" dirty="0">
              <a:solidFill>
                <a:srgbClr val="1A4785"/>
              </a:solidFill>
              <a:latin typeface="Aptos" panose="020B0004020202020204" pitchFamily="34" charset="0"/>
              <a:ea typeface="Open Sans Light" pitchFamily="2" charset="0"/>
              <a:cs typeface="Open Sans Light" pitchFamily="2" charset="0"/>
            </a:endParaRPr>
          </a:p>
        </p:txBody>
      </p:sp>
      <p:pic>
        <p:nvPicPr>
          <p:cNvPr id="7" name="Picture 6" descr="Mfoni mfonini a ɛkyerɛ MCAS-Alt sɔhwɛ no nkyekyɛm a wɔde sɔre (scoring areas), a ɛda Level of Complexity (nhyehyɛe mu den/dodow a ɛyɛ den) ne Demonstration of Skills and Concepts (adwuma ne adwene nkyerɛkyerɛmu a wɔda no adi) adi.">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Department</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of</a:t>
            </a:r>
            <a:r>
              <a:rPr lang="es-AR" sz="1000" dirty="0">
                <a:latin typeface="Aptos Slab Light" panose="020F05020202040A0204" pitchFamily="34" charset="0"/>
                <a:cs typeface="Arial" panose="020B0604020202020204" pitchFamily="34" charset="0"/>
              </a:rPr>
              <a:t> Elementary </a:t>
            </a:r>
            <a:br>
              <a:rPr lang="es-AR" sz="1000" dirty="0">
                <a:latin typeface="Aptos Slab Light" panose="020F05020202040A0204" pitchFamily="34" charset="0"/>
                <a:cs typeface="Arial" panose="020B0604020202020204" pitchFamily="34" charset="0"/>
              </a:rPr>
            </a:br>
            <a:r>
              <a:rPr lang="es-AR" sz="1000" dirty="0">
                <a:latin typeface="Aptos Slab Light" panose="020F05020202040A0204" pitchFamily="34" charset="0"/>
                <a:cs typeface="Arial" panose="020B0604020202020204" pitchFamily="34" charset="0"/>
              </a:rPr>
              <a:t>and </a:t>
            </a:r>
            <a:r>
              <a:rPr lang="es-AR" sz="1000" dirty="0" err="1">
                <a:latin typeface="Aptos Slab Light" panose="020F05020202040A0204" pitchFamily="34" charset="0"/>
                <a:cs typeface="Arial" panose="020B0604020202020204" pitchFamily="34" charset="0"/>
              </a:rPr>
              <a:t>Secondary</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Education</a:t>
            </a:r>
            <a:endParaRPr lang="es-AR" sz="10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397869" y="1541724"/>
            <a:ext cx="5393331" cy="461665"/>
          </a:xfrm>
          <a:prstGeom prst="rect">
            <a:avLst/>
          </a:prstGeom>
          <a:solidFill>
            <a:srgbClr val="F9F9F9"/>
          </a:solidFill>
          <a:ln>
            <a:noFill/>
          </a:ln>
        </p:spPr>
        <p:txBody>
          <a:bodyPr wrap="square" rtlCol="0" anchor="ctr" anchorCtr="0">
            <a:spAutoFit/>
          </a:bodyPr>
          <a:lstStyle/>
          <a:p>
            <a:r>
              <a:rPr lang="en-US" b="0" i="0" u="none" strike="noStrike" baseline="-25000" dirty="0" err="1">
                <a:solidFill>
                  <a:schemeClr val="bg2">
                    <a:lumMod val="25000"/>
                  </a:schemeClr>
                </a:solidFill>
                <a:latin typeface="Arial" panose="020B0604020202020204" pitchFamily="34" charset="0"/>
              </a:rPr>
              <a:t>Wɔmaa</a:t>
            </a:r>
            <a:r>
              <a:rPr lang="en-US" b="0" i="0" u="none" strike="noStrike" baseline="-25000" dirty="0">
                <a:solidFill>
                  <a:schemeClr val="bg2">
                    <a:lumMod val="25000"/>
                  </a:schemeClr>
                </a:solidFill>
                <a:latin typeface="Arial" panose="020B0604020202020204" pitchFamily="34" charset="0"/>
              </a:rPr>
              <a:t> wo </a:t>
            </a:r>
            <a:r>
              <a:rPr lang="en-US" b="0" i="0" u="none" strike="noStrike" baseline="-25000" dirty="0" err="1">
                <a:solidFill>
                  <a:schemeClr val="bg2">
                    <a:lumMod val="25000"/>
                  </a:schemeClr>
                </a:solidFill>
                <a:latin typeface="Arial" panose="020B0604020202020204" pitchFamily="34" charset="0"/>
              </a:rPr>
              <a:t>ba</a:t>
            </a:r>
            <a:r>
              <a:rPr lang="en-US" b="0" i="0" u="none" strike="noStrike" baseline="-25000" dirty="0">
                <a:solidFill>
                  <a:schemeClr val="bg2">
                    <a:lumMod val="25000"/>
                  </a:schemeClr>
                </a:solidFill>
                <a:latin typeface="Arial" panose="020B0604020202020204" pitchFamily="34" charset="0"/>
              </a:rPr>
              <a:t> no MCAS-Alt </a:t>
            </a:r>
            <a:r>
              <a:rPr lang="en-US" b="0" i="0" u="none" strike="noStrike" baseline="-25000" dirty="0" err="1">
                <a:solidFill>
                  <a:schemeClr val="bg2">
                    <a:lumMod val="25000"/>
                  </a:schemeClr>
                </a:solidFill>
                <a:latin typeface="Arial" panose="020B0604020202020204" pitchFamily="34" charset="0"/>
              </a:rPr>
              <a:t>nkontabuo</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wɔ</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Nkontabuo</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Mfã</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Ahorow</a:t>
            </a:r>
            <a:r>
              <a:rPr lang="en-US" b="0" i="0" u="none" strike="noStrike" baseline="-25000" dirty="0">
                <a:solidFill>
                  <a:schemeClr val="bg2">
                    <a:lumMod val="25000"/>
                  </a:schemeClr>
                </a:solidFill>
                <a:latin typeface="Arial" panose="020B0604020202020204" pitchFamily="34" charset="0"/>
              </a:rPr>
              <a:t> a </a:t>
            </a:r>
            <a:r>
              <a:rPr lang="en-US" b="0" i="0" u="none" strike="noStrike" baseline="-25000" dirty="0" err="1">
                <a:solidFill>
                  <a:schemeClr val="bg2">
                    <a:lumMod val="25000"/>
                  </a:schemeClr>
                </a:solidFill>
                <a:latin typeface="Arial" panose="020B0604020202020204" pitchFamily="34" charset="0"/>
              </a:rPr>
              <a:t>edidi</a:t>
            </a:r>
            <a:r>
              <a:rPr lang="en-US" b="0" i="0" u="none" strike="noStrike" baseline="-25000" dirty="0">
                <a:solidFill>
                  <a:schemeClr val="bg2">
                    <a:lumMod val="25000"/>
                  </a:schemeClr>
                </a:solidFill>
                <a:latin typeface="Arial" panose="020B0604020202020204" pitchFamily="34" charset="0"/>
              </a:rPr>
              <a:t> so </a:t>
            </a:r>
            <a:r>
              <a:rPr lang="en-US" b="0" i="0" u="none" strike="noStrike" baseline="-25000" dirty="0" err="1">
                <a:solidFill>
                  <a:schemeClr val="bg2">
                    <a:lumMod val="25000"/>
                  </a:schemeClr>
                </a:solidFill>
                <a:latin typeface="Arial" panose="020B0604020202020204" pitchFamily="34" charset="0"/>
              </a:rPr>
              <a:t>yi</a:t>
            </a:r>
            <a:r>
              <a:rPr lang="en-US" b="0" i="0" u="none" strike="noStrike" baseline="-25000" dirty="0">
                <a:solidFill>
                  <a:schemeClr val="bg2">
                    <a:lumMod val="25000"/>
                  </a:schemeClr>
                </a:solidFill>
                <a:latin typeface="Arial" panose="020B0604020202020204" pitchFamily="34" charset="0"/>
              </a:rPr>
              <a:t> mu.</a:t>
            </a: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ɛkɔ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akyiri</a:t>
            </a:r>
            <a:r>
              <a:rPr lang="en-US" dirty="0">
                <a:solidFill>
                  <a:schemeClr val="bg1"/>
                </a:solidFill>
                <a:latin typeface="Aptos" panose="020B0004020202020204" pitchFamily="34" charset="0"/>
              </a:rPr>
              <a:t> fa </a:t>
            </a:r>
            <a:r>
              <a:rPr lang="en-US" dirty="0" err="1">
                <a:solidFill>
                  <a:schemeClr val="bg1"/>
                </a:solidFill>
                <a:latin typeface="Aptos" panose="020B0004020202020204" pitchFamily="34" charset="0"/>
              </a:rPr>
              <a:t>Nkontabuo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Mfã</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Ahorow</a:t>
            </a:r>
            <a:r>
              <a:rPr lang="en-US" dirty="0">
                <a:solidFill>
                  <a:schemeClr val="bg1"/>
                </a:solidFill>
                <a:latin typeface="Aptos" panose="020B0004020202020204" pitchFamily="34" charset="0"/>
              </a:rPr>
              <a:t> no ho ma MCAS-Alt </a:t>
            </a:r>
            <a:r>
              <a:rPr lang="en-US" dirty="0" err="1">
                <a:solidFill>
                  <a:schemeClr val="bg1"/>
                </a:solidFill>
                <a:latin typeface="Aptos" panose="020B0004020202020204" pitchFamily="34" charset="0"/>
              </a:rPr>
              <a:t>nhwehwɛmu</a:t>
            </a:r>
            <a:r>
              <a:rPr lang="en-US" dirty="0">
                <a:solidFill>
                  <a:schemeClr val="bg1"/>
                </a:solidFill>
                <a:latin typeface="Aptos" panose="020B0004020202020204" pitchFamily="34" charset="0"/>
              </a:rPr>
              <a:t> no.</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2338" y="2019833"/>
            <a:ext cx="5826360" cy="3127459"/>
          </a:xfrm>
          <a:prstGeom prst="rect">
            <a:avLst/>
          </a:prstGeom>
          <a:solidFill>
            <a:srgbClr val="F9F9F9"/>
          </a:solidFill>
        </p:spPr>
        <p:txBody>
          <a:bodyPr wrap="square" rtlCol="0" anchor="ctr" anchorCtr="0">
            <a:spAutoFit/>
          </a:bodyPr>
          <a:lstStyle/>
          <a:p>
            <a:pPr>
              <a:lnSpc>
                <a:spcPct val="110000"/>
              </a:lnSpc>
            </a:pPr>
            <a:r>
              <a:rPr lang="en-US" sz="900" dirty="0" err="1">
                <a:latin typeface="Arial" panose="020B0604020202020204" pitchFamily="34" charset="0"/>
                <a:cs typeface="Arial" panose="020B0604020202020204" pitchFamily="34" charset="0"/>
              </a:rPr>
              <a:t>Dɛnkyɛm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Gyinabea</a:t>
            </a:r>
            <a:r>
              <a:rPr lang="en-US" sz="900" dirty="0">
                <a:latin typeface="Arial" panose="020B0604020202020204" pitchFamily="34" charset="0"/>
                <a:cs typeface="Arial" panose="020B0604020202020204" pitchFamily="34" charset="0"/>
              </a:rPr>
              <a:t> — </a:t>
            </a:r>
            <a:r>
              <a:rPr lang="en-US" sz="900" dirty="0" err="1">
                <a:latin typeface="Arial" panose="020B0604020202020204" pitchFamily="34" charset="0"/>
                <a:cs typeface="Arial" panose="020B0604020202020204" pitchFamily="34" charset="0"/>
              </a:rPr>
              <a:t>Sɛnea</a:t>
            </a:r>
            <a:r>
              <a:rPr lang="en-US" sz="900" dirty="0">
                <a:latin typeface="Arial" panose="020B0604020202020204" pitchFamily="34" charset="0"/>
                <a:cs typeface="Arial" panose="020B0604020202020204" pitchFamily="34" charset="0"/>
              </a:rPr>
              <a:t> wo </a:t>
            </a:r>
            <a:r>
              <a:rPr lang="en-US" sz="900" dirty="0" err="1">
                <a:latin typeface="Arial" panose="020B0604020202020204" pitchFamily="34" charset="0"/>
                <a:cs typeface="Arial" panose="020B0604020202020204" pitchFamily="34" charset="0"/>
              </a:rPr>
              <a:t>ba</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yɛɛ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ahorow</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biara</a:t>
            </a:r>
            <a:r>
              <a:rPr lang="en-US" sz="900" dirty="0">
                <a:latin typeface="Arial" panose="020B0604020202020204" pitchFamily="34" charset="0"/>
                <a:cs typeface="Arial" panose="020B0604020202020204" pitchFamily="34" charset="0"/>
              </a:rPr>
              <a:t> mu (strand).</a:t>
            </a:r>
          </a:p>
          <a:p>
            <a:pPr>
              <a:lnSpc>
                <a:spcPct val="110000"/>
              </a:lnSpc>
            </a:pPr>
            <a:r>
              <a:rPr lang="en-US" sz="900" dirty="0">
                <a:latin typeface="Arial" panose="020B0604020202020204" pitchFamily="34" charset="0"/>
                <a:cs typeface="Arial" panose="020B0604020202020204" pitchFamily="34" charset="0"/>
              </a:rPr>
              <a:t>5 -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de ne ho </a:t>
            </a:r>
            <a:r>
              <a:rPr lang="en-US" sz="900" dirty="0" err="1">
                <a:latin typeface="Arial" panose="020B0604020202020204" pitchFamily="34" charset="0"/>
                <a:cs typeface="Arial" panose="020B0604020202020204" pitchFamily="34" charset="0"/>
              </a:rPr>
              <a:t>hyɛ</a:t>
            </a:r>
            <a:r>
              <a:rPr lang="en-US" sz="900" dirty="0">
                <a:latin typeface="Arial" panose="020B0604020202020204" pitchFamily="34" charset="0"/>
                <a:cs typeface="Arial" panose="020B0604020202020204" pitchFamily="34" charset="0"/>
              </a:rPr>
              <a:t> curriculum framework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ahorow</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pii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mmiɛnsa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anaa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nea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ɛboro</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saa</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klaas</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a:t>
            </a:r>
          </a:p>
          <a:p>
            <a:pPr>
              <a:lnSpc>
                <a:spcPct val="110000"/>
              </a:lnSpc>
            </a:pPr>
            <a:r>
              <a:rPr lang="en-US" sz="900" dirty="0">
                <a:latin typeface="Arial" panose="020B0604020202020204" pitchFamily="34" charset="0"/>
                <a:cs typeface="Arial" panose="020B0604020202020204" pitchFamily="34" charset="0"/>
              </a:rPr>
              <a:t>4 -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de ne ho </a:t>
            </a:r>
            <a:r>
              <a:rPr lang="en-US" sz="900" dirty="0" err="1">
                <a:latin typeface="Arial" panose="020B0604020202020204" pitchFamily="34" charset="0"/>
                <a:cs typeface="Arial" panose="020B0604020202020204" pitchFamily="34" charset="0"/>
              </a:rPr>
              <a:t>hyɛ</a:t>
            </a:r>
            <a:r>
              <a:rPr lang="en-US" sz="900" dirty="0">
                <a:latin typeface="Arial" panose="020B0604020202020204" pitchFamily="34" charset="0"/>
                <a:cs typeface="Arial" panose="020B0604020202020204" pitchFamily="34" charset="0"/>
              </a:rPr>
              <a:t> curriculum framework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kakraa</a:t>
            </a:r>
            <a:r>
              <a:rPr lang="en-US" sz="900" dirty="0">
                <a:latin typeface="Arial" panose="020B0604020202020204" pitchFamily="34" charset="0"/>
                <a:cs typeface="Arial" panose="020B0604020202020204" pitchFamily="34" charset="0"/>
              </a:rPr>
              <a:t> bi (</a:t>
            </a:r>
            <a:r>
              <a:rPr lang="en-US" sz="900" dirty="0" err="1">
                <a:latin typeface="Arial" panose="020B0604020202020204" pitchFamily="34" charset="0"/>
                <a:cs typeface="Arial" panose="020B0604020202020204" pitchFamily="34" charset="0"/>
              </a:rPr>
              <a:t>baako</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anaa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mmienu</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klaas</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a:t>
            </a:r>
          </a:p>
          <a:p>
            <a:pPr>
              <a:lnSpc>
                <a:spcPct val="110000"/>
              </a:lnSpc>
            </a:pPr>
            <a:r>
              <a:rPr lang="en-US" sz="900" dirty="0">
                <a:latin typeface="Arial" panose="020B0604020202020204" pitchFamily="34" charset="0"/>
                <a:cs typeface="Arial" panose="020B0604020202020204" pitchFamily="34" charset="0"/>
              </a:rPr>
              <a:t>3 -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de ne ho </a:t>
            </a:r>
            <a:r>
              <a:rPr lang="en-US" sz="900" dirty="0" err="1">
                <a:latin typeface="Arial" panose="020B0604020202020204" pitchFamily="34" charset="0"/>
                <a:cs typeface="Arial" panose="020B0604020202020204" pitchFamily="34" charset="0"/>
              </a:rPr>
              <a:t>hyɛ</a:t>
            </a:r>
            <a:r>
              <a:rPr lang="en-US" sz="900" dirty="0">
                <a:latin typeface="Arial" panose="020B0604020202020204" pitchFamily="34" charset="0"/>
                <a:cs typeface="Arial" panose="020B0604020202020204" pitchFamily="34" charset="0"/>
              </a:rPr>
              <a:t> curriculum framework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wɔasesa</a:t>
            </a:r>
            <a:r>
              <a:rPr lang="en-US" sz="900" dirty="0">
                <a:latin typeface="Arial" panose="020B0604020202020204" pitchFamily="34" charset="0"/>
                <a:cs typeface="Arial" panose="020B0604020202020204" pitchFamily="34" charset="0"/>
              </a:rPr>
              <a:t> ama </a:t>
            </a:r>
            <a:r>
              <a:rPr lang="en-US" sz="900" dirty="0" err="1">
                <a:latin typeface="Arial" panose="020B0604020202020204" pitchFamily="34" charset="0"/>
                <a:cs typeface="Arial" panose="020B0604020202020204" pitchFamily="34" charset="0"/>
              </a:rPr>
              <a:t>ɛwɔ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klaas</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ase</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a:t>
            </a:r>
          </a:p>
          <a:p>
            <a:pPr>
              <a:lnSpc>
                <a:spcPct val="110000"/>
              </a:lnSpc>
            </a:pPr>
            <a:r>
              <a:rPr lang="en-US" sz="900" dirty="0">
                <a:latin typeface="Arial" panose="020B0604020202020204" pitchFamily="34" charset="0"/>
                <a:cs typeface="Arial" panose="020B0604020202020204" pitchFamily="34" charset="0"/>
              </a:rPr>
              <a:t>2 -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de </a:t>
            </a:r>
            <a:r>
              <a:rPr lang="en-US" sz="900" dirty="0" err="1">
                <a:latin typeface="Arial" panose="020B0604020202020204" pitchFamily="34" charset="0"/>
                <a:cs typeface="Arial" panose="020B0604020202020204" pitchFamily="34" charset="0"/>
              </a:rPr>
              <a:t>n’adwene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si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asetena</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nimdeɛ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nipadua</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nimdeɛ</a:t>
            </a:r>
            <a:r>
              <a:rPr lang="en-US" sz="900" dirty="0">
                <a:latin typeface="Arial" panose="020B0604020202020204" pitchFamily="34" charset="0"/>
                <a:cs typeface="Arial" panose="020B0604020202020204" pitchFamily="34" charset="0"/>
              </a:rPr>
              <a:t> ne </a:t>
            </a:r>
            <a:r>
              <a:rPr lang="en-US" sz="900" dirty="0" err="1">
                <a:latin typeface="Arial" panose="020B0604020202020204" pitchFamily="34" charset="0"/>
                <a:cs typeface="Arial" panose="020B0604020202020204" pitchFamily="34" charset="0"/>
              </a:rPr>
              <a:t>nkitahodi</a:t>
            </a:r>
            <a:r>
              <a:rPr lang="en-US" sz="900" dirty="0">
                <a:latin typeface="Arial" panose="020B0604020202020204" pitchFamily="34" charset="0"/>
                <a:cs typeface="Arial" panose="020B0604020202020204" pitchFamily="34" charset="0"/>
              </a:rPr>
              <a:t> “access skills” so </a:t>
            </a:r>
            <a:r>
              <a:rPr lang="en-US" sz="900" dirty="0" err="1">
                <a:latin typeface="Arial" panose="020B0604020202020204" pitchFamily="34" charset="0"/>
                <a:cs typeface="Arial" panose="020B0604020202020204" pitchFamily="34" charset="0"/>
              </a:rPr>
              <a:t>titiriw</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nkyerɛkyerɛ</a:t>
            </a:r>
            <a:r>
              <a:rPr lang="en-US" sz="900" dirty="0">
                <a:latin typeface="Arial" panose="020B0604020202020204" pitchFamily="34" charset="0"/>
                <a:cs typeface="Arial" panose="020B0604020202020204" pitchFamily="34" charset="0"/>
              </a:rPr>
              <a:t> mu a </a:t>
            </a:r>
            <a:r>
              <a:rPr lang="en-US" sz="900" dirty="0" err="1">
                <a:latin typeface="Arial" panose="020B0604020202020204" pitchFamily="34" charset="0"/>
                <a:cs typeface="Arial" panose="020B0604020202020204" pitchFamily="34" charset="0"/>
              </a:rPr>
              <a:t>egyina</a:t>
            </a:r>
            <a:r>
              <a:rPr lang="en-US" sz="900" dirty="0">
                <a:latin typeface="Arial" panose="020B0604020202020204" pitchFamily="34" charset="0"/>
                <a:cs typeface="Arial" panose="020B0604020202020204" pitchFamily="34" charset="0"/>
              </a:rPr>
              <a:t> curriculum framework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ahorow</a:t>
            </a:r>
            <a:r>
              <a:rPr lang="en-US" sz="900" dirty="0">
                <a:latin typeface="Arial" panose="020B0604020202020204" pitchFamily="34" charset="0"/>
                <a:cs typeface="Arial" panose="020B0604020202020204" pitchFamily="34" charset="0"/>
              </a:rPr>
              <a:t> so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a:t>
            </a:r>
          </a:p>
          <a:p>
            <a:pPr>
              <a:lnSpc>
                <a:spcPct val="110000"/>
              </a:lnSpc>
            </a:pPr>
            <a:r>
              <a:rPr lang="en-US" sz="900" dirty="0">
                <a:latin typeface="Arial" panose="020B0604020202020204" pitchFamily="34" charset="0"/>
                <a:cs typeface="Arial" panose="020B0604020202020204" pitchFamily="34" charset="0"/>
              </a:rPr>
              <a:t>1 - Strand no </a:t>
            </a:r>
            <a:r>
              <a:rPr lang="en-US" sz="900" dirty="0" err="1">
                <a:latin typeface="Arial" panose="020B0604020202020204" pitchFamily="34" charset="0"/>
                <a:cs typeface="Arial" panose="020B0604020202020204" pitchFamily="34" charset="0"/>
              </a:rPr>
              <a:t>nni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anaa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fapem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kakraa</a:t>
            </a:r>
            <a:r>
              <a:rPr lang="en-US" sz="900" dirty="0">
                <a:latin typeface="Arial" panose="020B0604020202020204" pitchFamily="34" charset="0"/>
                <a:cs typeface="Arial" panose="020B0604020202020204" pitchFamily="34" charset="0"/>
              </a:rPr>
              <a:t> bi </a:t>
            </a:r>
            <a:r>
              <a:rPr lang="en-US" sz="900" dirty="0" err="1">
                <a:latin typeface="Arial" panose="020B0604020202020204" pitchFamily="34" charset="0"/>
                <a:cs typeface="Arial" panose="020B0604020202020204" pitchFamily="34" charset="0"/>
              </a:rPr>
              <a:t>pɛ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curriculum framework </a:t>
            </a:r>
            <a:r>
              <a:rPr lang="en-US" sz="900" dirty="0" err="1">
                <a:latin typeface="Arial" panose="020B0604020202020204" pitchFamily="34" charset="0"/>
                <a:cs typeface="Arial" panose="020B0604020202020204" pitchFamily="34" charset="0"/>
              </a:rPr>
              <a:t>adesua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wɔhwehwɛ</a:t>
            </a:r>
            <a:r>
              <a:rPr lang="en-US" sz="900" dirty="0">
                <a:latin typeface="Arial" panose="020B0604020202020204" pitchFamily="34" charset="0"/>
                <a:cs typeface="Arial" panose="020B0604020202020204" pitchFamily="34" charset="0"/>
              </a:rPr>
              <a:t> ma </a:t>
            </a:r>
            <a:r>
              <a:rPr lang="en-US" sz="900" dirty="0" err="1">
                <a:latin typeface="Arial" panose="020B0604020202020204" pitchFamily="34" charset="0"/>
                <a:cs typeface="Arial" panose="020B0604020202020204" pitchFamily="34" charset="0"/>
              </a:rPr>
              <a:t>nhwehwɛmu</a:t>
            </a:r>
            <a:r>
              <a:rPr lang="en-US" sz="900" dirty="0">
                <a:latin typeface="Arial" panose="020B0604020202020204" pitchFamily="34" charset="0"/>
                <a:cs typeface="Arial" panose="020B0604020202020204" pitchFamily="34" charset="0"/>
              </a:rPr>
              <a:t> no mu, </a:t>
            </a:r>
            <a:r>
              <a:rPr lang="en-US" sz="900" dirty="0" err="1">
                <a:latin typeface="Arial" panose="020B0604020202020204" pitchFamily="34" charset="0"/>
                <a:cs typeface="Arial" panose="020B0604020202020204" pitchFamily="34" charset="0"/>
              </a:rPr>
              <a:t>anaa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ɛne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nhyia</a:t>
            </a:r>
            <a:r>
              <a:rPr lang="en-US" sz="900" dirty="0">
                <a:latin typeface="Arial" panose="020B0604020202020204" pitchFamily="34" charset="0"/>
                <a:cs typeface="Arial" panose="020B0604020202020204" pitchFamily="34" charset="0"/>
              </a:rPr>
              <a:t>.</a:t>
            </a:r>
          </a:p>
          <a:p>
            <a:pPr>
              <a:lnSpc>
                <a:spcPct val="110000"/>
              </a:lnSpc>
            </a:pPr>
            <a:r>
              <a:rPr lang="en-US" sz="900" dirty="0" err="1">
                <a:latin typeface="Arial" panose="020B0604020202020204" pitchFamily="34" charset="0"/>
                <a:cs typeface="Arial" panose="020B0604020202020204" pitchFamily="34" charset="0"/>
              </a:rPr>
              <a:t>Nimdeɛ</a:t>
            </a:r>
            <a:r>
              <a:rPr lang="en-US" sz="900" dirty="0">
                <a:latin typeface="Arial" panose="020B0604020202020204" pitchFamily="34" charset="0"/>
                <a:cs typeface="Arial" panose="020B0604020202020204" pitchFamily="34" charset="0"/>
              </a:rPr>
              <a:t> ne </a:t>
            </a:r>
            <a:r>
              <a:rPr lang="en-US" sz="900" dirty="0" err="1">
                <a:latin typeface="Arial" panose="020B0604020202020204" pitchFamily="34" charset="0"/>
                <a:cs typeface="Arial" panose="020B0604020202020204" pitchFamily="34" charset="0"/>
              </a:rPr>
              <a:t>Adwene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Ahorow</a:t>
            </a:r>
            <a:r>
              <a:rPr lang="en-US" sz="900" dirty="0">
                <a:latin typeface="Arial" panose="020B0604020202020204" pitchFamily="34" charset="0"/>
                <a:cs typeface="Arial" panose="020B0604020202020204" pitchFamily="34" charset="0"/>
              </a:rPr>
              <a:t> Ho </a:t>
            </a:r>
            <a:r>
              <a:rPr lang="en-US" sz="900" dirty="0" err="1">
                <a:latin typeface="Arial" panose="020B0604020202020204" pitchFamily="34" charset="0"/>
                <a:cs typeface="Arial" panose="020B0604020202020204" pitchFamily="34" charset="0"/>
              </a:rPr>
              <a:t>Nkyerɛkyerɛ</a:t>
            </a:r>
            <a:r>
              <a:rPr lang="en-US" sz="900" dirty="0">
                <a:latin typeface="Arial" panose="020B0604020202020204" pitchFamily="34" charset="0"/>
                <a:cs typeface="Arial" panose="020B0604020202020204" pitchFamily="34" charset="0"/>
              </a:rPr>
              <a:t> — </a:t>
            </a:r>
            <a:r>
              <a:rPr lang="en-US" sz="900" dirty="0" err="1">
                <a:latin typeface="Arial" panose="020B0604020202020204" pitchFamily="34" charset="0"/>
                <a:cs typeface="Arial" panose="020B0604020202020204" pitchFamily="34" charset="0"/>
              </a:rPr>
              <a:t>Mmuae</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ɛyɛ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pɛsɛnti</a:t>
            </a:r>
            <a:r>
              <a:rPr lang="en-US" sz="900" dirty="0">
                <a:latin typeface="Arial" panose="020B0604020202020204" pitchFamily="34" charset="0"/>
                <a:cs typeface="Arial" panose="020B0604020202020204" pitchFamily="34" charset="0"/>
              </a:rPr>
              <a:t>.</a:t>
            </a:r>
          </a:p>
          <a:p>
            <a:pPr>
              <a:lnSpc>
                <a:spcPct val="110000"/>
              </a:lnSpc>
            </a:pPr>
            <a:r>
              <a:rPr lang="en-US" sz="900" dirty="0">
                <a:latin typeface="Arial" panose="020B0604020202020204" pitchFamily="34" charset="0"/>
                <a:cs typeface="Arial" panose="020B0604020202020204" pitchFamily="34" charset="0"/>
              </a:rPr>
              <a:t>4 -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adwumayɛ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gyinapɛn</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ɛkorɔn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bere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nyinaa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 (76-100%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a:t>
            </a:r>
          </a:p>
          <a:p>
            <a:pPr>
              <a:lnSpc>
                <a:spcPct val="110000"/>
              </a:lnSpc>
            </a:pPr>
            <a:r>
              <a:rPr lang="en-US" sz="900" dirty="0">
                <a:latin typeface="Arial" panose="020B0604020202020204" pitchFamily="34" charset="0"/>
                <a:cs typeface="Arial" panose="020B0604020202020204" pitchFamily="34" charset="0"/>
              </a:rPr>
              <a:t>3 -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adwumayɛ</a:t>
            </a:r>
            <a:r>
              <a:rPr lang="en-US" sz="900" dirty="0">
                <a:latin typeface="Arial" panose="020B0604020202020204" pitchFamily="34" charset="0"/>
                <a:cs typeface="Arial" panose="020B0604020202020204" pitchFamily="34" charset="0"/>
              </a:rPr>
              <a:t> no mu </a:t>
            </a:r>
            <a:r>
              <a:rPr lang="en-US" sz="900" dirty="0" err="1">
                <a:latin typeface="Arial" panose="020B0604020202020204" pitchFamily="34" charset="0"/>
                <a:cs typeface="Arial" panose="020B0604020202020204" pitchFamily="34" charset="0"/>
              </a:rPr>
              <a:t>dodow</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ara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ɛkyerɛ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nteaseɛ</a:t>
            </a:r>
            <a:r>
              <a:rPr lang="en-US" sz="900" dirty="0">
                <a:latin typeface="Arial" panose="020B0604020202020204" pitchFamily="34" charset="0"/>
                <a:cs typeface="Arial" panose="020B0604020202020204" pitchFamily="34" charset="0"/>
              </a:rPr>
              <a:t> bi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 (51-75%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a:t>
            </a:r>
          </a:p>
          <a:p>
            <a:pPr>
              <a:lnSpc>
                <a:spcPct val="110000"/>
              </a:lnSpc>
            </a:pPr>
            <a:r>
              <a:rPr lang="en-US" sz="900" dirty="0">
                <a:latin typeface="Arial" panose="020B0604020202020204" pitchFamily="34" charset="0"/>
                <a:cs typeface="Arial" panose="020B0604020202020204" pitchFamily="34" charset="0"/>
              </a:rPr>
              <a:t>2 -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adwumayɛ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sua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ɛnyɛ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bere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nyinaa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pɛpɛɛpɛyɛ</a:t>
            </a:r>
            <a:r>
              <a:rPr lang="en-US" sz="900" dirty="0">
                <a:latin typeface="Arial" panose="020B0604020202020204" pitchFamily="34" charset="0"/>
                <a:cs typeface="Arial" panose="020B0604020202020204" pitchFamily="34" charset="0"/>
              </a:rPr>
              <a:t> mu, </a:t>
            </a:r>
            <a:r>
              <a:rPr lang="en-US" sz="900" dirty="0" err="1">
                <a:latin typeface="Arial" panose="020B0604020202020204" pitchFamily="34" charset="0"/>
                <a:cs typeface="Arial" panose="020B0604020202020204" pitchFamily="34" charset="0"/>
              </a:rPr>
              <a:t>na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ɛkyerɛ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nteaseɛ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kakraa</a:t>
            </a:r>
            <a:r>
              <a:rPr lang="en-US" sz="900" dirty="0">
                <a:latin typeface="Arial" panose="020B0604020202020204" pitchFamily="34" charset="0"/>
                <a:cs typeface="Arial" panose="020B0604020202020204" pitchFamily="34" charset="0"/>
              </a:rPr>
              <a:t> bi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 (26-50%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a:t>
            </a:r>
          </a:p>
          <a:p>
            <a:pPr>
              <a:lnSpc>
                <a:spcPct val="110000"/>
              </a:lnSpc>
            </a:pPr>
            <a:r>
              <a:rPr lang="en-US" sz="900" dirty="0">
                <a:latin typeface="Arial" panose="020B0604020202020204" pitchFamily="34" charset="0"/>
                <a:cs typeface="Arial" panose="020B0604020202020204" pitchFamily="34" charset="0"/>
              </a:rPr>
              <a:t>1 - </a:t>
            </a:r>
            <a:r>
              <a:rPr lang="en-US" sz="900" dirty="0" err="1">
                <a:latin typeface="Arial" panose="020B0604020202020204" pitchFamily="34" charset="0"/>
                <a:cs typeface="Arial" panose="020B0604020202020204" pitchFamily="34" charset="0"/>
              </a:rPr>
              <a:t>Suani</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adwumayɛ</a:t>
            </a:r>
            <a:r>
              <a:rPr lang="en-US" sz="900" dirty="0">
                <a:latin typeface="Arial" panose="020B0604020202020204" pitchFamily="34" charset="0"/>
                <a:cs typeface="Arial" panose="020B0604020202020204" pitchFamily="34" charset="0"/>
              </a:rPr>
              <a:t> no mu </a:t>
            </a:r>
            <a:r>
              <a:rPr lang="en-US" sz="900" dirty="0" err="1">
                <a:latin typeface="Arial" panose="020B0604020202020204" pitchFamily="34" charset="0"/>
                <a:cs typeface="Arial" panose="020B0604020202020204" pitchFamily="34" charset="0"/>
              </a:rPr>
              <a:t>dodow</a:t>
            </a:r>
            <a:r>
              <a:rPr lang="en-US" sz="900" dirty="0">
                <a:latin typeface="Arial" panose="020B0604020202020204" pitchFamily="34" charset="0"/>
                <a:cs typeface="Arial" panose="020B0604020202020204" pitchFamily="34" charset="0"/>
              </a:rPr>
              <a:t> no </a:t>
            </a:r>
            <a:r>
              <a:rPr lang="en-US" sz="900" dirty="0" err="1">
                <a:latin typeface="Arial" panose="020B0604020202020204" pitchFamily="34" charset="0"/>
                <a:cs typeface="Arial" panose="020B0604020202020204" pitchFamily="34" charset="0"/>
              </a:rPr>
              <a:t>ara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nyɛ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na</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ɛkyerɛ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nteaseɛ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kakraa</a:t>
            </a:r>
            <a:r>
              <a:rPr lang="en-US" sz="900" dirty="0">
                <a:latin typeface="Arial" panose="020B0604020202020204" pitchFamily="34" charset="0"/>
                <a:cs typeface="Arial" panose="020B0604020202020204" pitchFamily="34" charset="0"/>
              </a:rPr>
              <a:t> bi </a:t>
            </a:r>
            <a:r>
              <a:rPr lang="en-US" sz="900" dirty="0" err="1">
                <a:latin typeface="Arial" panose="020B0604020202020204" pitchFamily="34" charset="0"/>
                <a:cs typeface="Arial" panose="020B0604020202020204" pitchFamily="34" charset="0"/>
              </a:rPr>
              <a:t>pɛ</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wɔ</a:t>
            </a:r>
            <a:r>
              <a:rPr lang="en-US" sz="900" dirty="0">
                <a:latin typeface="Arial" panose="020B0604020202020204" pitchFamily="34" charset="0"/>
                <a:cs typeface="Arial" panose="020B0604020202020204" pitchFamily="34" charset="0"/>
              </a:rPr>
              <a:t> strand </a:t>
            </a:r>
            <a:r>
              <a:rPr lang="en-US" sz="900" dirty="0" err="1">
                <a:latin typeface="Arial" panose="020B0604020202020204" pitchFamily="34" charset="0"/>
                <a:cs typeface="Arial" panose="020B0604020202020204" pitchFamily="34" charset="0"/>
              </a:rPr>
              <a:t>yi</a:t>
            </a:r>
            <a:r>
              <a:rPr lang="en-US" sz="900" dirty="0">
                <a:latin typeface="Arial" panose="020B0604020202020204" pitchFamily="34" charset="0"/>
                <a:cs typeface="Arial" panose="020B0604020202020204" pitchFamily="34" charset="0"/>
              </a:rPr>
              <a:t> mu (0-25% </a:t>
            </a:r>
            <a:r>
              <a:rPr lang="en-US" sz="900" dirty="0" err="1">
                <a:latin typeface="Arial" panose="020B0604020202020204" pitchFamily="34" charset="0"/>
                <a:cs typeface="Arial" panose="020B0604020202020204" pitchFamily="34" charset="0"/>
              </a:rPr>
              <a:t>pɛpɛɛpɛ</a:t>
            </a:r>
            <a:r>
              <a:rPr lang="en-US" sz="900" dirty="0">
                <a:latin typeface="Arial" panose="020B0604020202020204" pitchFamily="34" charset="0"/>
                <a:cs typeface="Arial" panose="020B0604020202020204" pitchFamily="34" charset="0"/>
              </a:rPr>
              <a:t>).</a:t>
            </a:r>
          </a:p>
          <a:p>
            <a:pPr>
              <a:lnSpc>
                <a:spcPct val="110000"/>
              </a:lnSpc>
            </a:pPr>
            <a:r>
              <a:rPr lang="en-US" sz="900" dirty="0">
                <a:latin typeface="Arial" panose="020B0604020202020204" pitchFamily="34" charset="0"/>
                <a:cs typeface="Arial" panose="020B0604020202020204" pitchFamily="34" charset="0"/>
              </a:rPr>
              <a:t>M - Strand no </a:t>
            </a:r>
            <a:r>
              <a:rPr lang="en-US" sz="900" dirty="0" err="1">
                <a:latin typeface="Arial" panose="020B0604020202020204" pitchFamily="34" charset="0"/>
                <a:cs typeface="Arial" panose="020B0604020202020204" pitchFamily="34" charset="0"/>
              </a:rPr>
              <a:t>nni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nsɛm</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ɛdɔɔso</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wɔde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betumi</a:t>
            </a:r>
            <a:r>
              <a:rPr lang="en-US" sz="900" dirty="0">
                <a:latin typeface="Arial" panose="020B0604020202020204" pitchFamily="34" charset="0"/>
                <a:cs typeface="Arial" panose="020B0604020202020204" pitchFamily="34" charset="0"/>
              </a:rPr>
              <a:t> ama </a:t>
            </a:r>
            <a:r>
              <a:rPr lang="en-US" sz="900" dirty="0" err="1">
                <a:latin typeface="Arial" panose="020B0604020202020204" pitchFamily="34" charset="0"/>
                <a:cs typeface="Arial" panose="020B0604020202020204" pitchFamily="34" charset="0"/>
              </a:rPr>
              <a:t>nkontabuo</a:t>
            </a:r>
            <a:r>
              <a:rPr lang="en-US" sz="900" dirty="0">
                <a:latin typeface="Arial" panose="020B0604020202020204" pitchFamily="34" charset="0"/>
                <a:cs typeface="Arial" panose="020B0604020202020204" pitchFamily="34" charset="0"/>
              </a:rPr>
              <a:t>.</a:t>
            </a:r>
            <a:endParaRPr lang="es-AR" sz="800" dirty="0">
              <a:latin typeface="Arial" panose="020B0604020202020204" pitchFamily="34" charset="0"/>
              <a:cs typeface="Arial" panose="020B0604020202020204" pitchFamily="34" charset="0"/>
            </a:endParaRPr>
          </a:p>
        </p:txBody>
      </p:sp>
      <p:pic>
        <p:nvPicPr>
          <p:cNvPr id="10" name="Picture 9" descr="MCAS-Alt nsɔhwɛ no akontaabu mmeae ho mfonini a wɔayi afi kɔmputa so, a ɛkyerɛ Ahofadi (Independence), Ankasa Ho Nhwehwɛmu (Self Evaluation), ne Adwumayɛ a Wɔde Di Dwuma Wɔ Baabiara (Generalized Performance).">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99674" y="2739735"/>
            <a:ext cx="5635387" cy="3970318"/>
          </a:xfrm>
          <a:prstGeom prst="rect">
            <a:avLst/>
          </a:prstGeom>
          <a:solidFill>
            <a:srgbClr val="F9F9F9"/>
          </a:solidFill>
        </p:spPr>
        <p:txBody>
          <a:bodyPr wrap="square" rtlCol="0" anchor="ctr" anchorCtr="0">
            <a:spAutoFit/>
          </a:bodyPr>
          <a:lstStyle/>
          <a:p>
            <a:pPr>
              <a:lnSpc>
                <a:spcPct val="120000"/>
              </a:lnSpc>
            </a:pPr>
            <a:r>
              <a:rPr lang="en-US" sz="800" dirty="0" err="1">
                <a:latin typeface="Arial" panose="020B0604020202020204" pitchFamily="34" charset="0"/>
                <a:cs typeface="Arial" panose="020B0604020202020204" pitchFamily="34" charset="0"/>
              </a:rPr>
              <a:t>Ahofadi</a:t>
            </a:r>
            <a:r>
              <a:rPr lang="en-US" sz="800" dirty="0">
                <a:latin typeface="Arial" panose="020B0604020202020204" pitchFamily="34" charset="0"/>
                <a:cs typeface="Arial" panose="020B0604020202020204" pitchFamily="34" charset="0"/>
              </a:rPr>
              <a:t> — </a:t>
            </a:r>
            <a:r>
              <a:rPr lang="en-US" sz="800" dirty="0" err="1">
                <a:latin typeface="Arial" panose="020B0604020202020204" pitchFamily="34" charset="0"/>
                <a:cs typeface="Arial" panose="020B0604020202020204" pitchFamily="34" charset="0"/>
              </a:rPr>
              <a:t>Mmoa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dodow</a:t>
            </a:r>
            <a:r>
              <a:rPr lang="en-US" sz="800" dirty="0">
                <a:latin typeface="Arial" panose="020B0604020202020204" pitchFamily="34" charset="0"/>
                <a:cs typeface="Arial" panose="020B0604020202020204" pitchFamily="34" charset="0"/>
              </a:rPr>
              <a:t> a wo </a:t>
            </a:r>
            <a:r>
              <a:rPr lang="en-US" sz="800" dirty="0" err="1">
                <a:latin typeface="Arial" panose="020B0604020202020204" pitchFamily="34" charset="0"/>
                <a:cs typeface="Arial" panose="020B0604020202020204" pitchFamily="34" charset="0"/>
              </a:rPr>
              <a:t>ba</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nyaa</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4 -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hia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mmoa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kakraa</a:t>
            </a:r>
            <a:r>
              <a:rPr lang="en-US" sz="800" dirty="0">
                <a:latin typeface="Arial" panose="020B0604020202020204" pitchFamily="34" charset="0"/>
                <a:cs typeface="Arial" panose="020B0604020202020204" pitchFamily="34" charset="0"/>
              </a:rPr>
              <a:t> bi </a:t>
            </a:r>
            <a:r>
              <a:rPr lang="en-US" sz="800" dirty="0" err="1">
                <a:latin typeface="Arial" panose="020B0604020202020204" pitchFamily="34" charset="0"/>
                <a:cs typeface="Arial" panose="020B0604020202020204" pitchFamily="34" charset="0"/>
              </a:rPr>
              <a:t>pɛ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kasa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aniwa</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nipadua</a:t>
            </a:r>
            <a:r>
              <a:rPr lang="en-US" sz="800" dirty="0">
                <a:latin typeface="Arial" panose="020B0604020202020204" pitchFamily="34" charset="0"/>
                <a:cs typeface="Arial" panose="020B0604020202020204" pitchFamily="34" charset="0"/>
              </a:rPr>
              <a:t> mu de </a:t>
            </a:r>
            <a:r>
              <a:rPr lang="en-US" sz="800" dirty="0" err="1">
                <a:latin typeface="Arial" panose="020B0604020202020204" pitchFamily="34" charset="0"/>
                <a:cs typeface="Arial" panose="020B0604020202020204" pitchFamily="34" charset="0"/>
              </a:rPr>
              <a:t>kyerɛ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adwene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ahorow</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 (76-100% </a:t>
            </a:r>
            <a:r>
              <a:rPr lang="en-US" sz="800" dirty="0" err="1">
                <a:latin typeface="Arial" panose="020B0604020202020204" pitchFamily="34" charset="0"/>
                <a:cs typeface="Arial" panose="020B0604020202020204" pitchFamily="34" charset="0"/>
              </a:rPr>
              <a:t>ahofadi</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3 -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hia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mmoa</a:t>
            </a:r>
            <a:r>
              <a:rPr lang="en-US" sz="800" dirty="0">
                <a:latin typeface="Arial" panose="020B0604020202020204" pitchFamily="34" charset="0"/>
                <a:cs typeface="Arial" panose="020B0604020202020204" pitchFamily="34" charset="0"/>
              </a:rPr>
              <a:t> bi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kasa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aniwa</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nipadua</a:t>
            </a:r>
            <a:r>
              <a:rPr lang="en-US" sz="800" dirty="0">
                <a:latin typeface="Arial" panose="020B0604020202020204" pitchFamily="34" charset="0"/>
                <a:cs typeface="Arial" panose="020B0604020202020204" pitchFamily="34" charset="0"/>
              </a:rPr>
              <a:t> mu de </a:t>
            </a:r>
            <a:r>
              <a:rPr lang="en-US" sz="800" dirty="0" err="1">
                <a:latin typeface="Arial" panose="020B0604020202020204" pitchFamily="34" charset="0"/>
                <a:cs typeface="Arial" panose="020B0604020202020204" pitchFamily="34" charset="0"/>
              </a:rPr>
              <a:t>kyerɛ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adwene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ahorow</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 (51-75% </a:t>
            </a:r>
            <a:r>
              <a:rPr lang="en-US" sz="800" dirty="0" err="1">
                <a:latin typeface="Arial" panose="020B0604020202020204" pitchFamily="34" charset="0"/>
                <a:cs typeface="Arial" panose="020B0604020202020204" pitchFamily="34" charset="0"/>
              </a:rPr>
              <a:t>ahofadi</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hia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mmoa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mpɛn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pii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kasa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aniwa</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nipadua</a:t>
            </a:r>
            <a:r>
              <a:rPr lang="en-US" sz="800" dirty="0">
                <a:latin typeface="Arial" panose="020B0604020202020204" pitchFamily="34" charset="0"/>
                <a:cs typeface="Arial" panose="020B0604020202020204" pitchFamily="34" charset="0"/>
              </a:rPr>
              <a:t> mu de </a:t>
            </a:r>
            <a:r>
              <a:rPr lang="en-US" sz="800" dirty="0" err="1">
                <a:latin typeface="Arial" panose="020B0604020202020204" pitchFamily="34" charset="0"/>
                <a:cs typeface="Arial" panose="020B0604020202020204" pitchFamily="34" charset="0"/>
              </a:rPr>
              <a:t>kyerɛ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adwene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ahorow</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 (26-50% </a:t>
            </a:r>
            <a:r>
              <a:rPr lang="en-US" sz="800" dirty="0" err="1">
                <a:latin typeface="Arial" panose="020B0604020202020204" pitchFamily="34" charset="0"/>
                <a:cs typeface="Arial" panose="020B0604020202020204" pitchFamily="34" charset="0"/>
              </a:rPr>
              <a:t>ahofadi</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hia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mmoa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bebree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kasa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aniwa</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nipadua</a:t>
            </a:r>
            <a:r>
              <a:rPr lang="en-US" sz="800" dirty="0">
                <a:latin typeface="Arial" panose="020B0604020202020204" pitchFamily="34" charset="0"/>
                <a:cs typeface="Arial" panose="020B0604020202020204" pitchFamily="34" charset="0"/>
              </a:rPr>
              <a:t> mu de </a:t>
            </a:r>
            <a:r>
              <a:rPr lang="en-US" sz="800" dirty="0" err="1">
                <a:latin typeface="Arial" panose="020B0604020202020204" pitchFamily="34" charset="0"/>
                <a:cs typeface="Arial" panose="020B0604020202020204" pitchFamily="34" charset="0"/>
              </a:rPr>
              <a:t>kyerɛ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adwene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ahorow</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 (0-25% </a:t>
            </a:r>
            <a:r>
              <a:rPr lang="en-US" sz="800" dirty="0" err="1">
                <a:latin typeface="Arial" panose="020B0604020202020204" pitchFamily="34" charset="0"/>
                <a:cs typeface="Arial" panose="020B0604020202020204" pitchFamily="34" charset="0"/>
              </a:rPr>
              <a:t>ahofadi</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M - Strand no </a:t>
            </a:r>
            <a:r>
              <a:rPr lang="en-US" sz="800" dirty="0" err="1">
                <a:latin typeface="Arial" panose="020B0604020202020204" pitchFamily="34" charset="0"/>
                <a:cs typeface="Arial" panose="020B0604020202020204" pitchFamily="34" charset="0"/>
              </a:rPr>
              <a:t>nni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nsɛm</a:t>
            </a:r>
            <a:r>
              <a:rPr lang="en-US" sz="800" dirty="0">
                <a:latin typeface="Arial" panose="020B0604020202020204" pitchFamily="34" charset="0"/>
                <a:cs typeface="Arial" panose="020B0604020202020204" pitchFamily="34" charset="0"/>
              </a:rPr>
              <a:t> a </a:t>
            </a:r>
            <a:r>
              <a:rPr lang="en-US" sz="800" dirty="0" err="1">
                <a:latin typeface="Arial" panose="020B0604020202020204" pitchFamily="34" charset="0"/>
                <a:cs typeface="Arial" panose="020B0604020202020204" pitchFamily="34" charset="0"/>
              </a:rPr>
              <a:t>ɛdɔɔso</a:t>
            </a:r>
            <a:r>
              <a:rPr lang="en-US" sz="800" dirty="0">
                <a:latin typeface="Arial" panose="020B0604020202020204" pitchFamily="34" charset="0"/>
                <a:cs typeface="Arial" panose="020B0604020202020204" pitchFamily="34" charset="0"/>
              </a:rPr>
              <a:t> a </a:t>
            </a:r>
            <a:r>
              <a:rPr lang="en-US" sz="800" dirty="0" err="1">
                <a:latin typeface="Arial" panose="020B0604020202020204" pitchFamily="34" charset="0"/>
                <a:cs typeface="Arial" panose="020B0604020202020204" pitchFamily="34" charset="0"/>
              </a:rPr>
              <a:t>wɔde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betumi</a:t>
            </a:r>
            <a:r>
              <a:rPr lang="en-US" sz="800" dirty="0">
                <a:latin typeface="Arial" panose="020B0604020202020204" pitchFamily="34" charset="0"/>
                <a:cs typeface="Arial" panose="020B0604020202020204" pitchFamily="34" charset="0"/>
              </a:rPr>
              <a:t> ama </a:t>
            </a:r>
            <a:r>
              <a:rPr lang="en-US" sz="800" dirty="0" err="1">
                <a:latin typeface="Arial" panose="020B0604020202020204" pitchFamily="34" charset="0"/>
                <a:cs typeface="Arial" panose="020B0604020202020204" pitchFamily="34" charset="0"/>
              </a:rPr>
              <a:t>nkontabuo</a:t>
            </a:r>
            <a:r>
              <a:rPr lang="en-US" sz="800" dirty="0">
                <a:latin typeface="Arial" panose="020B0604020202020204" pitchFamily="34" charset="0"/>
                <a:cs typeface="Arial" panose="020B0604020202020204" pitchFamily="34" charset="0"/>
              </a:rPr>
              <a:t>.</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800" dirty="0">
                <a:latin typeface="Arial" panose="020B0604020202020204" pitchFamily="34" charset="0"/>
                <a:cs typeface="Arial" panose="020B0604020202020204" pitchFamily="34" charset="0"/>
              </a:rPr>
              <a:t>Wo Ho </a:t>
            </a:r>
            <a:r>
              <a:rPr lang="en-US" sz="800" dirty="0" err="1">
                <a:latin typeface="Arial" panose="020B0604020202020204" pitchFamily="34" charset="0"/>
                <a:cs typeface="Arial" panose="020B0604020202020204" pitchFamily="34" charset="0"/>
              </a:rPr>
              <a:t>Nhwehwɛmu</a:t>
            </a:r>
            <a:r>
              <a:rPr lang="en-US" sz="800" dirty="0">
                <a:latin typeface="Arial" panose="020B0604020202020204" pitchFamily="34" charset="0"/>
                <a:cs typeface="Arial" panose="020B0604020202020204" pitchFamily="34" charset="0"/>
              </a:rPr>
              <a:t> — Wo </a:t>
            </a:r>
            <a:r>
              <a:rPr lang="en-US" sz="800" dirty="0" err="1">
                <a:latin typeface="Arial" panose="020B0604020202020204" pitchFamily="34" charset="0"/>
                <a:cs typeface="Arial" panose="020B0604020202020204" pitchFamily="34" charset="0"/>
              </a:rPr>
              <a:t>ba</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nteaseɛ</a:t>
            </a:r>
            <a:r>
              <a:rPr lang="en-US" sz="800" dirty="0">
                <a:latin typeface="Arial" panose="020B0604020202020204" pitchFamily="34" charset="0"/>
                <a:cs typeface="Arial" panose="020B0604020202020204" pitchFamily="34" charset="0"/>
              </a:rPr>
              <a:t> fa </a:t>
            </a:r>
            <a:r>
              <a:rPr lang="en-US" sz="800" dirty="0" err="1">
                <a:latin typeface="Arial" panose="020B0604020202020204" pitchFamily="34" charset="0"/>
                <a:cs typeface="Arial" panose="020B0604020202020204" pitchFamily="34" charset="0"/>
              </a:rPr>
              <a:t>n’adwumayɛ</a:t>
            </a:r>
            <a:r>
              <a:rPr lang="en-US" sz="800" dirty="0">
                <a:latin typeface="Arial" panose="020B0604020202020204" pitchFamily="34" charset="0"/>
                <a:cs typeface="Arial" panose="020B0604020202020204" pitchFamily="34" charset="0"/>
              </a:rPr>
              <a:t> ho.</a:t>
            </a:r>
          </a:p>
          <a:p>
            <a:pPr>
              <a:lnSpc>
                <a:spcPct val="12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taa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nhyehyɛe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siesie</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mfomso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hwɛ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n’adwuma</a:t>
            </a:r>
            <a:r>
              <a:rPr lang="en-US" sz="800" dirty="0">
                <a:latin typeface="Arial" panose="020B0604020202020204" pitchFamily="34" charset="0"/>
                <a:cs typeface="Arial" panose="020B0604020202020204" pitchFamily="34" charset="0"/>
              </a:rPr>
              <a:t> so, </a:t>
            </a:r>
            <a:r>
              <a:rPr lang="en-US" sz="800" dirty="0" err="1">
                <a:latin typeface="Arial" panose="020B0604020202020204" pitchFamily="34" charset="0"/>
                <a:cs typeface="Arial" panose="020B0604020202020204" pitchFamily="34" charset="0"/>
              </a:rPr>
              <a:t>si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botaeɛ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odwene</a:t>
            </a:r>
            <a:r>
              <a:rPr lang="en-US" sz="800" dirty="0">
                <a:latin typeface="Arial" panose="020B0604020202020204" pitchFamily="34" charset="0"/>
                <a:cs typeface="Arial" panose="020B0604020202020204" pitchFamily="34" charset="0"/>
              </a:rPr>
              <a:t> ho bio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adesua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 </a:t>
            </a:r>
            <a:r>
              <a:rPr lang="en-US" sz="800" dirty="0" err="1">
                <a:latin typeface="Arial" panose="020B0604020202020204" pitchFamily="34" charset="0"/>
                <a:cs typeface="Arial" panose="020B0604020202020204" pitchFamily="34" charset="0"/>
              </a:rPr>
              <a:t>wɔhunuu</a:t>
            </a:r>
            <a:r>
              <a:rPr lang="en-US" sz="800" dirty="0">
                <a:latin typeface="Arial" panose="020B0604020202020204" pitchFamily="34" charset="0"/>
                <a:cs typeface="Arial" panose="020B0604020202020204" pitchFamily="34" charset="0"/>
              </a:rPr>
              <a:t> wo ho </a:t>
            </a:r>
            <a:r>
              <a:rPr lang="en-US" sz="800" dirty="0" err="1">
                <a:latin typeface="Arial" panose="020B0604020202020204" pitchFamily="34" charset="0"/>
                <a:cs typeface="Arial" panose="020B0604020202020204" pitchFamily="34" charset="0"/>
              </a:rPr>
              <a:t>nhwehwɛmu</a:t>
            </a:r>
            <a:r>
              <a:rPr lang="en-US" sz="800" dirty="0">
                <a:latin typeface="Arial" panose="020B0604020202020204" pitchFamily="34" charset="0"/>
                <a:cs typeface="Arial" panose="020B0604020202020204" pitchFamily="34" charset="0"/>
              </a:rPr>
              <a:t> ho </a:t>
            </a:r>
            <a:r>
              <a:rPr lang="en-US" sz="800" dirty="0" err="1">
                <a:latin typeface="Arial" panose="020B0604020202020204" pitchFamily="34" charset="0"/>
                <a:cs typeface="Arial" panose="020B0604020202020204" pitchFamily="34" charset="0"/>
              </a:rPr>
              <a:t>nhwɛso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pii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a:t>
            </a:r>
          </a:p>
          <a:p>
            <a:pPr>
              <a:lnSpc>
                <a:spcPct val="12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ntaa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nyɛ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nhyehyɛe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nsiesie</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mfomso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nhwɛ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n’adwuma</a:t>
            </a:r>
            <a:r>
              <a:rPr lang="en-US" sz="800" dirty="0">
                <a:latin typeface="Arial" panose="020B0604020202020204" pitchFamily="34" charset="0"/>
                <a:cs typeface="Arial" panose="020B0604020202020204" pitchFamily="34" charset="0"/>
              </a:rPr>
              <a:t> so, </a:t>
            </a:r>
            <a:r>
              <a:rPr lang="en-US" sz="800" dirty="0" err="1">
                <a:latin typeface="Arial" panose="020B0604020202020204" pitchFamily="34" charset="0"/>
                <a:cs typeface="Arial" panose="020B0604020202020204" pitchFamily="34" charset="0"/>
              </a:rPr>
              <a:t>nsi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botaeɛ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anaasɛ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nnwene</a:t>
            </a:r>
            <a:r>
              <a:rPr lang="en-US" sz="800" dirty="0">
                <a:latin typeface="Arial" panose="020B0604020202020204" pitchFamily="34" charset="0"/>
                <a:cs typeface="Arial" panose="020B0604020202020204" pitchFamily="34" charset="0"/>
              </a:rPr>
              <a:t> ho bio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adesua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 </a:t>
            </a:r>
            <a:r>
              <a:rPr lang="en-US" sz="800" dirty="0" err="1">
                <a:latin typeface="Arial" panose="020B0604020202020204" pitchFamily="34" charset="0"/>
                <a:cs typeface="Arial" panose="020B0604020202020204" pitchFamily="34" charset="0"/>
              </a:rPr>
              <a:t>wɔhunuu</a:t>
            </a:r>
            <a:r>
              <a:rPr lang="en-US" sz="800" dirty="0">
                <a:latin typeface="Arial" panose="020B0604020202020204" pitchFamily="34" charset="0"/>
                <a:cs typeface="Arial" panose="020B0604020202020204" pitchFamily="34" charset="0"/>
              </a:rPr>
              <a:t> wo ho </a:t>
            </a:r>
            <a:r>
              <a:rPr lang="en-US" sz="800" dirty="0" err="1">
                <a:latin typeface="Arial" panose="020B0604020202020204" pitchFamily="34" charset="0"/>
                <a:cs typeface="Arial" panose="020B0604020202020204" pitchFamily="34" charset="0"/>
              </a:rPr>
              <a:t>nhwehwɛmu</a:t>
            </a:r>
            <a:r>
              <a:rPr lang="en-US" sz="800" dirty="0">
                <a:latin typeface="Arial" panose="020B0604020202020204" pitchFamily="34" charset="0"/>
                <a:cs typeface="Arial" panose="020B0604020202020204" pitchFamily="34" charset="0"/>
              </a:rPr>
              <a:t> ho </a:t>
            </a:r>
            <a:r>
              <a:rPr lang="en-US" sz="800" dirty="0" err="1">
                <a:latin typeface="Arial" panose="020B0604020202020204" pitchFamily="34" charset="0"/>
                <a:cs typeface="Arial" panose="020B0604020202020204" pitchFamily="34" charset="0"/>
              </a:rPr>
              <a:t>nhwɛso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baako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800" dirty="0">
                <a:latin typeface="Arial" panose="020B0604020202020204" pitchFamily="34" charset="0"/>
                <a:cs typeface="Arial" panose="020B0604020202020204" pitchFamily="34" charset="0"/>
              </a:rPr>
              <a:t>M - </a:t>
            </a:r>
            <a:r>
              <a:rPr lang="en-US" sz="800" dirty="0" err="1">
                <a:latin typeface="Arial" panose="020B0604020202020204" pitchFamily="34" charset="0"/>
                <a:cs typeface="Arial" panose="020B0604020202020204" pitchFamily="34" charset="0"/>
              </a:rPr>
              <a:t>Wɔanhu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adanseɛ</a:t>
            </a:r>
            <a:r>
              <a:rPr lang="en-US" sz="800" dirty="0">
                <a:latin typeface="Arial" panose="020B0604020202020204" pitchFamily="34" charset="0"/>
                <a:cs typeface="Arial" panose="020B0604020202020204" pitchFamily="34" charset="0"/>
              </a:rPr>
              <a:t> a </a:t>
            </a:r>
            <a:r>
              <a:rPr lang="en-US" sz="800" dirty="0" err="1">
                <a:latin typeface="Arial" panose="020B0604020202020204" pitchFamily="34" charset="0"/>
                <a:cs typeface="Arial" panose="020B0604020202020204" pitchFamily="34" charset="0"/>
              </a:rPr>
              <a:t>ɛfa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nhyehyɛe</a:t>
            </a:r>
            <a:r>
              <a:rPr lang="en-US" sz="800" dirty="0">
                <a:latin typeface="Arial" panose="020B0604020202020204" pitchFamily="34" charset="0"/>
                <a:cs typeface="Arial" panose="020B0604020202020204" pitchFamily="34" charset="0"/>
              </a:rPr>
              <a:t>, wo ho </a:t>
            </a:r>
            <a:r>
              <a:rPr lang="en-US" sz="800" dirty="0" err="1">
                <a:latin typeface="Arial" panose="020B0604020202020204" pitchFamily="34" charset="0"/>
                <a:cs typeface="Arial" panose="020B0604020202020204" pitchFamily="34" charset="0"/>
              </a:rPr>
              <a:t>siesie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adwuma</a:t>
            </a:r>
            <a:r>
              <a:rPr lang="en-US" sz="800" dirty="0">
                <a:latin typeface="Arial" panose="020B0604020202020204" pitchFamily="34" charset="0"/>
                <a:cs typeface="Arial" panose="020B0604020202020204" pitchFamily="34" charset="0"/>
              </a:rPr>
              <a:t> so </a:t>
            </a:r>
            <a:r>
              <a:rPr lang="en-US" sz="800" dirty="0" err="1">
                <a:latin typeface="Arial" panose="020B0604020202020204" pitchFamily="34" charset="0"/>
                <a:cs typeface="Arial" panose="020B0604020202020204" pitchFamily="34" charset="0"/>
              </a:rPr>
              <a:t>hwɛ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botaeɛ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si</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adwene</a:t>
            </a:r>
            <a:r>
              <a:rPr lang="en-US" sz="800" dirty="0">
                <a:latin typeface="Arial" panose="020B0604020202020204" pitchFamily="34" charset="0"/>
                <a:cs typeface="Arial" panose="020B0604020202020204" pitchFamily="34" charset="0"/>
              </a:rPr>
              <a:t> bio ho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800" dirty="0" err="1">
                <a:latin typeface="Arial" panose="020B0604020202020204" pitchFamily="34" charset="0"/>
                <a:cs typeface="Arial" panose="020B0604020202020204" pitchFamily="34" charset="0"/>
              </a:rPr>
              <a:t>Adwumayɛ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Nyinaa</a:t>
            </a:r>
            <a:r>
              <a:rPr lang="en-US" sz="800" dirty="0">
                <a:latin typeface="Arial" panose="020B0604020202020204" pitchFamily="34" charset="0"/>
                <a:cs typeface="Arial" panose="020B0604020202020204" pitchFamily="34" charset="0"/>
              </a:rPr>
              <a:t> — </a:t>
            </a:r>
            <a:r>
              <a:rPr lang="en-US" sz="800" dirty="0" err="1">
                <a:latin typeface="Arial" panose="020B0604020202020204" pitchFamily="34" charset="0"/>
                <a:cs typeface="Arial" panose="020B0604020202020204" pitchFamily="34" charset="0"/>
              </a:rPr>
              <a:t>Akwan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dodow</a:t>
            </a:r>
            <a:r>
              <a:rPr lang="en-US" sz="800" dirty="0">
                <a:latin typeface="Arial" panose="020B0604020202020204" pitchFamily="34" charset="0"/>
                <a:cs typeface="Arial" panose="020B0604020202020204" pitchFamily="34" charset="0"/>
              </a:rPr>
              <a:t> a wo </a:t>
            </a:r>
            <a:r>
              <a:rPr lang="en-US" sz="800" dirty="0" err="1">
                <a:latin typeface="Arial" panose="020B0604020202020204" pitchFamily="34" charset="0"/>
                <a:cs typeface="Arial" panose="020B0604020202020204" pitchFamily="34" charset="0"/>
              </a:rPr>
              <a:t>ba</a:t>
            </a:r>
            <a:r>
              <a:rPr lang="en-US" sz="800" dirty="0">
                <a:latin typeface="Arial" panose="020B0604020202020204" pitchFamily="34" charset="0"/>
                <a:cs typeface="Arial" panose="020B0604020202020204" pitchFamily="34" charset="0"/>
              </a:rPr>
              <a:t> no de </a:t>
            </a:r>
            <a:r>
              <a:rPr lang="en-US" sz="800" dirty="0" err="1">
                <a:latin typeface="Arial" panose="020B0604020202020204" pitchFamily="34" charset="0"/>
                <a:cs typeface="Arial" panose="020B0604020202020204" pitchFamily="34" charset="0"/>
              </a:rPr>
              <a:t>kyerɛɛ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n’ahoɔden</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kyerɛ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ahoɔden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tebea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ahorow</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pii</a:t>
            </a:r>
            <a:r>
              <a:rPr lang="en-US" sz="800" dirty="0">
                <a:latin typeface="Arial" panose="020B0604020202020204" pitchFamily="34" charset="0"/>
                <a:cs typeface="Arial" panose="020B0604020202020204" pitchFamily="34" charset="0"/>
              </a:rPr>
              <a:t> mu, </a:t>
            </a:r>
            <a:r>
              <a:rPr lang="en-US" sz="800" dirty="0" err="1">
                <a:latin typeface="Arial" panose="020B0604020202020204" pitchFamily="34" charset="0"/>
                <a:cs typeface="Arial" panose="020B0604020202020204" pitchFamily="34" charset="0"/>
              </a:rPr>
              <a:t>anaa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ɔde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akwan</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mmuaeɛ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kwan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ahorow</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pii</a:t>
            </a:r>
            <a:r>
              <a:rPr lang="en-US" sz="800" dirty="0">
                <a:latin typeface="Arial" panose="020B0604020202020204" pitchFamily="34" charset="0"/>
                <a:cs typeface="Arial" panose="020B0604020202020204" pitchFamily="34" charset="0"/>
              </a:rPr>
              <a:t> di </a:t>
            </a:r>
            <a:r>
              <a:rPr lang="en-US" sz="800" dirty="0" err="1">
                <a:latin typeface="Arial" panose="020B0604020202020204" pitchFamily="34" charset="0"/>
                <a:cs typeface="Arial" panose="020B0604020202020204" pitchFamily="34" charset="0"/>
              </a:rPr>
              <a:t>dwuma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a:t>
            </a:r>
          </a:p>
          <a:p>
            <a:pPr>
              <a:lnSpc>
                <a:spcPct val="12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Suani</a:t>
            </a:r>
            <a:r>
              <a:rPr lang="en-US" sz="800" dirty="0">
                <a:latin typeface="Arial" panose="020B0604020202020204" pitchFamily="34" charset="0"/>
                <a:cs typeface="Arial" panose="020B0604020202020204" pitchFamily="34" charset="0"/>
              </a:rPr>
              <a:t> no </a:t>
            </a:r>
            <a:r>
              <a:rPr lang="en-US" sz="800" dirty="0" err="1">
                <a:latin typeface="Arial" panose="020B0604020202020204" pitchFamily="34" charset="0"/>
                <a:cs typeface="Arial" panose="020B0604020202020204" pitchFamily="34" charset="0"/>
              </a:rPr>
              <a:t>kyerɛ</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nimdeɛ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ahoɔden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tebea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baako</a:t>
            </a:r>
            <a:r>
              <a:rPr lang="en-US" sz="800" dirty="0">
                <a:latin typeface="Arial" panose="020B0604020202020204" pitchFamily="34" charset="0"/>
                <a:cs typeface="Arial" panose="020B0604020202020204" pitchFamily="34" charset="0"/>
              </a:rPr>
              <a:t> mu, </a:t>
            </a:r>
            <a:r>
              <a:rPr lang="en-US" sz="800" dirty="0" err="1">
                <a:latin typeface="Arial" panose="020B0604020202020204" pitchFamily="34" charset="0"/>
                <a:cs typeface="Arial" panose="020B0604020202020204" pitchFamily="34" charset="0"/>
              </a:rPr>
              <a:t>anaa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ɔde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ɔkwan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baako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pɛ</a:t>
            </a:r>
            <a:r>
              <a:rPr lang="en-US" sz="800" dirty="0">
                <a:latin typeface="Arial" panose="020B0604020202020204" pitchFamily="34" charset="0"/>
                <a:cs typeface="Arial" panose="020B0604020202020204" pitchFamily="34" charset="0"/>
              </a:rPr>
              <a:t> di </a:t>
            </a:r>
            <a:r>
              <a:rPr lang="en-US" sz="800" dirty="0" err="1">
                <a:latin typeface="Arial" panose="020B0604020202020204" pitchFamily="34" charset="0"/>
                <a:cs typeface="Arial" panose="020B0604020202020204" pitchFamily="34" charset="0"/>
              </a:rPr>
              <a:t>dwuma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mmuaeɛ</a:t>
            </a:r>
            <a:r>
              <a:rPr lang="en-US" sz="800" dirty="0">
                <a:latin typeface="Arial" panose="020B0604020202020204" pitchFamily="34" charset="0"/>
                <a:cs typeface="Arial" panose="020B0604020202020204" pitchFamily="34" charset="0"/>
              </a:rPr>
              <a:t> ne </a:t>
            </a:r>
            <a:r>
              <a:rPr lang="en-US" sz="800" dirty="0" err="1">
                <a:latin typeface="Arial" panose="020B0604020202020204" pitchFamily="34" charset="0"/>
                <a:cs typeface="Arial" panose="020B0604020202020204" pitchFamily="34" charset="0"/>
              </a:rPr>
              <a:t>kyɛfa</a:t>
            </a:r>
            <a:r>
              <a:rPr lang="en-US" sz="800" dirty="0">
                <a:latin typeface="Arial" panose="020B0604020202020204" pitchFamily="34" charset="0"/>
                <a:cs typeface="Arial" panose="020B0604020202020204" pitchFamily="34" charset="0"/>
              </a:rPr>
              <a:t> a </a:t>
            </a:r>
            <a:r>
              <a:rPr lang="en-US" sz="800" dirty="0" err="1">
                <a:latin typeface="Arial" panose="020B0604020202020204" pitchFamily="34" charset="0"/>
                <a:cs typeface="Arial" panose="020B0604020202020204" pitchFamily="34" charset="0"/>
              </a:rPr>
              <a:t>ɔde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wɔ</a:t>
            </a:r>
            <a:r>
              <a:rPr lang="en-US" sz="800" dirty="0">
                <a:latin typeface="Arial" panose="020B0604020202020204" pitchFamily="34" charset="0"/>
                <a:cs typeface="Arial" panose="020B0604020202020204" pitchFamily="34" charset="0"/>
              </a:rPr>
              <a:t> strand </a:t>
            </a:r>
            <a:r>
              <a:rPr lang="en-US" sz="800" dirty="0" err="1">
                <a:latin typeface="Arial" panose="020B0604020202020204" pitchFamily="34" charset="0"/>
                <a:cs typeface="Arial" panose="020B0604020202020204" pitchFamily="34" charset="0"/>
              </a:rPr>
              <a:t>yi</a:t>
            </a:r>
            <a:r>
              <a:rPr lang="en-US" sz="800" dirty="0">
                <a:latin typeface="Arial" panose="020B0604020202020204" pitchFamily="34" charset="0"/>
                <a:cs typeface="Arial" panose="020B0604020202020204" pitchFamily="34" charset="0"/>
              </a:rPr>
              <a:t> mu.</a:t>
            </a:r>
          </a:p>
          <a:p>
            <a:pPr>
              <a:lnSpc>
                <a:spcPct val="120000"/>
              </a:lnSpc>
            </a:pPr>
            <a:endParaRPr lang="en-US" sz="900" dirty="0">
              <a:latin typeface="Arial" panose="020B0604020202020204" pitchFamily="34" charset="0"/>
              <a:cs typeface="Arial" panose="020B0604020202020204" pitchFamily="34" charset="0"/>
            </a:endParaRPr>
          </a:p>
          <a:p>
            <a:pPr>
              <a:lnSpc>
                <a:spcPct val="120000"/>
              </a:lnSpc>
            </a:pPr>
            <a:endParaRPr lang="en-US" sz="9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Additional Resources</a:t>
            </a:r>
            <a:endParaRPr lang="en-US"/>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MCAS </a:t>
            </a:r>
            <a:r>
              <a:rPr lang="en-US" dirty="0" err="1">
                <a:solidFill>
                  <a:schemeClr val="bg1"/>
                </a:solidFill>
                <a:latin typeface="Aptos" panose="020B0004020202020204" pitchFamily="34" charset="0"/>
              </a:rPr>
              <a:t>Mmoa</a:t>
            </a:r>
            <a:r>
              <a:rPr lang="en-US" dirty="0">
                <a:solidFill>
                  <a:schemeClr val="bg1"/>
                </a:solidFill>
                <a:latin typeface="Aptos" panose="020B0004020202020204" pitchFamily="34" charset="0"/>
              </a:rPr>
              <a:t> Ho </a:t>
            </a:r>
            <a:r>
              <a:rPr lang="en-US" dirty="0" err="1">
                <a:solidFill>
                  <a:schemeClr val="bg1"/>
                </a:solidFill>
                <a:latin typeface="Aptos" panose="020B0004020202020204" pitchFamily="34" charset="0"/>
              </a:rPr>
              <a:t>Nsɛm</a:t>
            </a:r>
            <a:endParaRPr lang="en-US" dirty="0">
              <a:solidFill>
                <a:schemeClr val="bg1"/>
              </a:solidFill>
              <a:latin typeface="Aptos" panose="020B0004020202020204" pitchFamily="34" charset="0"/>
            </a:endParaRPr>
          </a:p>
        </p:txBody>
      </p:sp>
      <p:pic>
        <p:nvPicPr>
          <p:cNvPr id="9" name="Picture 8" descr="Mfoni mfonini a ɛkyerɛ link ahorow ne nsɛm a ɛfa MCAS sɔhwɛ ne ne nkɔso ho, baabi a wobetumi akɔhwehwɛ nsɛm pii fa MCAS assessment ne ne results ho.">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33855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Nsɔhwɛ</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Abakɔsɛm</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Nsɔhwɛ</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Nsunsuanso</a:t>
            </a:r>
            <a:endParaRPr lang="es-AR" sz="800" b="1" dirty="0">
              <a:solidFill>
                <a:srgbClr val="22608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461665"/>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Nsunsuanso</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Nsakrae</a:t>
            </a:r>
            <a:r>
              <a:rPr lang="es-AR" sz="800" b="1" dirty="0">
                <a:solidFill>
                  <a:srgbClr val="22608F"/>
                </a:solidFill>
                <a:latin typeface="Arial" panose="020B0604020202020204" pitchFamily="34" charset="0"/>
                <a:cs typeface="Arial" panose="020B0604020202020204" pitchFamily="34" charset="0"/>
              </a:rPr>
              <a:t> Mu </a:t>
            </a:r>
            <a:r>
              <a:rPr lang="es-AR" sz="800" b="1" dirty="0" err="1">
                <a:solidFill>
                  <a:srgbClr val="22608F"/>
                </a:solidFill>
                <a:latin typeface="Arial" panose="020B0604020202020204" pitchFamily="34" charset="0"/>
                <a:cs typeface="Arial" panose="020B0604020202020204" pitchFamily="34" charset="0"/>
              </a:rPr>
              <a:t>Nsɛm</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338554"/>
          </a:xfrm>
          <a:prstGeom prst="rect">
            <a:avLst/>
          </a:prstGeom>
          <a:solidFill>
            <a:srgbClr val="F9F9F9"/>
          </a:solidFill>
          <a:ln>
            <a:noFill/>
          </a:ln>
        </p:spPr>
        <p:txBody>
          <a:bodyPr wrap="square" rtlCol="0">
            <a:spAutoFit/>
          </a:bodyPr>
          <a:lstStyle/>
          <a:p>
            <a:r>
              <a:rPr lang="en-GB" sz="800" dirty="0" err="1"/>
              <a:t>Mmoa</a:t>
            </a:r>
            <a:r>
              <a:rPr lang="en-GB" sz="800" dirty="0"/>
              <a:t> Ho </a:t>
            </a:r>
            <a:r>
              <a:rPr lang="en-GB" sz="800" dirty="0" err="1"/>
              <a:t>Nsɛm</a:t>
            </a:r>
            <a:endParaRPr lang="es-AR" sz="800" b="1" u="sng" dirty="0">
              <a:solidFill>
                <a:srgbClr val="6B6B6B"/>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4" y="3258987"/>
            <a:ext cx="1827791" cy="253916"/>
          </a:xfrm>
          <a:prstGeom prst="rect">
            <a:avLst/>
          </a:prstGeom>
          <a:solidFill>
            <a:srgbClr val="F9F9F9"/>
          </a:solidFill>
          <a:ln>
            <a:noFill/>
          </a:ln>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MCAS </a:t>
            </a:r>
            <a:r>
              <a:rPr lang="es-AR" sz="1050" dirty="0" err="1">
                <a:solidFill>
                  <a:schemeClr val="tx1">
                    <a:lumMod val="85000"/>
                    <a:lumOff val="15000"/>
                  </a:schemeClr>
                </a:solidFill>
                <a:latin typeface="Arial" panose="020B0604020202020204" pitchFamily="34" charset="0"/>
                <a:cs typeface="Arial" panose="020B0604020202020204" pitchFamily="34" charset="0"/>
              </a:rPr>
              <a:t>Mmoa</a:t>
            </a:r>
            <a:r>
              <a:rPr lang="es-AR" sz="1050" dirty="0">
                <a:solidFill>
                  <a:schemeClr val="tx1">
                    <a:lumMod val="85000"/>
                    <a:lumOff val="15000"/>
                  </a:schemeClr>
                </a:solidFill>
                <a:latin typeface="Arial" panose="020B0604020202020204" pitchFamily="34" charset="0"/>
                <a:cs typeface="Arial" panose="020B0604020202020204" pitchFamily="34" charset="0"/>
              </a:rPr>
              <a:t> Ho </a:t>
            </a:r>
            <a:r>
              <a:rPr lang="es-AR" sz="1050" dirty="0" err="1">
                <a:solidFill>
                  <a:schemeClr val="tx1">
                    <a:lumMod val="85000"/>
                    <a:lumOff val="15000"/>
                  </a:schemeClr>
                </a:solidFill>
                <a:latin typeface="Arial" panose="020B0604020202020204" pitchFamily="34" charset="0"/>
                <a:cs typeface="Arial" panose="020B0604020202020204" pitchFamily="34" charset="0"/>
              </a:rPr>
              <a:t>Nsɛm</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Klik</a:t>
            </a:r>
            <a:r>
              <a:rPr lang="en-US" dirty="0">
                <a:solidFill>
                  <a:schemeClr val="bg1"/>
                </a:solidFill>
                <a:latin typeface="Aptos" panose="020B0004020202020204" pitchFamily="34" charset="0"/>
              </a:rPr>
              <a:t> </a:t>
            </a:r>
            <a:r>
              <a:rPr lang="en-US" b="1" dirty="0">
                <a:solidFill>
                  <a:schemeClr val="bg1"/>
                </a:solidFill>
                <a:latin typeface="Aptos" panose="020B0004020202020204" pitchFamily="34" charset="0"/>
              </a:rPr>
              <a:t>Resources</a:t>
            </a:r>
            <a:r>
              <a:rPr lang="en-US" dirty="0">
                <a:solidFill>
                  <a:schemeClr val="bg1"/>
                </a:solidFill>
                <a:latin typeface="Aptos" panose="020B0004020202020204" pitchFamily="34" charset="0"/>
              </a:rPr>
              <a:t> tab no so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woanya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mmoa</a:t>
            </a:r>
            <a:r>
              <a:rPr lang="en-US" dirty="0">
                <a:solidFill>
                  <a:schemeClr val="bg1"/>
                </a:solidFill>
                <a:latin typeface="Aptos" panose="020B0004020202020204" pitchFamily="34" charset="0"/>
              </a:rPr>
              <a:t> ho </a:t>
            </a:r>
            <a:r>
              <a:rPr lang="en-US" dirty="0" err="1">
                <a:solidFill>
                  <a:schemeClr val="bg1"/>
                </a:solidFill>
                <a:latin typeface="Aptos" panose="020B0004020202020204" pitchFamily="34" charset="0"/>
              </a:rPr>
              <a:t>nsɛm</a:t>
            </a:r>
            <a:r>
              <a:rPr lang="en-US" dirty="0">
                <a:solidFill>
                  <a:schemeClr val="bg1"/>
                </a:solidFill>
                <a:latin typeface="Aptos" panose="020B0004020202020204" pitchFamily="34" charset="0"/>
              </a:rPr>
              <a:t> fa MCAS </a:t>
            </a:r>
            <a:r>
              <a:rPr lang="en-US" dirty="0" err="1">
                <a:solidFill>
                  <a:schemeClr val="bg1"/>
                </a:solidFill>
                <a:latin typeface="Aptos" panose="020B0004020202020204" pitchFamily="34" charset="0"/>
              </a:rPr>
              <a:t>nsɔhwɛ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ahorow</a:t>
            </a:r>
            <a:r>
              <a:rPr lang="en-US" dirty="0">
                <a:solidFill>
                  <a:schemeClr val="bg1"/>
                </a:solidFill>
                <a:latin typeface="Aptos" panose="020B0004020202020204" pitchFamily="34" charset="0"/>
              </a:rPr>
              <a:t> ho, a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report templates </a:t>
            </a:r>
            <a:r>
              <a:rPr lang="en-US" dirty="0" err="1">
                <a:solidFill>
                  <a:schemeClr val="bg1"/>
                </a:solidFill>
                <a:latin typeface="Aptos" panose="020B0004020202020204" pitchFamily="34" charset="0"/>
              </a:rPr>
              <a:t>wɔ</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kasa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ahorow</a:t>
            </a:r>
            <a:r>
              <a:rPr lang="en-US" dirty="0">
                <a:solidFill>
                  <a:schemeClr val="bg1"/>
                </a:solidFill>
                <a:latin typeface="Aptos" panose="020B0004020202020204" pitchFamily="34" charset="0"/>
              </a:rPr>
              <a:t> mu ka ho.</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369332"/>
          </a:xfrm>
          <a:prstGeom prst="rect">
            <a:avLst/>
          </a:prstGeom>
          <a:solidFill>
            <a:srgbClr val="F9F9F9"/>
          </a:solidFill>
          <a:ln>
            <a:noFill/>
          </a:ln>
        </p:spPr>
        <p:txBody>
          <a:bodyPr wrap="square" rtlCol="0">
            <a:spAutoFit/>
          </a:bodyPr>
          <a:lstStyle/>
          <a:p>
            <a:r>
              <a:rPr lang="it-IT" sz="900" b="1" dirty="0">
                <a:solidFill>
                  <a:srgbClr val="22608F"/>
                </a:solidFill>
                <a:latin typeface="Arial" panose="020B0604020202020204" pitchFamily="34" charset="0"/>
                <a:cs typeface="Arial" panose="020B0604020202020204" pitchFamily="34" charset="0"/>
              </a:rPr>
              <a:t>MCAS Mmoa Ho Nsɛm Ma Mmusua</a:t>
            </a: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338554"/>
          </a:xfrm>
          <a:prstGeom prst="rect">
            <a:avLst/>
          </a:prstGeom>
          <a:solidFill>
            <a:srgbClr val="F9F9F9"/>
          </a:solidFill>
          <a:ln>
            <a:noFill/>
          </a:ln>
        </p:spPr>
        <p:txBody>
          <a:bodyPr wrap="square" rtlCol="0">
            <a:spAutoFit/>
          </a:bodyPr>
          <a:lstStyle/>
          <a:p>
            <a:r>
              <a:rPr lang="it-IT" sz="800" dirty="0">
                <a:solidFill>
                  <a:schemeClr val="tx1">
                    <a:lumMod val="85000"/>
                    <a:lumOff val="15000"/>
                  </a:schemeClr>
                </a:solidFill>
                <a:latin typeface="Arial" panose="020B0604020202020204" pitchFamily="34" charset="0"/>
                <a:cs typeface="Arial" panose="020B0604020202020204" pitchFamily="34" charset="0"/>
              </a:rPr>
              <a:t>Hwɛ mmoa ho nsɛm fa MCAS ho wɔ DESE website no so.</a:t>
            </a: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369332"/>
          </a:xfrm>
          <a:prstGeom prst="rect">
            <a:avLst/>
          </a:prstGeom>
          <a:solidFill>
            <a:srgbClr val="F9F9F9"/>
          </a:solidFill>
          <a:ln>
            <a:noFill/>
          </a:ln>
        </p:spPr>
        <p:txBody>
          <a:bodyPr wrap="square" rtlCol="0">
            <a:spAutoFit/>
          </a:bodyPr>
          <a:lstStyle/>
          <a:p>
            <a:r>
              <a:rPr lang="en-US" sz="900" b="1" dirty="0">
                <a:solidFill>
                  <a:srgbClr val="22608F"/>
                </a:solidFill>
                <a:latin typeface="Arial" panose="020B0604020202020204" pitchFamily="34" charset="0"/>
                <a:cs typeface="Arial" panose="020B0604020202020204" pitchFamily="34" charset="0"/>
              </a:rPr>
              <a:t>MCAS </a:t>
            </a:r>
            <a:r>
              <a:rPr lang="en-US" sz="900" b="1" dirty="0" err="1">
                <a:solidFill>
                  <a:srgbClr val="22608F"/>
                </a:solidFill>
                <a:latin typeface="Arial" panose="020B0604020202020204" pitchFamily="34" charset="0"/>
                <a:cs typeface="Arial" panose="020B0604020202020204" pitchFamily="34" charset="0"/>
              </a:rPr>
              <a:t>Nsɔhwɛ</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Nsɛmmisa</a:t>
            </a:r>
            <a:r>
              <a:rPr lang="en-US" sz="900" b="1" dirty="0">
                <a:solidFill>
                  <a:srgbClr val="22608F"/>
                </a:solidFill>
                <a:latin typeface="Arial" panose="020B0604020202020204" pitchFamily="34" charset="0"/>
                <a:cs typeface="Arial" panose="020B0604020202020204" pitchFamily="34" charset="0"/>
              </a:rPr>
              <a:t> a </a:t>
            </a:r>
            <a:r>
              <a:rPr lang="en-US" sz="900" b="1" dirty="0" err="1">
                <a:solidFill>
                  <a:srgbClr val="22608F"/>
                </a:solidFill>
                <a:latin typeface="Arial" panose="020B0604020202020204" pitchFamily="34" charset="0"/>
                <a:cs typeface="Arial" panose="020B0604020202020204" pitchFamily="34" charset="0"/>
              </a:rPr>
              <a:t>Wɔayi</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Ato</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Guare</a:t>
            </a:r>
            <a:r>
              <a:rPr lang="en-US" sz="900" b="1" dirty="0">
                <a:solidFill>
                  <a:srgbClr val="22608F"/>
                </a:solidFill>
                <a:latin typeface="Arial" panose="020B0604020202020204" pitchFamily="34" charset="0"/>
                <a:cs typeface="Arial" panose="020B0604020202020204" pitchFamily="34" charset="0"/>
              </a:rPr>
              <a:t> ne Practice Tests</a:t>
            </a:r>
          </a:p>
        </p:txBody>
      </p:sp>
      <p:sp>
        <p:nvSpPr>
          <p:cNvPr id="26" name="TextBox 25">
            <a:extLst>
              <a:ext uri="{FF2B5EF4-FFF2-40B4-BE49-F238E27FC236}">
                <a16:creationId xmlns:a16="http://schemas.microsoft.com/office/drawing/2014/main" id="{7FECE724-7D76-2BE1-9F3F-36BDAD0D6401}"/>
              </a:ext>
            </a:extLst>
          </p:cNvPr>
          <p:cNvSpPr txBox="1"/>
          <p:nvPr/>
        </p:nvSpPr>
        <p:spPr>
          <a:xfrm>
            <a:off x="349897" y="4388075"/>
            <a:ext cx="5306957"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DESE </a:t>
            </a:r>
            <a:r>
              <a:rPr lang="en-US" sz="800" dirty="0" err="1">
                <a:solidFill>
                  <a:schemeClr val="tx1">
                    <a:lumMod val="85000"/>
                    <a:lumOff val="15000"/>
                  </a:schemeClr>
                </a:solidFill>
                <a:latin typeface="Arial" panose="020B0604020202020204" pitchFamily="34" charset="0"/>
                <a:cs typeface="Arial" panose="020B0604020202020204" pitchFamily="34" charset="0"/>
              </a:rPr>
              <a:t>taa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yi</a:t>
            </a:r>
            <a:r>
              <a:rPr lang="en-US" sz="800" dirty="0">
                <a:solidFill>
                  <a:schemeClr val="tx1">
                    <a:lumMod val="85000"/>
                    <a:lumOff val="15000"/>
                  </a:schemeClr>
                </a:solidFill>
                <a:latin typeface="Arial" panose="020B0604020202020204" pitchFamily="34" charset="0"/>
                <a:cs typeface="Arial" panose="020B0604020202020204" pitchFamily="34" charset="0"/>
              </a:rPr>
              <a:t> MCAS </a:t>
            </a:r>
            <a:r>
              <a:rPr lang="en-US" sz="800" dirty="0" err="1">
                <a:solidFill>
                  <a:schemeClr val="tx1">
                    <a:lumMod val="85000"/>
                    <a:lumOff val="15000"/>
                  </a:schemeClr>
                </a:solidFill>
                <a:latin typeface="Arial" panose="020B0604020202020204" pitchFamily="34" charset="0"/>
                <a:cs typeface="Arial" panose="020B0604020202020204" pitchFamily="34" charset="0"/>
              </a:rPr>
              <a:t>nsɔhwɛ</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nsɛmmisa</a:t>
            </a:r>
            <a:r>
              <a:rPr lang="en-US" sz="800" dirty="0">
                <a:solidFill>
                  <a:schemeClr val="tx1">
                    <a:lumMod val="85000"/>
                    <a:lumOff val="15000"/>
                  </a:schemeClr>
                </a:solidFill>
                <a:latin typeface="Arial" panose="020B0604020202020204" pitchFamily="34" charset="0"/>
                <a:cs typeface="Arial" panose="020B0604020202020204" pitchFamily="34" charset="0"/>
              </a:rPr>
              <a:t> ne </a:t>
            </a:r>
            <a:r>
              <a:rPr lang="en-US" sz="800" dirty="0" err="1">
                <a:solidFill>
                  <a:schemeClr val="tx1">
                    <a:lumMod val="85000"/>
                    <a:lumOff val="15000"/>
                  </a:schemeClr>
                </a:solidFill>
                <a:latin typeface="Arial" panose="020B0604020202020204" pitchFamily="34" charset="0"/>
                <a:cs typeface="Arial" panose="020B0604020202020204" pitchFamily="34" charset="0"/>
              </a:rPr>
              <a:t>asuafo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adwuma</a:t>
            </a:r>
            <a:r>
              <a:rPr lang="en-US" sz="800" dirty="0">
                <a:solidFill>
                  <a:schemeClr val="tx1">
                    <a:lumMod val="85000"/>
                    <a:lumOff val="15000"/>
                  </a:schemeClr>
                </a:solidFill>
                <a:latin typeface="Arial" panose="020B0604020202020204" pitchFamily="34" charset="0"/>
                <a:cs typeface="Arial" panose="020B0604020202020204" pitchFamily="34" charset="0"/>
              </a:rPr>
              <a:t> ma. Bio </a:t>
            </a:r>
            <a:r>
              <a:rPr lang="en-US" sz="800" dirty="0" err="1">
                <a:solidFill>
                  <a:schemeClr val="tx1">
                    <a:lumMod val="85000"/>
                    <a:lumOff val="15000"/>
                  </a:schemeClr>
                </a:solidFill>
                <a:latin typeface="Arial" panose="020B0604020202020204" pitchFamily="34" charset="0"/>
                <a:cs typeface="Arial" panose="020B0604020202020204" pitchFamily="34" charset="0"/>
              </a:rPr>
              <a:t>nso</a:t>
            </a:r>
            <a:r>
              <a:rPr lang="en-US" sz="800" dirty="0">
                <a:solidFill>
                  <a:schemeClr val="tx1">
                    <a:lumMod val="85000"/>
                    <a:lumOff val="15000"/>
                  </a:schemeClr>
                </a:solidFill>
                <a:latin typeface="Arial" panose="020B0604020202020204" pitchFamily="34" charset="0"/>
                <a:cs typeface="Arial" panose="020B0604020202020204" pitchFamily="34" charset="0"/>
              </a:rPr>
              <a:t>, practice tests </a:t>
            </a:r>
            <a:r>
              <a:rPr lang="en-US" sz="800" dirty="0" err="1">
                <a:solidFill>
                  <a:schemeClr val="tx1">
                    <a:lumMod val="85000"/>
                    <a:lumOff val="15000"/>
                  </a:schemeClr>
                </a:solidFill>
                <a:latin typeface="Arial" panose="020B0604020202020204" pitchFamily="34" charset="0"/>
                <a:cs typeface="Arial" panose="020B0604020202020204" pitchFamily="34" charset="0"/>
              </a:rPr>
              <a:t>wɔ</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hɔ</a:t>
            </a:r>
            <a:r>
              <a:rPr lang="en-US" sz="800" dirty="0">
                <a:solidFill>
                  <a:schemeClr val="tx1">
                    <a:lumMod val="85000"/>
                    <a:lumOff val="15000"/>
                  </a:schemeClr>
                </a:solidFill>
                <a:latin typeface="Arial" panose="020B0604020202020204" pitchFamily="34" charset="0"/>
                <a:cs typeface="Arial" panose="020B0604020202020204" pitchFamily="34" charset="0"/>
              </a:rPr>
              <a:t> ma </a:t>
            </a:r>
            <a:r>
              <a:rPr lang="en-US" sz="800" dirty="0" err="1">
                <a:solidFill>
                  <a:schemeClr val="tx1">
                    <a:lumMod val="85000"/>
                    <a:lumOff val="15000"/>
                  </a:schemeClr>
                </a:solidFill>
                <a:latin typeface="Arial" panose="020B0604020202020204" pitchFamily="34" charset="0"/>
                <a:cs typeface="Arial" panose="020B0604020202020204" pitchFamily="34" charset="0"/>
              </a:rPr>
              <a:t>adesua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fã</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biara</a:t>
            </a:r>
            <a:r>
              <a:rPr lang="en-US" sz="800"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r>
              <a:rPr lang="pt-BR" sz="900" b="1" dirty="0">
                <a:solidFill>
                  <a:srgbClr val="22608F"/>
                </a:solidFill>
                <a:latin typeface="Arial" panose="020B0604020202020204" pitchFamily="34" charset="0"/>
                <a:cs typeface="Arial" panose="020B0604020202020204" pitchFamily="34" charset="0"/>
              </a:rPr>
              <a:t>MCAS Suani Baako Report Templates a Wɔakyerɛ Ase</a:t>
            </a: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en-US" sz="800" dirty="0" err="1">
                <a:solidFill>
                  <a:schemeClr val="tx1">
                    <a:lumMod val="85000"/>
                    <a:lumOff val="15000"/>
                  </a:schemeClr>
                </a:solidFill>
                <a:latin typeface="Arial" panose="020B0604020202020204" pitchFamily="34" charset="0"/>
                <a:cs typeface="Arial" panose="020B0604020202020204" pitchFamily="34" charset="0"/>
              </a:rPr>
              <a:t>Saa</a:t>
            </a:r>
            <a:r>
              <a:rPr lang="en-US" sz="800" dirty="0">
                <a:solidFill>
                  <a:schemeClr val="tx1">
                    <a:lumMod val="85000"/>
                    <a:lumOff val="15000"/>
                  </a:schemeClr>
                </a:solidFill>
                <a:latin typeface="Arial" panose="020B0604020202020204" pitchFamily="34" charset="0"/>
                <a:cs typeface="Arial" panose="020B0604020202020204" pitchFamily="34" charset="0"/>
              </a:rPr>
              <a:t> templates </a:t>
            </a:r>
            <a:r>
              <a:rPr lang="en-US" sz="800" dirty="0" err="1">
                <a:solidFill>
                  <a:schemeClr val="tx1">
                    <a:lumMod val="85000"/>
                    <a:lumOff val="15000"/>
                  </a:schemeClr>
                </a:solidFill>
                <a:latin typeface="Arial" panose="020B0604020202020204" pitchFamily="34" charset="0"/>
                <a:cs typeface="Arial" panose="020B0604020202020204" pitchFamily="34" charset="0"/>
              </a:rPr>
              <a:t>yi</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kyerɛ</a:t>
            </a:r>
            <a:r>
              <a:rPr lang="en-US" sz="800" dirty="0">
                <a:solidFill>
                  <a:schemeClr val="tx1">
                    <a:lumMod val="85000"/>
                    <a:lumOff val="15000"/>
                  </a:schemeClr>
                </a:solidFill>
                <a:latin typeface="Arial" panose="020B0604020202020204" pitchFamily="34" charset="0"/>
                <a:cs typeface="Arial" panose="020B0604020202020204" pitchFamily="34" charset="0"/>
              </a:rPr>
              <a:t> report no </a:t>
            </a:r>
            <a:r>
              <a:rPr lang="en-US" sz="800" dirty="0" err="1">
                <a:solidFill>
                  <a:schemeClr val="tx1">
                    <a:lumMod val="85000"/>
                    <a:lumOff val="15000"/>
                  </a:schemeClr>
                </a:solidFill>
                <a:latin typeface="Arial" panose="020B0604020202020204" pitchFamily="34" charset="0"/>
                <a:cs typeface="Arial" panose="020B0604020202020204" pitchFamily="34" charset="0"/>
              </a:rPr>
              <a:t>Borɔfo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nkyerɛwee</a:t>
            </a:r>
            <a:r>
              <a:rPr lang="en-US" sz="800" dirty="0">
                <a:solidFill>
                  <a:schemeClr val="tx1">
                    <a:lumMod val="85000"/>
                    <a:lumOff val="15000"/>
                  </a:schemeClr>
                </a:solidFill>
                <a:latin typeface="Arial" panose="020B0604020202020204" pitchFamily="34" charset="0"/>
                <a:cs typeface="Arial" panose="020B0604020202020204" pitchFamily="34" charset="0"/>
              </a:rPr>
              <a:t> no (</a:t>
            </a:r>
            <a:r>
              <a:rPr lang="en-US" sz="800" dirty="0" err="1">
                <a:solidFill>
                  <a:schemeClr val="tx1">
                    <a:lumMod val="85000"/>
                    <a:lumOff val="15000"/>
                  </a:schemeClr>
                </a:solidFill>
                <a:latin typeface="Arial" panose="020B0604020202020204" pitchFamily="34" charset="0"/>
                <a:cs typeface="Arial" panose="020B0604020202020204" pitchFamily="34" charset="0"/>
              </a:rPr>
              <a:t>nanso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ɛnni</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suani</a:t>
            </a:r>
            <a:r>
              <a:rPr lang="en-US" sz="800" dirty="0">
                <a:solidFill>
                  <a:schemeClr val="tx1">
                    <a:lumMod val="85000"/>
                    <a:lumOff val="15000"/>
                  </a:schemeClr>
                </a:solidFill>
                <a:latin typeface="Arial" panose="020B0604020202020204" pitchFamily="34" charset="0"/>
                <a:cs typeface="Arial" panose="020B0604020202020204" pitchFamily="34" charset="0"/>
              </a:rPr>
              <a:t> data </a:t>
            </a:r>
            <a:r>
              <a:rPr lang="en-US" sz="800" dirty="0" err="1">
                <a:solidFill>
                  <a:schemeClr val="tx1">
                    <a:lumMod val="85000"/>
                    <a:lumOff val="15000"/>
                  </a:schemeClr>
                </a:solidFill>
                <a:latin typeface="Arial" panose="020B0604020202020204" pitchFamily="34" charset="0"/>
                <a:cs typeface="Arial" panose="020B0604020202020204" pitchFamily="34" charset="0"/>
              </a:rPr>
              <a:t>biara</a:t>
            </a:r>
            <a:r>
              <a:rPr lang="en-US" sz="800" dirty="0">
                <a:solidFill>
                  <a:schemeClr val="tx1">
                    <a:lumMod val="85000"/>
                    <a:lumOff val="15000"/>
                  </a:schemeClr>
                </a:solidFill>
                <a:latin typeface="Arial" panose="020B0604020202020204" pitchFamily="34" charset="0"/>
                <a:cs typeface="Arial" panose="020B0604020202020204" pitchFamily="34" charset="0"/>
              </a:rPr>
              <a:t> mu) </a:t>
            </a:r>
            <a:r>
              <a:rPr lang="en-US" sz="800" dirty="0" err="1">
                <a:solidFill>
                  <a:schemeClr val="tx1">
                    <a:lumMod val="85000"/>
                    <a:lumOff val="15000"/>
                  </a:schemeClr>
                </a:solidFill>
                <a:latin typeface="Arial" panose="020B0604020202020204" pitchFamily="34" charset="0"/>
                <a:cs typeface="Arial" panose="020B0604020202020204" pitchFamily="34" charset="0"/>
              </a:rPr>
              <a:t>na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wɔakyerɛ</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ase</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akɔ</a:t>
            </a:r>
            <a:r>
              <a:rPr lang="en-US" sz="800" dirty="0">
                <a:solidFill>
                  <a:schemeClr val="tx1">
                    <a:lumMod val="85000"/>
                    <a:lumOff val="15000"/>
                  </a:schemeClr>
                </a:solidFill>
                <a:latin typeface="Arial" panose="020B0604020202020204" pitchFamily="34" charset="0"/>
                <a:cs typeface="Arial" panose="020B0604020202020204" pitchFamily="34" charset="0"/>
              </a:rPr>
              <a:t> state no mu </a:t>
            </a:r>
            <a:r>
              <a:rPr lang="en-US" sz="800" dirty="0" err="1">
                <a:solidFill>
                  <a:schemeClr val="tx1">
                    <a:lumMod val="85000"/>
                    <a:lumOff val="15000"/>
                  </a:schemeClr>
                </a:solidFill>
                <a:latin typeface="Arial" panose="020B0604020202020204" pitchFamily="34" charset="0"/>
                <a:cs typeface="Arial" panose="020B0604020202020204" pitchFamily="34" charset="0"/>
              </a:rPr>
              <a:t>Borɔfo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suafo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kasa</a:t>
            </a:r>
            <a:r>
              <a:rPr lang="en-US" sz="800" dirty="0">
                <a:solidFill>
                  <a:schemeClr val="tx1">
                    <a:lumMod val="85000"/>
                    <a:lumOff val="15000"/>
                  </a:schemeClr>
                </a:solidFill>
                <a:latin typeface="Arial" panose="020B0604020202020204" pitchFamily="34" charset="0"/>
                <a:cs typeface="Arial" panose="020B0604020202020204" pitchFamily="34" charset="0"/>
              </a:rPr>
              <a:t> 15 a </a:t>
            </a:r>
            <a:r>
              <a:rPr lang="en-US" sz="800" dirty="0" err="1">
                <a:solidFill>
                  <a:schemeClr val="tx1">
                    <a:lumMod val="85000"/>
                    <a:lumOff val="15000"/>
                  </a:schemeClr>
                </a:solidFill>
                <a:latin typeface="Arial" panose="020B0604020202020204" pitchFamily="34" charset="0"/>
                <a:cs typeface="Arial" panose="020B0604020202020204" pitchFamily="34" charset="0"/>
              </a:rPr>
              <a:t>wɔde</a:t>
            </a:r>
            <a:r>
              <a:rPr lang="en-US" sz="800" dirty="0">
                <a:solidFill>
                  <a:schemeClr val="tx1">
                    <a:lumMod val="85000"/>
                    <a:lumOff val="15000"/>
                  </a:schemeClr>
                </a:solidFill>
                <a:latin typeface="Arial" panose="020B0604020202020204" pitchFamily="34" charset="0"/>
                <a:cs typeface="Arial" panose="020B0604020202020204" pitchFamily="34" charset="0"/>
              </a:rPr>
              <a:t> di </a:t>
            </a:r>
            <a:r>
              <a:rPr lang="en-US" sz="800" dirty="0" err="1">
                <a:solidFill>
                  <a:schemeClr val="tx1">
                    <a:lumMod val="85000"/>
                    <a:lumOff val="15000"/>
                  </a:schemeClr>
                </a:solidFill>
                <a:latin typeface="Arial" panose="020B0604020202020204" pitchFamily="34" charset="0"/>
                <a:cs typeface="Arial" panose="020B0604020202020204" pitchFamily="34" charset="0"/>
              </a:rPr>
              <a:t>dwuma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kɛse</a:t>
            </a:r>
            <a:r>
              <a:rPr lang="en-US" sz="800" dirty="0">
                <a:solidFill>
                  <a:schemeClr val="tx1">
                    <a:lumMod val="85000"/>
                    <a:lumOff val="15000"/>
                  </a:schemeClr>
                </a:solidFill>
                <a:latin typeface="Arial" panose="020B0604020202020204" pitchFamily="34" charset="0"/>
                <a:cs typeface="Arial" panose="020B0604020202020204" pitchFamily="34" charset="0"/>
              </a:rPr>
              <a:t> no mu.</a:t>
            </a: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964471"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MCAS-Alt </a:t>
            </a:r>
            <a:r>
              <a:rPr lang="en-US" dirty="0" err="1">
                <a:solidFill>
                  <a:schemeClr val="bg1"/>
                </a:solidFill>
                <a:latin typeface="Aptos" panose="020B0004020202020204" pitchFamily="34" charset="0"/>
              </a:rPr>
              <a:t>Mmoa</a:t>
            </a:r>
            <a:r>
              <a:rPr lang="en-US" dirty="0">
                <a:solidFill>
                  <a:schemeClr val="bg1"/>
                </a:solidFill>
                <a:latin typeface="Aptos" panose="020B0004020202020204" pitchFamily="34" charset="0"/>
              </a:rPr>
              <a:t> Ho </a:t>
            </a:r>
            <a:r>
              <a:rPr lang="en-US" dirty="0" err="1">
                <a:solidFill>
                  <a:schemeClr val="bg1"/>
                </a:solidFill>
                <a:latin typeface="Aptos" panose="020B0004020202020204" pitchFamily="34" charset="0"/>
              </a:rPr>
              <a:t>Nsɛm</a:t>
            </a:r>
            <a:endParaRPr lang="en-US" dirty="0">
              <a:solidFill>
                <a:schemeClr val="bg1"/>
              </a:solidFill>
              <a:latin typeface="Aptos" panose="020B0004020202020204" pitchFamily="34" charset="0"/>
            </a:endParaRPr>
          </a:p>
        </p:txBody>
      </p:sp>
      <p:pic>
        <p:nvPicPr>
          <p:cNvPr id="12" name="Picture 11" descr="Mfoni mfonini a ɛkyerɛ link ahorow ne nsɛm a ɛfa MCAS Alt sɔhwɛ ne ne nkɔso ho, baabi a wobetumi akɔhwehwɛ nsɛm pii fa MCAS Alt assessment ne ne results ho.">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33855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Nsɔhwɛ</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Abakɔsɛm</a:t>
            </a:r>
            <a:endParaRPr lang="es-AR" sz="800" b="1" dirty="0">
              <a:solidFill>
                <a:srgbClr val="22608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Nsɔhwɛ</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Nsunsuanso</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338554"/>
          </a:xfrm>
          <a:prstGeom prst="rect">
            <a:avLst/>
          </a:prstGeom>
          <a:solidFill>
            <a:srgbClr val="F9F9F9"/>
          </a:solidFill>
          <a:ln>
            <a:noFill/>
          </a:ln>
        </p:spPr>
        <p:txBody>
          <a:bodyPr wrap="square" rtlCol="0">
            <a:spAutoFit/>
          </a:bodyPr>
          <a:lstStyle/>
          <a:p>
            <a:r>
              <a:rPr lang="en-GB" sz="800" dirty="0" err="1"/>
              <a:t>Mmoa</a:t>
            </a:r>
            <a:r>
              <a:rPr lang="en-GB" sz="800" dirty="0"/>
              <a:t> Ho </a:t>
            </a:r>
            <a:r>
              <a:rPr lang="en-GB" sz="800" dirty="0" err="1"/>
              <a:t>Nsɛm</a:t>
            </a:r>
            <a:endParaRPr lang="es-AR" sz="800" b="1" u="sng" dirty="0">
              <a:solidFill>
                <a:srgbClr val="6B6B6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278395" y="4422985"/>
            <a:ext cx="1588138" cy="415498"/>
          </a:xfrm>
          <a:prstGeom prst="rect">
            <a:avLst/>
          </a:prstGeom>
          <a:solidFill>
            <a:srgbClr val="F9F9F9"/>
          </a:solidFill>
          <a:ln>
            <a:noFill/>
          </a:ln>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MCAS-Alt </a:t>
            </a:r>
            <a:r>
              <a:rPr lang="es-AR" sz="1050" dirty="0" err="1">
                <a:solidFill>
                  <a:schemeClr val="tx1">
                    <a:lumMod val="85000"/>
                    <a:lumOff val="15000"/>
                  </a:schemeClr>
                </a:solidFill>
                <a:latin typeface="Arial" panose="020B0604020202020204" pitchFamily="34" charset="0"/>
                <a:cs typeface="Arial" panose="020B0604020202020204" pitchFamily="34" charset="0"/>
              </a:rPr>
              <a:t>Mmoa</a:t>
            </a:r>
            <a:r>
              <a:rPr lang="es-AR" sz="1050" dirty="0">
                <a:solidFill>
                  <a:schemeClr val="tx1">
                    <a:lumMod val="85000"/>
                    <a:lumOff val="15000"/>
                  </a:schemeClr>
                </a:solidFill>
                <a:latin typeface="Arial" panose="020B0604020202020204" pitchFamily="34" charset="0"/>
                <a:cs typeface="Arial" panose="020B0604020202020204" pitchFamily="34" charset="0"/>
              </a:rPr>
              <a:t> Ho </a:t>
            </a:r>
            <a:r>
              <a:rPr lang="es-AR" sz="1050" dirty="0" err="1">
                <a:solidFill>
                  <a:schemeClr val="tx1">
                    <a:lumMod val="85000"/>
                    <a:lumOff val="15000"/>
                  </a:schemeClr>
                </a:solidFill>
                <a:latin typeface="Arial" panose="020B0604020202020204" pitchFamily="34" charset="0"/>
                <a:cs typeface="Arial" panose="020B0604020202020204" pitchFamily="34" charset="0"/>
              </a:rPr>
              <a:t>Nsɛm</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141858" cy="369332"/>
          </a:xfrm>
          <a:prstGeom prst="rect">
            <a:avLst/>
          </a:prstGeom>
          <a:solidFill>
            <a:srgbClr val="F9F9F9"/>
          </a:solidFill>
          <a:ln>
            <a:noFill/>
          </a:ln>
        </p:spPr>
        <p:txBody>
          <a:bodyPr wrap="square" rtlCol="0">
            <a:spAutoFit/>
          </a:bodyPr>
          <a:lstStyle/>
          <a:p>
            <a:r>
              <a:rPr lang="es-AR" sz="900" b="1" dirty="0">
                <a:solidFill>
                  <a:srgbClr val="22608F"/>
                </a:solidFill>
                <a:latin typeface="Arial" panose="020B0604020202020204" pitchFamily="34" charset="0"/>
                <a:cs typeface="Arial" panose="020B0604020202020204" pitchFamily="34" charset="0"/>
              </a:rPr>
              <a:t>MCAS-Alt </a:t>
            </a:r>
            <a:r>
              <a:rPr lang="es-AR" sz="900" b="1" dirty="0" err="1">
                <a:solidFill>
                  <a:srgbClr val="22608F"/>
                </a:solidFill>
                <a:latin typeface="Arial" panose="020B0604020202020204" pitchFamily="34" charset="0"/>
                <a:cs typeface="Arial" panose="020B0604020202020204" pitchFamily="34" charset="0"/>
              </a:rPr>
              <a:t>Mmoa</a:t>
            </a:r>
            <a:r>
              <a:rPr lang="es-AR" sz="900" b="1" dirty="0">
                <a:solidFill>
                  <a:srgbClr val="22608F"/>
                </a:solidFill>
                <a:latin typeface="Arial" panose="020B0604020202020204" pitchFamily="34" charset="0"/>
                <a:cs typeface="Arial" panose="020B0604020202020204" pitchFamily="34" charset="0"/>
              </a:rPr>
              <a:t> Ho </a:t>
            </a:r>
            <a:r>
              <a:rPr lang="es-AR" sz="900" b="1" dirty="0" err="1">
                <a:solidFill>
                  <a:srgbClr val="22608F"/>
                </a:solidFill>
                <a:latin typeface="Arial" panose="020B0604020202020204" pitchFamily="34" charset="0"/>
                <a:cs typeface="Arial" panose="020B0604020202020204" pitchFamily="34" charset="0"/>
              </a:rPr>
              <a:t>Nsɛm</a:t>
            </a:r>
            <a:r>
              <a:rPr lang="es-AR" sz="900" b="1" dirty="0">
                <a:solidFill>
                  <a:srgbClr val="22608F"/>
                </a:solidFill>
                <a:latin typeface="Arial" panose="020B0604020202020204" pitchFamily="34" charset="0"/>
                <a:cs typeface="Arial" panose="020B0604020202020204" pitchFamily="34" charset="0"/>
              </a:rPr>
              <a:t> Ma </a:t>
            </a:r>
            <a:r>
              <a:rPr lang="es-AR" sz="900" b="1" dirty="0" err="1">
                <a:solidFill>
                  <a:srgbClr val="22608F"/>
                </a:solidFill>
                <a:latin typeface="Arial" panose="020B0604020202020204" pitchFamily="34" charset="0"/>
                <a:cs typeface="Arial" panose="020B0604020202020204" pitchFamily="34" charset="0"/>
              </a:rPr>
              <a:t>Mmusua</a:t>
            </a:r>
            <a:endParaRPr lang="es-AR" sz="900" b="1" dirty="0">
              <a:solidFill>
                <a:srgbClr val="22608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View resources about the MCAS-Alt on the DESE website.</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r>
              <a:rPr lang="pt-BR" sz="900" b="1" dirty="0">
                <a:solidFill>
                  <a:srgbClr val="22608F"/>
                </a:solidFill>
                <a:latin typeface="Arial" panose="020B0604020202020204" pitchFamily="34" charset="0"/>
                <a:cs typeface="Arial" panose="020B0604020202020204" pitchFamily="34" charset="0"/>
              </a:rPr>
              <a:t>MCAS Suani Baako Report Templates a Wɔakyerɛ Ase</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en-US" sz="800" dirty="0" err="1">
                <a:solidFill>
                  <a:schemeClr val="tx1">
                    <a:lumMod val="85000"/>
                    <a:lumOff val="15000"/>
                  </a:schemeClr>
                </a:solidFill>
                <a:latin typeface="Arial" panose="020B0604020202020204" pitchFamily="34" charset="0"/>
                <a:cs typeface="Arial" panose="020B0604020202020204" pitchFamily="34" charset="0"/>
              </a:rPr>
              <a:t>Saa</a:t>
            </a:r>
            <a:r>
              <a:rPr lang="en-US" sz="800" dirty="0">
                <a:solidFill>
                  <a:schemeClr val="tx1">
                    <a:lumMod val="85000"/>
                    <a:lumOff val="15000"/>
                  </a:schemeClr>
                </a:solidFill>
                <a:latin typeface="Arial" panose="020B0604020202020204" pitchFamily="34" charset="0"/>
                <a:cs typeface="Arial" panose="020B0604020202020204" pitchFamily="34" charset="0"/>
              </a:rPr>
              <a:t> templates </a:t>
            </a:r>
            <a:r>
              <a:rPr lang="en-US" sz="800" dirty="0" err="1">
                <a:solidFill>
                  <a:schemeClr val="tx1">
                    <a:lumMod val="85000"/>
                    <a:lumOff val="15000"/>
                  </a:schemeClr>
                </a:solidFill>
                <a:latin typeface="Arial" panose="020B0604020202020204" pitchFamily="34" charset="0"/>
                <a:cs typeface="Arial" panose="020B0604020202020204" pitchFamily="34" charset="0"/>
              </a:rPr>
              <a:t>yi</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kyerɛ</a:t>
            </a:r>
            <a:r>
              <a:rPr lang="en-US" sz="800" dirty="0">
                <a:solidFill>
                  <a:schemeClr val="tx1">
                    <a:lumMod val="85000"/>
                    <a:lumOff val="15000"/>
                  </a:schemeClr>
                </a:solidFill>
                <a:latin typeface="Arial" panose="020B0604020202020204" pitchFamily="34" charset="0"/>
                <a:cs typeface="Arial" panose="020B0604020202020204" pitchFamily="34" charset="0"/>
              </a:rPr>
              <a:t> report no </a:t>
            </a:r>
            <a:r>
              <a:rPr lang="en-US" sz="800" dirty="0" err="1">
                <a:solidFill>
                  <a:schemeClr val="tx1">
                    <a:lumMod val="85000"/>
                    <a:lumOff val="15000"/>
                  </a:schemeClr>
                </a:solidFill>
                <a:latin typeface="Arial" panose="020B0604020202020204" pitchFamily="34" charset="0"/>
                <a:cs typeface="Arial" panose="020B0604020202020204" pitchFamily="34" charset="0"/>
              </a:rPr>
              <a:t>Borɔfo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nkyerɛwee</a:t>
            </a:r>
            <a:r>
              <a:rPr lang="en-US" sz="800" dirty="0">
                <a:solidFill>
                  <a:schemeClr val="tx1">
                    <a:lumMod val="85000"/>
                    <a:lumOff val="15000"/>
                  </a:schemeClr>
                </a:solidFill>
                <a:latin typeface="Arial" panose="020B0604020202020204" pitchFamily="34" charset="0"/>
                <a:cs typeface="Arial" panose="020B0604020202020204" pitchFamily="34" charset="0"/>
              </a:rPr>
              <a:t> no (</a:t>
            </a:r>
            <a:r>
              <a:rPr lang="en-US" sz="800" dirty="0" err="1">
                <a:solidFill>
                  <a:schemeClr val="tx1">
                    <a:lumMod val="85000"/>
                    <a:lumOff val="15000"/>
                  </a:schemeClr>
                </a:solidFill>
                <a:latin typeface="Arial" panose="020B0604020202020204" pitchFamily="34" charset="0"/>
                <a:cs typeface="Arial" panose="020B0604020202020204" pitchFamily="34" charset="0"/>
              </a:rPr>
              <a:t>nanso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ɛnni</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suani</a:t>
            </a:r>
            <a:r>
              <a:rPr lang="en-US" sz="800" dirty="0">
                <a:solidFill>
                  <a:schemeClr val="tx1">
                    <a:lumMod val="85000"/>
                    <a:lumOff val="15000"/>
                  </a:schemeClr>
                </a:solidFill>
                <a:latin typeface="Arial" panose="020B0604020202020204" pitchFamily="34" charset="0"/>
                <a:cs typeface="Arial" panose="020B0604020202020204" pitchFamily="34" charset="0"/>
              </a:rPr>
              <a:t> data </a:t>
            </a:r>
            <a:r>
              <a:rPr lang="en-US" sz="800" dirty="0" err="1">
                <a:solidFill>
                  <a:schemeClr val="tx1">
                    <a:lumMod val="85000"/>
                    <a:lumOff val="15000"/>
                  </a:schemeClr>
                </a:solidFill>
                <a:latin typeface="Arial" panose="020B0604020202020204" pitchFamily="34" charset="0"/>
                <a:cs typeface="Arial" panose="020B0604020202020204" pitchFamily="34" charset="0"/>
              </a:rPr>
              <a:t>biara</a:t>
            </a:r>
            <a:r>
              <a:rPr lang="en-US" sz="800" dirty="0">
                <a:solidFill>
                  <a:schemeClr val="tx1">
                    <a:lumMod val="85000"/>
                    <a:lumOff val="15000"/>
                  </a:schemeClr>
                </a:solidFill>
                <a:latin typeface="Arial" panose="020B0604020202020204" pitchFamily="34" charset="0"/>
                <a:cs typeface="Arial" panose="020B0604020202020204" pitchFamily="34" charset="0"/>
              </a:rPr>
              <a:t> mu) </a:t>
            </a:r>
            <a:r>
              <a:rPr lang="en-US" sz="800" dirty="0" err="1">
                <a:solidFill>
                  <a:schemeClr val="tx1">
                    <a:lumMod val="85000"/>
                    <a:lumOff val="15000"/>
                  </a:schemeClr>
                </a:solidFill>
                <a:latin typeface="Arial" panose="020B0604020202020204" pitchFamily="34" charset="0"/>
                <a:cs typeface="Arial" panose="020B0604020202020204" pitchFamily="34" charset="0"/>
              </a:rPr>
              <a:t>na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wɔakyerɛ</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ase</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akɔ</a:t>
            </a:r>
            <a:r>
              <a:rPr lang="en-US" sz="800" dirty="0">
                <a:solidFill>
                  <a:schemeClr val="tx1">
                    <a:lumMod val="85000"/>
                    <a:lumOff val="15000"/>
                  </a:schemeClr>
                </a:solidFill>
                <a:latin typeface="Arial" panose="020B0604020202020204" pitchFamily="34" charset="0"/>
                <a:cs typeface="Arial" panose="020B0604020202020204" pitchFamily="34" charset="0"/>
              </a:rPr>
              <a:t> state no mu </a:t>
            </a:r>
            <a:r>
              <a:rPr lang="en-US" sz="800" dirty="0" err="1">
                <a:solidFill>
                  <a:schemeClr val="tx1">
                    <a:lumMod val="85000"/>
                    <a:lumOff val="15000"/>
                  </a:schemeClr>
                </a:solidFill>
                <a:latin typeface="Arial" panose="020B0604020202020204" pitchFamily="34" charset="0"/>
                <a:cs typeface="Arial" panose="020B0604020202020204" pitchFamily="34" charset="0"/>
              </a:rPr>
              <a:t>Borɔfo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suafo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kasa</a:t>
            </a:r>
            <a:r>
              <a:rPr lang="en-US" sz="800" dirty="0">
                <a:solidFill>
                  <a:schemeClr val="tx1">
                    <a:lumMod val="85000"/>
                    <a:lumOff val="15000"/>
                  </a:schemeClr>
                </a:solidFill>
                <a:latin typeface="Arial" panose="020B0604020202020204" pitchFamily="34" charset="0"/>
                <a:cs typeface="Arial" panose="020B0604020202020204" pitchFamily="34" charset="0"/>
              </a:rPr>
              <a:t> 15 a </a:t>
            </a:r>
            <a:r>
              <a:rPr lang="en-US" sz="800" dirty="0" err="1">
                <a:solidFill>
                  <a:schemeClr val="tx1">
                    <a:lumMod val="85000"/>
                    <a:lumOff val="15000"/>
                  </a:schemeClr>
                </a:solidFill>
                <a:latin typeface="Arial" panose="020B0604020202020204" pitchFamily="34" charset="0"/>
                <a:cs typeface="Arial" panose="020B0604020202020204" pitchFamily="34" charset="0"/>
              </a:rPr>
              <a:t>wɔde</a:t>
            </a:r>
            <a:r>
              <a:rPr lang="en-US" sz="800" dirty="0">
                <a:solidFill>
                  <a:schemeClr val="tx1">
                    <a:lumMod val="85000"/>
                    <a:lumOff val="15000"/>
                  </a:schemeClr>
                </a:solidFill>
                <a:latin typeface="Arial" panose="020B0604020202020204" pitchFamily="34" charset="0"/>
                <a:cs typeface="Arial" panose="020B0604020202020204" pitchFamily="34" charset="0"/>
              </a:rPr>
              <a:t> di </a:t>
            </a:r>
            <a:r>
              <a:rPr lang="en-US" sz="800" dirty="0" err="1">
                <a:solidFill>
                  <a:schemeClr val="tx1">
                    <a:lumMod val="85000"/>
                    <a:lumOff val="15000"/>
                  </a:schemeClr>
                </a:solidFill>
                <a:latin typeface="Arial" panose="020B0604020202020204" pitchFamily="34" charset="0"/>
                <a:cs typeface="Arial" panose="020B0604020202020204" pitchFamily="34" charset="0"/>
              </a:rPr>
              <a:t>dwuma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kɛse</a:t>
            </a:r>
            <a:r>
              <a:rPr lang="en-US" sz="800" dirty="0">
                <a:solidFill>
                  <a:schemeClr val="tx1">
                    <a:lumMod val="85000"/>
                    <a:lumOff val="15000"/>
                  </a:schemeClr>
                </a:solidFill>
                <a:latin typeface="Arial" panose="020B0604020202020204" pitchFamily="34" charset="0"/>
                <a:cs typeface="Arial" panose="020B0604020202020204" pitchFamily="34" charset="0"/>
              </a:rPr>
              <a:t> no mu.</a:t>
            </a:r>
          </a:p>
        </p:txBody>
      </p:sp>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Autofit/>
          </a:bodyPr>
          <a:lstStyle/>
          <a:p>
            <a:r>
              <a:rPr lang="en-IN" sz="3200" dirty="0" err="1">
                <a:solidFill>
                  <a:srgbClr val="1A4785"/>
                </a:solidFill>
                <a:latin typeface="Aptos" panose="020B0004020202020204" pitchFamily="34" charset="0"/>
                <a:ea typeface="Open Sans Light" pitchFamily="2" charset="0"/>
                <a:cs typeface="Open Sans Light" pitchFamily="2" charset="0"/>
              </a:rPr>
              <a:t>Aarɔhyɛ</a:t>
            </a:r>
            <a:r>
              <a:rPr lang="en-IN" sz="3200" dirty="0">
                <a:solidFill>
                  <a:srgbClr val="1A4785"/>
                </a:solidFill>
                <a:latin typeface="Aptos" panose="020B0004020202020204" pitchFamily="34" charset="0"/>
                <a:ea typeface="Open Sans Light" pitchFamily="2" charset="0"/>
                <a:cs typeface="Open Sans Light" pitchFamily="2" charset="0"/>
              </a:rPr>
              <a:t>: </a:t>
            </a:r>
            <a:r>
              <a:rPr lang="en-IN" sz="3200" dirty="0" err="1">
                <a:solidFill>
                  <a:srgbClr val="1A4785"/>
                </a:solidFill>
                <a:latin typeface="Aptos" panose="020B0004020202020204" pitchFamily="34" charset="0"/>
                <a:ea typeface="Open Sans Light" pitchFamily="2" charset="0"/>
                <a:cs typeface="Open Sans Light" pitchFamily="2" charset="0"/>
              </a:rPr>
              <a:t>Wɔn</a:t>
            </a:r>
            <a:r>
              <a:rPr lang="en-IN" sz="3200" dirty="0">
                <a:solidFill>
                  <a:srgbClr val="1A4785"/>
                </a:solidFill>
                <a:latin typeface="Aptos" panose="020B0004020202020204" pitchFamily="34" charset="0"/>
                <a:ea typeface="Open Sans Light" pitchFamily="2" charset="0"/>
                <a:cs typeface="Open Sans Light" pitchFamily="2" charset="0"/>
              </a:rPr>
              <a:t> a </a:t>
            </a:r>
            <a:r>
              <a:rPr lang="en-IN" sz="3200" dirty="0" err="1">
                <a:solidFill>
                  <a:srgbClr val="1A4785"/>
                </a:solidFill>
                <a:latin typeface="Aptos" panose="020B0004020202020204" pitchFamily="34" charset="0"/>
                <a:ea typeface="Open Sans Light" pitchFamily="2" charset="0"/>
                <a:cs typeface="Open Sans Light" pitchFamily="2" charset="0"/>
              </a:rPr>
              <a:t>Wɔredi</a:t>
            </a:r>
            <a:r>
              <a:rPr lang="en-IN" sz="3200" dirty="0">
                <a:solidFill>
                  <a:srgbClr val="1A4785"/>
                </a:solidFill>
                <a:latin typeface="Aptos" panose="020B0004020202020204" pitchFamily="34" charset="0"/>
                <a:ea typeface="Open Sans Light" pitchFamily="2" charset="0"/>
                <a:cs typeface="Open Sans Light" pitchFamily="2" charset="0"/>
              </a:rPr>
              <a:t> </a:t>
            </a:r>
            <a:r>
              <a:rPr lang="en-IN" sz="3200" dirty="0" err="1">
                <a:solidFill>
                  <a:srgbClr val="1A4785"/>
                </a:solidFill>
                <a:latin typeface="Aptos" panose="020B0004020202020204" pitchFamily="34" charset="0"/>
                <a:ea typeface="Open Sans Light" pitchFamily="2" charset="0"/>
                <a:cs typeface="Open Sans Light" pitchFamily="2" charset="0"/>
              </a:rPr>
              <a:t>Dwuma</a:t>
            </a:r>
            <a:r>
              <a:rPr lang="en-IN" sz="3200" dirty="0">
                <a:solidFill>
                  <a:srgbClr val="1A4785"/>
                </a:solidFill>
                <a:latin typeface="Aptos" panose="020B0004020202020204" pitchFamily="34" charset="0"/>
                <a:ea typeface="Open Sans Light" pitchFamily="2" charset="0"/>
                <a:cs typeface="Open Sans Light" pitchFamily="2" charset="0"/>
              </a:rPr>
              <a:t> </a:t>
            </a:r>
            <a:r>
              <a:rPr lang="en-IN" sz="3200" dirty="0" err="1">
                <a:solidFill>
                  <a:srgbClr val="1A4785"/>
                </a:solidFill>
                <a:latin typeface="Aptos" panose="020B0004020202020204" pitchFamily="34" charset="0"/>
                <a:ea typeface="Open Sans Light" pitchFamily="2" charset="0"/>
                <a:cs typeface="Open Sans Light" pitchFamily="2" charset="0"/>
              </a:rPr>
              <a:t>Mprɛn</a:t>
            </a:r>
            <a:r>
              <a:rPr lang="en-IN" sz="3200" dirty="0">
                <a:solidFill>
                  <a:srgbClr val="1A4785"/>
                </a:solidFill>
                <a:latin typeface="Aptos" panose="020B0004020202020204" pitchFamily="34" charset="0"/>
                <a:ea typeface="Open Sans Light" pitchFamily="2" charset="0"/>
                <a:cs typeface="Open Sans Light" pitchFamily="2" charset="0"/>
              </a:rPr>
              <a:t> a Edi </a:t>
            </a:r>
            <a:r>
              <a:rPr lang="en-IN" sz="3200" dirty="0" err="1">
                <a:solidFill>
                  <a:srgbClr val="1A4785"/>
                </a:solidFill>
                <a:latin typeface="Aptos" panose="020B0004020202020204" pitchFamily="34" charset="0"/>
                <a:ea typeface="Open Sans Light" pitchFamily="2" charset="0"/>
                <a:cs typeface="Open Sans Light" pitchFamily="2" charset="0"/>
              </a:rPr>
              <a:t>Kan</a:t>
            </a:r>
            <a:r>
              <a:rPr lang="en-IN" sz="3200" dirty="0">
                <a:solidFill>
                  <a:srgbClr val="1A4785"/>
                </a:solidFill>
                <a:latin typeface="Aptos" panose="020B0004020202020204" pitchFamily="34" charset="0"/>
                <a:ea typeface="Open Sans Light" pitchFamily="2" charset="0"/>
                <a:cs typeface="Open Sans Light" pitchFamily="2" charset="0"/>
              </a:rPr>
              <a:t> (</a:t>
            </a:r>
            <a:r>
              <a:rPr lang="en-IN" sz="3200" dirty="0" err="1">
                <a:solidFill>
                  <a:srgbClr val="1A4785"/>
                </a:solidFill>
                <a:latin typeface="Aptos" panose="020B0004020202020204" pitchFamily="34" charset="0"/>
                <a:ea typeface="Open Sans Light" pitchFamily="2" charset="0"/>
                <a:cs typeface="Open Sans Light" pitchFamily="2" charset="0"/>
              </a:rPr>
              <a:t>Toaso</a:t>
            </a:r>
            <a:r>
              <a:rPr lang="en-IN" sz="3200" dirty="0">
                <a:solidFill>
                  <a:srgbClr val="1A4785"/>
                </a:solidFill>
                <a:latin typeface="Aptos" panose="020B0004020202020204" pitchFamily="34" charset="0"/>
                <a:ea typeface="Open Sans Light" pitchFamily="2" charset="0"/>
                <a:cs typeface="Open Sans Light" pitchFamily="2" charset="0"/>
              </a:rPr>
              <a:t>)</a:t>
            </a:r>
            <a:endParaRPr lang="en-US" sz="3200" dirty="0">
              <a:solidFill>
                <a:srgbClr val="1A4785"/>
              </a:solidFill>
              <a:latin typeface="Aptos" panose="020B0004020202020204" pitchFamily="34" charset="0"/>
              <a:ea typeface="Open Sans Light" pitchFamily="2" charset="0"/>
              <a:cs typeface="Open Sans Light" pitchFamily="2" charset="0"/>
            </a:endParaRPr>
          </a:p>
        </p:txBody>
      </p:sp>
      <p:pic>
        <p:nvPicPr>
          <p:cNvPr id="7" name="Picture 6" descr="Mfoni mfonini a ɛkyerɛ sɛnea wobɛbɔ wo family portal account no denam wo email address a wobɛhyɛ mu, password a wobɛyɛ, ne checkbox a ɛkyerɛ sɛ woakenkan na woagye privacy agreement a ɛwɔ screen no so ato mu.">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Department</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of</a:t>
            </a:r>
            <a:r>
              <a:rPr lang="es-AR" sz="1100" dirty="0">
                <a:latin typeface="Aptos Slab Light" panose="020F05020202040A0204" pitchFamily="34" charset="0"/>
                <a:cs typeface="Arial" panose="020B0604020202020204" pitchFamily="34" charset="0"/>
              </a:rPr>
              <a:t> Elementary </a:t>
            </a:r>
            <a:br>
              <a:rPr lang="es-AR" sz="1100" dirty="0">
                <a:latin typeface="Aptos Slab Light" panose="020F05020202040A0204" pitchFamily="34" charset="0"/>
                <a:cs typeface="Arial" panose="020B0604020202020204" pitchFamily="34" charset="0"/>
              </a:rPr>
            </a:br>
            <a:r>
              <a:rPr lang="es-AR" sz="1100" dirty="0">
                <a:latin typeface="Aptos Slab Light" panose="020F05020202040A0204" pitchFamily="34" charset="0"/>
                <a:cs typeface="Arial" panose="020B0604020202020204" pitchFamily="34" charset="0"/>
              </a:rPr>
              <a:t>and </a:t>
            </a:r>
            <a:r>
              <a:rPr lang="es-AR" sz="1100" dirty="0" err="1">
                <a:latin typeface="Aptos Slab Light" panose="020F05020202040A0204" pitchFamily="34" charset="0"/>
                <a:cs typeface="Arial" panose="020B0604020202020204" pitchFamily="34" charset="0"/>
              </a:rPr>
              <a:t>Secondary</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Education</a:t>
            </a:r>
            <a:endParaRPr lang="es-AR" sz="1100" dirty="0">
              <a:latin typeface="Aptos Slab Light" panose="020F05020202040A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r>
              <a:rPr lang="pl-PL" sz="1050" b="1" dirty="0">
                <a:solidFill>
                  <a:schemeClr val="accent1"/>
                </a:solidFill>
              </a:rPr>
              <a:t>Kɔ mu (Log in) na hwɛ wo suani no MCAS nsɔhwɛ aba no</a:t>
            </a:r>
            <a:endParaRPr lang="es-AR" sz="1050" b="1" i="1" dirty="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0538" y="2020225"/>
            <a:ext cx="2900714" cy="584775"/>
          </a:xfrm>
          <a:prstGeom prst="rect">
            <a:avLst/>
          </a:prstGeom>
          <a:solidFill>
            <a:srgbClr val="F9F9F9"/>
          </a:solidFill>
          <a:ln>
            <a:noFill/>
          </a:ln>
        </p:spPr>
        <p:txBody>
          <a:bodyPr wrap="square" rtlCol="0">
            <a:spAutoFit/>
          </a:bodyPr>
          <a:lstStyle/>
          <a:p>
            <a:r>
              <a:rPr lang="it-IT" sz="1600" dirty="0">
                <a:solidFill>
                  <a:srgbClr val="1A4785"/>
                </a:solidFill>
              </a:rPr>
              <a:t>Nnipa a Wɔde Di Dwuma Nea Ɛdi Kan</a:t>
            </a:r>
            <a:endParaRPr lang="es-AR" sz="1600" dirty="0">
              <a:solidFill>
                <a:srgbClr val="1A478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en-US" sz="1000" dirty="0" err="1">
                <a:solidFill>
                  <a:schemeClr val="bg2">
                    <a:lumMod val="25000"/>
                  </a:schemeClr>
                </a:solidFill>
                <a:latin typeface="Arial" panose="020B0604020202020204" pitchFamily="34" charset="0"/>
                <a:cs typeface="Arial" panose="020B0604020202020204" pitchFamily="34" charset="0"/>
              </a:rPr>
              <a:t>Hyehyɛ</a:t>
            </a:r>
            <a:r>
              <a:rPr lang="en-US" sz="1000" dirty="0">
                <a:solidFill>
                  <a:schemeClr val="bg2">
                    <a:lumMod val="25000"/>
                  </a:schemeClr>
                </a:solidFill>
                <a:latin typeface="Arial" panose="020B0604020202020204" pitchFamily="34" charset="0"/>
                <a:cs typeface="Arial" panose="020B0604020202020204" pitchFamily="34" charset="0"/>
              </a:rPr>
              <a:t> email ne password </a:t>
            </a:r>
            <a:r>
              <a:rPr lang="en-US" sz="1000" dirty="0" err="1">
                <a:solidFill>
                  <a:schemeClr val="bg2">
                    <a:lumMod val="25000"/>
                  </a:schemeClr>
                </a:solidFill>
                <a:latin typeface="Arial" panose="020B0604020202020204" pitchFamily="34" charset="0"/>
                <a:cs typeface="Arial" panose="020B0604020202020204" pitchFamily="34" charset="0"/>
              </a:rPr>
              <a:t>na</a:t>
            </a:r>
            <a:r>
              <a:rPr lang="en-US" sz="1000" dirty="0">
                <a:solidFill>
                  <a:schemeClr val="bg2">
                    <a:lumMod val="25000"/>
                  </a:schemeClr>
                </a:solidFill>
                <a:latin typeface="Arial" panose="020B0604020202020204" pitchFamily="34" charset="0"/>
                <a:cs typeface="Arial" panose="020B0604020202020204" pitchFamily="34" charset="0"/>
              </a:rPr>
              <a:t> fa </a:t>
            </a:r>
            <a:r>
              <a:rPr lang="en-US" sz="1000" dirty="0" err="1">
                <a:solidFill>
                  <a:schemeClr val="bg2">
                    <a:lumMod val="25000"/>
                  </a:schemeClr>
                </a:solidFill>
                <a:latin typeface="Arial" panose="020B0604020202020204" pitchFamily="34" charset="0"/>
                <a:cs typeface="Arial" panose="020B0604020202020204" pitchFamily="34" charset="0"/>
              </a:rPr>
              <a:t>yɛ</a:t>
            </a:r>
            <a:r>
              <a:rPr lang="en-US" sz="1000" dirty="0">
                <a:solidFill>
                  <a:schemeClr val="bg2">
                    <a:lumMod val="25000"/>
                  </a:schemeClr>
                </a:solidFill>
                <a:latin typeface="Arial" panose="020B0604020202020204" pitchFamily="34" charset="0"/>
                <a:cs typeface="Arial" panose="020B0604020202020204" pitchFamily="34" charset="0"/>
              </a:rPr>
              <a:t> registration.</a:t>
            </a:r>
          </a:p>
          <a:p>
            <a:r>
              <a:rPr lang="en-US" sz="1000" dirty="0" err="1">
                <a:solidFill>
                  <a:schemeClr val="bg2">
                    <a:lumMod val="25000"/>
                  </a:schemeClr>
                </a:solidFill>
                <a:latin typeface="Arial" panose="020B0604020202020204" pitchFamily="34" charset="0"/>
                <a:cs typeface="Arial" panose="020B0604020202020204" pitchFamily="34" charset="0"/>
              </a:rPr>
              <a:t>Wode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saa</a:t>
            </a:r>
            <a:r>
              <a:rPr lang="en-US" sz="1000" dirty="0">
                <a:solidFill>
                  <a:schemeClr val="bg2">
                    <a:lumMod val="25000"/>
                  </a:schemeClr>
                </a:solidFill>
                <a:latin typeface="Arial" panose="020B0604020202020204" pitchFamily="34" charset="0"/>
                <a:cs typeface="Arial" panose="020B0604020202020204" pitchFamily="34" charset="0"/>
              </a:rPr>
              <a:t> email ne password </a:t>
            </a:r>
            <a:r>
              <a:rPr lang="en-US" sz="1000" dirty="0" err="1">
                <a:solidFill>
                  <a:schemeClr val="bg2">
                    <a:lumMod val="25000"/>
                  </a:schemeClr>
                </a:solidFill>
                <a:latin typeface="Arial" panose="020B0604020202020204" pitchFamily="34" charset="0"/>
                <a:cs typeface="Arial" panose="020B0604020202020204" pitchFamily="34" charset="0"/>
              </a:rPr>
              <a:t>yi</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bedi</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dwuma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wɔ</a:t>
            </a:r>
            <a:r>
              <a:rPr lang="en-US" sz="1000" dirty="0">
                <a:solidFill>
                  <a:schemeClr val="bg2">
                    <a:lumMod val="25000"/>
                  </a:schemeClr>
                </a:solidFill>
                <a:latin typeface="Arial" panose="020B0604020202020204" pitchFamily="34" charset="0"/>
                <a:cs typeface="Arial" panose="020B0604020202020204" pitchFamily="34" charset="0"/>
              </a:rPr>
              <a:t> login </a:t>
            </a:r>
            <a:r>
              <a:rPr lang="en-US" sz="1000" dirty="0" err="1">
                <a:solidFill>
                  <a:schemeClr val="bg2">
                    <a:lumMod val="25000"/>
                  </a:schemeClr>
                </a:solidFill>
                <a:latin typeface="Arial" panose="020B0604020202020204" pitchFamily="34" charset="0"/>
                <a:cs typeface="Arial" panose="020B0604020202020204" pitchFamily="34" charset="0"/>
              </a:rPr>
              <a:t>ahorow</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ɛbɛba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akyiri</a:t>
            </a:r>
            <a:r>
              <a:rPr lang="en-US" sz="1000" dirty="0">
                <a:solidFill>
                  <a:schemeClr val="bg2">
                    <a:lumMod val="25000"/>
                  </a:schemeClr>
                </a:solidFill>
                <a:latin typeface="Arial" panose="020B0604020202020204" pitchFamily="34" charset="0"/>
                <a:cs typeface="Arial" panose="020B0604020202020204" pitchFamily="34" charset="0"/>
              </a:rPr>
              <a:t> no mu.. </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ptos" panose="020B0004020202020204" pitchFamily="34" charset="0"/>
              </a:rPr>
              <a:t>Fa wo </a:t>
            </a:r>
            <a:r>
              <a:rPr lang="en-GB" b="1" dirty="0">
                <a:solidFill>
                  <a:schemeClr val="bg1"/>
                </a:solidFill>
                <a:latin typeface="Aptos" panose="020B0004020202020204" pitchFamily="34" charset="0"/>
              </a:rPr>
              <a:t>email address</a:t>
            </a:r>
            <a:r>
              <a:rPr lang="en-GB" dirty="0">
                <a:solidFill>
                  <a:schemeClr val="bg1"/>
                </a:solidFill>
                <a:latin typeface="Aptos" panose="020B0004020202020204" pitchFamily="34" charset="0"/>
              </a:rPr>
              <a:t> ne </a:t>
            </a:r>
            <a:r>
              <a:rPr lang="en-GB" b="1" dirty="0">
                <a:solidFill>
                  <a:schemeClr val="bg1"/>
                </a:solidFill>
                <a:latin typeface="Aptos" panose="020B0004020202020204" pitchFamily="34" charset="0"/>
              </a:rPr>
              <a:t>password</a:t>
            </a:r>
            <a:r>
              <a:rPr lang="en-GB" dirty="0">
                <a:solidFill>
                  <a:schemeClr val="bg1"/>
                </a:solidFill>
                <a:latin typeface="Aptos" panose="020B0004020202020204" pitchFamily="34" charset="0"/>
              </a:rPr>
              <a:t> </a:t>
            </a:r>
            <a:r>
              <a:rPr lang="en-GB" dirty="0" err="1">
                <a:solidFill>
                  <a:schemeClr val="bg1"/>
                </a:solidFill>
                <a:latin typeface="Aptos" panose="020B0004020202020204" pitchFamily="34" charset="0"/>
              </a:rPr>
              <a:t>yɛ</a:t>
            </a:r>
            <a:r>
              <a:rPr lang="en-GB" dirty="0">
                <a:solidFill>
                  <a:schemeClr val="bg1"/>
                </a:solidFill>
                <a:latin typeface="Aptos" panose="020B0004020202020204" pitchFamily="34" charset="0"/>
              </a:rPr>
              <a:t> account.</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Your Email:</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Input Your Email</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Confirm Email:</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Confirm Email</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Password:</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Input Your Password</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415498"/>
          </a:xfrm>
          <a:prstGeom prst="rect">
            <a:avLst/>
          </a:prstGeom>
          <a:solidFill>
            <a:srgbClr val="F9F9F9"/>
          </a:solid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Ɛsɛ</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sɛ</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ɛyɛ</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nkyerɛwde</a:t>
            </a:r>
            <a:r>
              <a:rPr lang="en-US" sz="700" dirty="0">
                <a:solidFill>
                  <a:schemeClr val="bg2">
                    <a:lumMod val="25000"/>
                  </a:schemeClr>
                </a:solidFill>
                <a:latin typeface="Arial" panose="020B0604020202020204" pitchFamily="34" charset="0"/>
                <a:cs typeface="Arial" panose="020B0604020202020204" pitchFamily="34" charset="0"/>
              </a:rPr>
              <a:t> 8 </a:t>
            </a:r>
            <a:r>
              <a:rPr lang="en-US" sz="700" dirty="0" err="1">
                <a:solidFill>
                  <a:schemeClr val="bg2">
                    <a:lumMod val="25000"/>
                  </a:schemeClr>
                </a:solidFill>
                <a:latin typeface="Arial" panose="020B0604020202020204" pitchFamily="34" charset="0"/>
                <a:cs typeface="Arial" panose="020B0604020202020204" pitchFamily="34" charset="0"/>
              </a:rPr>
              <a:t>anaa</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nea</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ɛboro</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saa</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na</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ɛka</a:t>
            </a:r>
            <a:r>
              <a:rPr lang="en-US" sz="700" dirty="0">
                <a:solidFill>
                  <a:schemeClr val="bg2">
                    <a:lumMod val="25000"/>
                  </a:schemeClr>
                </a:solidFill>
                <a:latin typeface="Arial" panose="020B0604020202020204" pitchFamily="34" charset="0"/>
                <a:cs typeface="Arial" panose="020B0604020202020204" pitchFamily="34" charset="0"/>
              </a:rPr>
              <a:t> ho: uppercase 1, </a:t>
            </a:r>
            <a:r>
              <a:rPr lang="en-US" sz="700" dirty="0" err="1">
                <a:solidFill>
                  <a:schemeClr val="bg2">
                    <a:lumMod val="25000"/>
                  </a:schemeClr>
                </a:solidFill>
                <a:latin typeface="Arial" panose="020B0604020202020204" pitchFamily="34" charset="0"/>
                <a:cs typeface="Arial" panose="020B0604020202020204" pitchFamily="34" charset="0"/>
              </a:rPr>
              <a:t>nɔma</a:t>
            </a:r>
            <a:r>
              <a:rPr lang="en-US" sz="700" dirty="0">
                <a:solidFill>
                  <a:schemeClr val="bg2">
                    <a:lumMod val="25000"/>
                  </a:schemeClr>
                </a:solidFill>
                <a:latin typeface="Arial" panose="020B0604020202020204" pitchFamily="34" charset="0"/>
                <a:cs typeface="Arial" panose="020B0604020202020204" pitchFamily="34" charset="0"/>
              </a:rPr>
              <a:t> 1, lowercase 1, ne special character 1.</a:t>
            </a: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230832"/>
          </a:xfrm>
          <a:prstGeom prst="rect">
            <a:avLst/>
          </a:prstGeom>
          <a:solidFill>
            <a:srgbClr val="F9F9F9"/>
          </a:solidFill>
          <a:ln>
            <a:noFill/>
          </a:ln>
        </p:spPr>
        <p:txBody>
          <a:bodyPr wrap="square" rtlCol="0">
            <a:spAutoFit/>
          </a:bodyPr>
          <a:lstStyle/>
          <a:p>
            <a:r>
              <a:rPr lang="en-GB" sz="900" dirty="0" err="1"/>
              <a:t>Makenkan</a:t>
            </a:r>
            <a:r>
              <a:rPr lang="en-GB" sz="900" dirty="0"/>
              <a:t> privacy agreement no </a:t>
            </a:r>
            <a:r>
              <a:rPr lang="en-GB" sz="900" dirty="0" err="1"/>
              <a:t>na</a:t>
            </a:r>
            <a:r>
              <a:rPr lang="en-GB" sz="900" dirty="0"/>
              <a:t> </a:t>
            </a:r>
            <a:r>
              <a:rPr lang="en-GB" sz="900" dirty="0" err="1"/>
              <a:t>mepene</a:t>
            </a:r>
            <a:r>
              <a:rPr lang="en-GB" sz="900" dirty="0"/>
              <a:t> so.</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Kenkan</a:t>
            </a:r>
            <a:r>
              <a:rPr lang="en-US" dirty="0">
                <a:solidFill>
                  <a:schemeClr val="bg1"/>
                </a:solidFill>
                <a:latin typeface="Aptos" panose="020B0004020202020204" pitchFamily="34" charset="0"/>
              </a:rPr>
              <a:t> privacy agreement no. </a:t>
            </a:r>
            <a:r>
              <a:rPr lang="en-US" dirty="0" err="1">
                <a:solidFill>
                  <a:schemeClr val="bg1"/>
                </a:solidFill>
                <a:latin typeface="Aptos" panose="020B0004020202020204" pitchFamily="34" charset="0"/>
              </a:rPr>
              <a:t>Hyɛ</a:t>
            </a:r>
            <a:r>
              <a:rPr lang="en-US" dirty="0">
                <a:solidFill>
                  <a:schemeClr val="bg1"/>
                </a:solidFill>
                <a:latin typeface="Aptos" panose="020B0004020202020204" pitchFamily="34" charset="0"/>
              </a:rPr>
              <a:t> box no mu </a:t>
            </a:r>
            <a:r>
              <a:rPr lang="en-US" dirty="0" err="1">
                <a:solidFill>
                  <a:schemeClr val="bg1"/>
                </a:solidFill>
                <a:latin typeface="Aptos" panose="020B0004020202020204" pitchFamily="34" charset="0"/>
              </a:rPr>
              <a:t>agyirae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klik</a:t>
            </a:r>
            <a:r>
              <a:rPr lang="en-US" dirty="0">
                <a:solidFill>
                  <a:schemeClr val="bg1"/>
                </a:solidFill>
                <a:latin typeface="Aptos" panose="020B0004020202020204" pitchFamily="34" charset="0"/>
              </a:rPr>
              <a:t> </a:t>
            </a:r>
            <a:r>
              <a:rPr lang="en-US" b="1" dirty="0">
                <a:solidFill>
                  <a:schemeClr val="bg1"/>
                </a:solidFill>
                <a:latin typeface="Aptos" panose="020B0004020202020204" pitchFamily="34" charset="0"/>
              </a:rPr>
              <a:t>Register</a:t>
            </a:r>
            <a:r>
              <a:rPr lang="en-US" dirty="0">
                <a:solidFill>
                  <a:schemeClr val="bg1"/>
                </a:solidFill>
                <a:latin typeface="Aptos" panose="020B0004020202020204" pitchFamily="34" charset="0"/>
              </a:rPr>
              <a:t>.</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r>
              <a:rPr lang="en-US" sz="1000" dirty="0">
                <a:solidFill>
                  <a:srgbClr val="224781"/>
                </a:solidFill>
                <a:latin typeface="Arial" panose="020B0604020202020204" pitchFamily="34" charset="0"/>
                <a:cs typeface="Arial" panose="020B0604020202020204" pitchFamily="34" charset="0"/>
              </a:rPr>
              <a:t>Cancel</a:t>
            </a:r>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Register</a:t>
            </a:r>
            <a:endParaRPr lang="es-AR"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307777"/>
          </a:xfrm>
          <a:prstGeom prst="rect">
            <a:avLst/>
          </a:prstGeom>
          <a:solidFill>
            <a:srgbClr val="F9F9F9"/>
          </a:solidFill>
          <a:ln>
            <a:noFill/>
          </a:ln>
        </p:spPr>
        <p:txBody>
          <a:bodyPr wrap="square" rtlCol="0">
            <a:spAutoFit/>
          </a:bodyPr>
          <a:lstStyle/>
          <a:p>
            <a:r>
              <a:rPr lang="en-GB" sz="1400" dirty="0">
                <a:solidFill>
                  <a:srgbClr val="1A4785"/>
                </a:solidFill>
              </a:rPr>
              <a:t>Privacy </a:t>
            </a:r>
            <a:r>
              <a:rPr lang="en-GB" sz="1400" dirty="0" err="1">
                <a:solidFill>
                  <a:srgbClr val="1A4785"/>
                </a:solidFill>
              </a:rPr>
              <a:t>Apam</a:t>
            </a:r>
            <a:endParaRPr lang="es-AR" sz="1400" dirty="0">
              <a:solidFill>
                <a:srgbClr val="1A478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5"/>
            <a:ext cx="2713313" cy="2365712"/>
          </a:xfrm>
          <a:prstGeom prst="rect">
            <a:avLst/>
          </a:prstGeom>
          <a:solidFill>
            <a:srgbClr val="F9F9F9"/>
          </a:solidFill>
          <a:ln>
            <a:noFill/>
          </a:ln>
        </p:spPr>
        <p:txBody>
          <a:bodyPr wrap="square" rtlCol="0">
            <a:spAutoFit/>
          </a:bodyPr>
          <a:lstStyle/>
          <a:p>
            <a:pPr>
              <a:lnSpc>
                <a:spcPct val="110000"/>
              </a:lnSpc>
            </a:pPr>
            <a:r>
              <a:rPr lang="en-US" sz="900" dirty="0">
                <a:solidFill>
                  <a:schemeClr val="bg2">
                    <a:lumMod val="25000"/>
                  </a:schemeClr>
                </a:solidFill>
                <a:latin typeface="Arial" panose="020B0604020202020204" pitchFamily="34" charset="0"/>
                <a:cs typeface="Arial" panose="020B0604020202020204" pitchFamily="34" charset="0"/>
              </a:rPr>
              <a:t>MCAS Family Portal no ma </a:t>
            </a:r>
            <a:r>
              <a:rPr lang="en-US" sz="900" dirty="0" err="1">
                <a:solidFill>
                  <a:schemeClr val="bg2">
                    <a:lumMod val="25000"/>
                  </a:schemeClr>
                </a:solidFill>
                <a:latin typeface="Arial" panose="020B0604020202020204" pitchFamily="34" charset="0"/>
                <a:cs typeface="Arial" panose="020B0604020202020204" pitchFamily="34" charset="0"/>
              </a:rPr>
              <a:t>kwan</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ahobammɔ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wom</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intanɛt</a:t>
            </a:r>
            <a:r>
              <a:rPr lang="en-US" sz="900" dirty="0">
                <a:solidFill>
                  <a:schemeClr val="bg2">
                    <a:lumMod val="25000"/>
                  </a:schemeClr>
                </a:solidFill>
                <a:latin typeface="Arial" panose="020B0604020202020204" pitchFamily="34" charset="0"/>
                <a:cs typeface="Arial" panose="020B0604020202020204" pitchFamily="34" charset="0"/>
              </a:rPr>
              <a:t> so ma </a:t>
            </a:r>
            <a:r>
              <a:rPr lang="en-US" sz="900" dirty="0" err="1">
                <a:solidFill>
                  <a:schemeClr val="bg2">
                    <a:lumMod val="25000"/>
                  </a:schemeClr>
                </a:solidFill>
                <a:latin typeface="Arial" panose="020B0604020202020204" pitchFamily="34" charset="0"/>
                <a:cs typeface="Arial" panose="020B0604020202020204" pitchFamily="34" charset="0"/>
              </a:rPr>
              <a:t>wɔhwɛ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bi state assessment performance. </a:t>
            </a:r>
            <a:r>
              <a:rPr lang="en-US" sz="900" dirty="0" err="1">
                <a:solidFill>
                  <a:schemeClr val="bg2">
                    <a:lumMod val="25000"/>
                  </a:schemeClr>
                </a:solidFill>
                <a:latin typeface="Arial" panose="020B0604020202020204" pitchFamily="34" charset="0"/>
                <a:cs typeface="Arial" panose="020B0604020202020204" pitchFamily="34" charset="0"/>
              </a:rPr>
              <a:t>Wɔayɛ</a:t>
            </a:r>
            <a:r>
              <a:rPr lang="en-US" sz="900" dirty="0">
                <a:solidFill>
                  <a:schemeClr val="bg2">
                    <a:lumMod val="25000"/>
                  </a:schemeClr>
                </a:solidFill>
                <a:latin typeface="Arial" panose="020B0604020202020204" pitchFamily="34" charset="0"/>
                <a:cs typeface="Arial" panose="020B0604020202020204" pitchFamily="34" charset="0"/>
              </a:rPr>
              <a:t> portal no ama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awofo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anaa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wɔn</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wɔwɔ</a:t>
            </a:r>
            <a:r>
              <a:rPr lang="en-US" sz="900" dirty="0">
                <a:solidFill>
                  <a:schemeClr val="bg2">
                    <a:lumMod val="25000"/>
                  </a:schemeClr>
                </a:solidFill>
                <a:latin typeface="Arial" panose="020B0604020202020204" pitchFamily="34" charset="0"/>
                <a:cs typeface="Arial" panose="020B0604020202020204" pitchFamily="34" charset="0"/>
              </a:rPr>
              <a:t> ho </a:t>
            </a:r>
            <a:r>
              <a:rPr lang="en-US" sz="900" dirty="0" err="1">
                <a:solidFill>
                  <a:schemeClr val="bg2">
                    <a:lumMod val="25000"/>
                  </a:schemeClr>
                </a:solidFill>
                <a:latin typeface="Arial" panose="020B0604020202020204" pitchFamily="34" charset="0"/>
                <a:cs typeface="Arial" panose="020B0604020202020204" pitchFamily="34" charset="0"/>
              </a:rPr>
              <a:t>mmara</a:t>
            </a:r>
            <a:r>
              <a:rPr lang="en-US" sz="900" dirty="0">
                <a:solidFill>
                  <a:schemeClr val="bg2">
                    <a:lumMod val="25000"/>
                  </a:schemeClr>
                </a:solidFill>
                <a:latin typeface="Arial" panose="020B0604020202020204" pitchFamily="34" charset="0"/>
                <a:cs typeface="Arial" panose="020B0604020202020204" pitchFamily="34" charset="0"/>
              </a:rPr>
              <a:t> mu </a:t>
            </a:r>
            <a:r>
              <a:rPr lang="en-US" sz="900" dirty="0" err="1">
                <a:solidFill>
                  <a:schemeClr val="bg2">
                    <a:lumMod val="25000"/>
                  </a:schemeClr>
                </a:solidFill>
                <a:latin typeface="Arial" panose="020B0604020202020204" pitchFamily="34" charset="0"/>
                <a:cs typeface="Arial" panose="020B0604020202020204" pitchFamily="34" charset="0"/>
              </a:rPr>
              <a:t>tumi</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wɔhwɛ</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no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Wɔn</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wonnii</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mfe</a:t>
            </a:r>
            <a:r>
              <a:rPr lang="en-US" sz="900" dirty="0">
                <a:solidFill>
                  <a:schemeClr val="bg2">
                    <a:lumMod val="25000"/>
                  </a:schemeClr>
                </a:solidFill>
                <a:latin typeface="Arial" panose="020B0604020202020204" pitchFamily="34" charset="0"/>
                <a:cs typeface="Arial" panose="020B0604020202020204" pitchFamily="34" charset="0"/>
              </a:rPr>
              <a:t> 14 no </a:t>
            </a:r>
            <a:r>
              <a:rPr lang="en-US" sz="900" dirty="0" err="1">
                <a:solidFill>
                  <a:schemeClr val="bg2">
                    <a:lumMod val="25000"/>
                  </a:schemeClr>
                </a:solidFill>
                <a:latin typeface="Arial" panose="020B0604020202020204" pitchFamily="34" charset="0"/>
                <a:cs typeface="Arial" panose="020B0604020202020204" pitchFamily="34" charset="0"/>
              </a:rPr>
              <a:t>nni</a:t>
            </a:r>
            <a:r>
              <a:rPr lang="en-US" sz="900" dirty="0">
                <a:solidFill>
                  <a:schemeClr val="bg2">
                    <a:lumMod val="25000"/>
                  </a:schemeClr>
                </a:solidFill>
                <a:latin typeface="Arial" panose="020B0604020202020204" pitchFamily="34" charset="0"/>
                <a:cs typeface="Arial" panose="020B0604020202020204" pitchFamily="34" charset="0"/>
              </a:rPr>
              <a:t> ho </a:t>
            </a:r>
            <a:r>
              <a:rPr lang="en-US" sz="900" dirty="0" err="1">
                <a:solidFill>
                  <a:schemeClr val="bg2">
                    <a:lumMod val="25000"/>
                  </a:schemeClr>
                </a:solidFill>
                <a:latin typeface="Arial" panose="020B0604020202020204" pitchFamily="34" charset="0"/>
                <a:cs typeface="Arial" panose="020B0604020202020204" pitchFamily="34" charset="0"/>
              </a:rPr>
              <a:t>kwan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wɔyɛ</a:t>
            </a:r>
            <a:r>
              <a:rPr lang="en-US" sz="900" dirty="0">
                <a:solidFill>
                  <a:schemeClr val="bg2">
                    <a:lumMod val="25000"/>
                  </a:schemeClr>
                </a:solidFill>
                <a:latin typeface="Arial" panose="020B0604020202020204" pitchFamily="34" charset="0"/>
                <a:cs typeface="Arial" panose="020B0604020202020204" pitchFamily="34" charset="0"/>
              </a:rPr>
              <a:t> registration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portal </a:t>
            </a:r>
            <a:r>
              <a:rPr lang="en-US" sz="900" dirty="0" err="1">
                <a:solidFill>
                  <a:schemeClr val="bg2">
                    <a:lumMod val="25000"/>
                  </a:schemeClr>
                </a:solidFill>
                <a:latin typeface="Arial" panose="020B0604020202020204" pitchFamily="34" charset="0"/>
                <a:cs typeface="Arial" panose="020B0604020202020204" pitchFamily="34" charset="0"/>
              </a:rPr>
              <a:t>yi</a:t>
            </a:r>
            <a:r>
              <a:rPr lang="en-US" sz="900" dirty="0">
                <a:solidFill>
                  <a:schemeClr val="bg2">
                    <a:lumMod val="25000"/>
                  </a:schemeClr>
                </a:solidFill>
                <a:latin typeface="Arial" panose="020B0604020202020204" pitchFamily="34" charset="0"/>
                <a:cs typeface="Arial" panose="020B0604020202020204" pitchFamily="34" charset="0"/>
              </a:rPr>
              <a:t> mu. </a:t>
            </a:r>
          </a:p>
          <a:p>
            <a:pPr>
              <a:lnSpc>
                <a:spcPct val="110000"/>
              </a:lnSpc>
            </a:pP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sz="900" dirty="0" err="1">
                <a:solidFill>
                  <a:schemeClr val="bg2">
                    <a:lumMod val="25000"/>
                  </a:schemeClr>
                </a:solidFill>
                <a:latin typeface="Arial" panose="020B0604020202020204" pitchFamily="34" charset="0"/>
                <a:cs typeface="Arial" panose="020B0604020202020204" pitchFamily="34" charset="0"/>
              </a:rPr>
              <a:t>Mepene</a:t>
            </a:r>
            <a:r>
              <a:rPr lang="en-US" sz="900" dirty="0">
                <a:solidFill>
                  <a:schemeClr val="bg2">
                    <a:lumMod val="25000"/>
                  </a:schemeClr>
                </a:solidFill>
                <a:latin typeface="Arial" panose="020B0604020202020204" pitchFamily="34" charset="0"/>
                <a:cs typeface="Arial" panose="020B0604020202020204" pitchFamily="34" charset="0"/>
              </a:rPr>
              <a:t> so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mene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abofra</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ɔwofo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anaa</a:t>
            </a:r>
            <a:r>
              <a:rPr lang="en-US" sz="900" dirty="0">
                <a:solidFill>
                  <a:schemeClr val="bg2">
                    <a:lumMod val="25000"/>
                  </a:schemeClr>
                </a:solidFill>
                <a:latin typeface="Arial" panose="020B0604020202020204" pitchFamily="34" charset="0"/>
                <a:cs typeface="Arial" panose="020B0604020202020204" pitchFamily="34" charset="0"/>
              </a:rPr>
              <a:t> ne legal guardian, </a:t>
            </a:r>
            <a:r>
              <a:rPr lang="en-US" sz="900" dirty="0" err="1">
                <a:solidFill>
                  <a:schemeClr val="bg2">
                    <a:lumMod val="25000"/>
                  </a:schemeClr>
                </a:solidFill>
                <a:latin typeface="Arial" panose="020B0604020202020204" pitchFamily="34" charset="0"/>
                <a:cs typeface="Arial" panose="020B0604020202020204" pitchFamily="34" charset="0"/>
              </a:rPr>
              <a:t>na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mewɔ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mmara</a:t>
            </a:r>
            <a:r>
              <a:rPr lang="en-US" sz="900" dirty="0">
                <a:solidFill>
                  <a:schemeClr val="bg2">
                    <a:lumMod val="25000"/>
                  </a:schemeClr>
                </a:solidFill>
                <a:latin typeface="Arial" panose="020B0604020202020204" pitchFamily="34" charset="0"/>
                <a:cs typeface="Arial" panose="020B0604020202020204" pitchFamily="34" charset="0"/>
              </a:rPr>
              <a:t> mu </a:t>
            </a:r>
            <a:r>
              <a:rPr lang="en-US" sz="900" dirty="0" err="1">
                <a:solidFill>
                  <a:schemeClr val="bg2">
                    <a:lumMod val="25000"/>
                  </a:schemeClr>
                </a:solidFill>
                <a:latin typeface="Arial" panose="020B0604020202020204" pitchFamily="34" charset="0"/>
                <a:cs typeface="Arial" panose="020B0604020202020204" pitchFamily="34" charset="0"/>
              </a:rPr>
              <a:t>tumi</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menya</a:t>
            </a:r>
            <a:r>
              <a:rPr lang="en-US" sz="900" dirty="0">
                <a:solidFill>
                  <a:schemeClr val="bg2">
                    <a:lumMod val="25000"/>
                  </a:schemeClr>
                </a:solidFill>
                <a:latin typeface="Arial" panose="020B0604020202020204" pitchFamily="34" charset="0"/>
                <a:cs typeface="Arial" panose="020B0604020202020204" pitchFamily="34" charset="0"/>
              </a:rPr>
              <a:t> me </a:t>
            </a:r>
            <a:r>
              <a:rPr lang="en-US" sz="900" dirty="0" err="1">
                <a:solidFill>
                  <a:schemeClr val="bg2">
                    <a:lumMod val="25000"/>
                  </a:schemeClr>
                </a:solidFill>
                <a:latin typeface="Arial" panose="020B0604020202020204" pitchFamily="34" charset="0"/>
                <a:cs typeface="Arial" panose="020B0604020202020204" pitchFamily="34" charset="0"/>
              </a:rPr>
              <a:t>ba</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nwomasua</a:t>
            </a:r>
            <a:r>
              <a:rPr lang="en-US" sz="900" dirty="0">
                <a:solidFill>
                  <a:schemeClr val="bg2">
                    <a:lumMod val="25000"/>
                  </a:schemeClr>
                </a:solidFill>
                <a:latin typeface="Arial" panose="020B0604020202020204" pitchFamily="34" charset="0"/>
                <a:cs typeface="Arial" panose="020B0604020202020204" pitchFamily="34" charset="0"/>
              </a:rPr>
              <a:t> ho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a:t>
            </a:r>
          </a:p>
          <a:p>
            <a:pPr marL="171450" indent="-171450">
              <a:lnSpc>
                <a:spcPct val="110000"/>
              </a:lnSpc>
              <a:buFont typeface="Arial" panose="020B0604020202020204" pitchFamily="34" charset="0"/>
              <a:buChar char="•"/>
            </a:pPr>
            <a:r>
              <a:rPr lang="en-US" sz="900" dirty="0">
                <a:solidFill>
                  <a:schemeClr val="bg2">
                    <a:lumMod val="25000"/>
                  </a:schemeClr>
                </a:solidFill>
                <a:latin typeface="Arial" panose="020B0604020202020204" pitchFamily="34" charset="0"/>
                <a:cs typeface="Arial" panose="020B0604020202020204" pitchFamily="34" charset="0"/>
              </a:rPr>
              <a:t>Medi </a:t>
            </a:r>
            <a:r>
              <a:rPr lang="en-US" sz="900" dirty="0" err="1">
                <a:solidFill>
                  <a:schemeClr val="bg2">
                    <a:lumMod val="25000"/>
                  </a:schemeClr>
                </a:solidFill>
                <a:latin typeface="Arial" panose="020B0604020202020204" pitchFamily="34" charset="0"/>
                <a:cs typeface="Arial" panose="020B0604020202020204" pitchFamily="34" charset="0"/>
              </a:rPr>
              <a:t>adanse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mɛbɔ</a:t>
            </a:r>
            <a:r>
              <a:rPr lang="en-US" sz="900" dirty="0">
                <a:solidFill>
                  <a:schemeClr val="bg2">
                    <a:lumMod val="25000"/>
                  </a:schemeClr>
                </a:solidFill>
                <a:latin typeface="Arial" panose="020B0604020202020204" pitchFamily="34" charset="0"/>
                <a:cs typeface="Arial" panose="020B0604020202020204" pitchFamily="34" charset="0"/>
              </a:rPr>
              <a:t> me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a:t>
            </a:r>
            <a:r>
              <a:rPr lang="en-US" sz="900" dirty="0" err="1">
                <a:solidFill>
                  <a:schemeClr val="bg2">
                    <a:lumMod val="25000"/>
                  </a:schemeClr>
                </a:solidFill>
                <a:latin typeface="Arial" panose="020B0604020202020204" pitchFamily="34" charset="0"/>
                <a:cs typeface="Arial" panose="020B0604020202020204" pitchFamily="34" charset="0"/>
              </a:rPr>
              <a:t>sukuu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amanneɛ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nsɛm</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biara</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ɛbɛhwehwɛ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wɔsesa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kwan</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wɔfa</a:t>
            </a:r>
            <a:r>
              <a:rPr lang="en-US" sz="900" dirty="0">
                <a:solidFill>
                  <a:schemeClr val="bg2">
                    <a:lumMod val="25000"/>
                  </a:schemeClr>
                </a:solidFill>
                <a:latin typeface="Arial" panose="020B0604020202020204" pitchFamily="34" charset="0"/>
                <a:cs typeface="Arial" panose="020B0604020202020204" pitchFamily="34" charset="0"/>
              </a:rPr>
              <a:t> so </a:t>
            </a:r>
            <a:r>
              <a:rPr lang="en-US" sz="900" dirty="0" err="1">
                <a:solidFill>
                  <a:schemeClr val="bg2">
                    <a:lumMod val="25000"/>
                  </a:schemeClr>
                </a:solidFill>
                <a:latin typeface="Arial" panose="020B0604020202020204" pitchFamily="34" charset="0"/>
                <a:cs typeface="Arial" panose="020B0604020202020204" pitchFamily="34" charset="0"/>
              </a:rPr>
              <a:t>nya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suani</a:t>
            </a:r>
            <a:r>
              <a:rPr lang="en-US" sz="900" dirty="0">
                <a:solidFill>
                  <a:schemeClr val="bg2">
                    <a:lumMod val="25000"/>
                  </a:schemeClr>
                </a:solidFill>
                <a:latin typeface="Arial" panose="020B0604020202020204" pitchFamily="34" charset="0"/>
                <a:cs typeface="Arial" panose="020B0604020202020204" pitchFamily="34" charset="0"/>
              </a:rPr>
              <a:t> no records. </a:t>
            </a:r>
            <a:r>
              <a:rPr lang="en-US" sz="900" dirty="0" err="1">
                <a:solidFill>
                  <a:schemeClr val="bg2">
                    <a:lumMod val="25000"/>
                  </a:schemeClr>
                </a:solidFill>
                <a:latin typeface="Arial" panose="020B0604020202020204" pitchFamily="34" charset="0"/>
                <a:cs typeface="Arial" panose="020B0604020202020204" pitchFamily="34" charset="0"/>
              </a:rPr>
              <a:t>Afei</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nso</a:t>
            </a:r>
            <a:r>
              <a:rPr lang="en-US" sz="900" dirty="0">
                <a:solidFill>
                  <a:schemeClr val="bg2">
                    <a:lumMod val="25000"/>
                  </a:schemeClr>
                </a:solidFill>
                <a:latin typeface="Arial" panose="020B0604020202020204" pitchFamily="34" charset="0"/>
                <a:cs typeface="Arial" panose="020B0604020202020204" pitchFamily="34" charset="0"/>
              </a:rPr>
              <a:t> mete </a:t>
            </a:r>
            <a:r>
              <a:rPr lang="en-US" sz="900" dirty="0" err="1">
                <a:solidFill>
                  <a:schemeClr val="bg2">
                    <a:lumMod val="25000"/>
                  </a:schemeClr>
                </a:solidFill>
                <a:latin typeface="Arial" panose="020B0604020202020204" pitchFamily="34" charset="0"/>
                <a:cs typeface="Arial" panose="020B0604020202020204" pitchFamily="34" charset="0"/>
              </a:rPr>
              <a:t>ase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sɛ</a:t>
            </a:r>
            <a:r>
              <a:rPr lang="en-US" sz="900" dirty="0">
                <a:solidFill>
                  <a:schemeClr val="bg2">
                    <a:lumMod val="25000"/>
                  </a:schemeClr>
                </a:solidFill>
                <a:latin typeface="Arial" panose="020B0604020202020204" pitchFamily="34" charset="0"/>
                <a:cs typeface="Arial" panose="020B0604020202020204" pitchFamily="34" charset="0"/>
              </a:rPr>
              <a:t> Massachusetts Department of Elementary and Secondary</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369332"/>
          </a:xfrm>
          <a:prstGeom prst="rect">
            <a:avLst/>
          </a:prstGeom>
          <a:noFill/>
          <a:ln>
            <a:noFill/>
          </a:ln>
        </p:spPr>
        <p:txBody>
          <a:bodyPr wrap="square" rtlCol="0">
            <a:spAutoFit/>
          </a:bodyPr>
          <a:lstStyle/>
          <a:p>
            <a:r>
              <a:rPr lang="en-GB" sz="900" dirty="0" err="1">
                <a:solidFill>
                  <a:schemeClr val="accent1"/>
                </a:solidFill>
              </a:rPr>
              <a:t>Dwumadie</a:t>
            </a:r>
            <a:r>
              <a:rPr lang="en-GB" sz="900" dirty="0">
                <a:solidFill>
                  <a:schemeClr val="accent1"/>
                </a:solidFill>
              </a:rPr>
              <a:t> Ho </a:t>
            </a:r>
            <a:r>
              <a:rPr lang="en-GB" sz="900" dirty="0" err="1">
                <a:solidFill>
                  <a:schemeClr val="accent1"/>
                </a:solidFill>
              </a:rPr>
              <a:t>Mmara</a:t>
            </a:r>
            <a:endParaRPr lang="es-AR" sz="900" dirty="0">
              <a:solidFill>
                <a:schemeClr val="accent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079853" cy="369332"/>
          </a:xfrm>
          <a:prstGeom prst="rect">
            <a:avLst/>
          </a:prstGeom>
          <a:noFill/>
          <a:ln>
            <a:noFill/>
          </a:ln>
        </p:spPr>
        <p:txBody>
          <a:bodyPr wrap="square" rtlCol="0">
            <a:spAutoFit/>
          </a:bodyPr>
          <a:lstStyle/>
          <a:p>
            <a:r>
              <a:rPr lang="en-GB" sz="900" dirty="0" err="1">
                <a:solidFill>
                  <a:schemeClr val="accent1"/>
                </a:solidFill>
              </a:rPr>
              <a:t>Kokoamsɛm</a:t>
            </a:r>
            <a:r>
              <a:rPr lang="en-GB" sz="900" dirty="0">
                <a:solidFill>
                  <a:schemeClr val="accent1"/>
                </a:solidFill>
              </a:rPr>
              <a:t> Ho </a:t>
            </a:r>
            <a:r>
              <a:rPr lang="en-GB" sz="900" dirty="0" err="1">
                <a:solidFill>
                  <a:schemeClr val="accent1"/>
                </a:solidFill>
              </a:rPr>
              <a:t>Nhyehyɛe</a:t>
            </a:r>
            <a:endParaRPr lang="es-AR" sz="900" dirty="0">
              <a:solidFill>
                <a:schemeClr val="accent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550662" y="6219696"/>
            <a:ext cx="1079853" cy="230832"/>
          </a:xfrm>
          <a:prstGeom prst="rect">
            <a:avLst/>
          </a:prstGeom>
          <a:noFill/>
          <a:ln>
            <a:noFill/>
          </a:ln>
        </p:spPr>
        <p:txBody>
          <a:bodyPr wrap="square" rtlCol="0">
            <a:spAutoFit/>
          </a:bodyPr>
          <a:lstStyle/>
          <a:p>
            <a:r>
              <a:rPr lang="en-US" sz="900" i="1" dirty="0">
                <a:solidFill>
                  <a:srgbClr val="224781"/>
                </a:solidFill>
                <a:latin typeface="Arial" panose="020B0604020202020204" pitchFamily="34" charset="0"/>
                <a:cs typeface="Arial" panose="020B0604020202020204" pitchFamily="34" charset="0"/>
              </a:rPr>
              <a:t>powered by</a:t>
            </a:r>
            <a:endParaRPr lang="es-AR" sz="90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en-US" sz="900" dirty="0">
                <a:solidFill>
                  <a:srgbClr val="224781"/>
                </a:solidFill>
                <a:latin typeface="Arial" panose="020B0604020202020204" pitchFamily="34" charset="0"/>
                <a:cs typeface="Arial" panose="020B0604020202020204" pitchFamily="34" charset="0"/>
              </a:rPr>
              <a:t>En </a:t>
            </a:r>
            <a:r>
              <a:rPr lang="en-US" sz="900" dirty="0" err="1">
                <a:solidFill>
                  <a:srgbClr val="224781"/>
                </a:solidFill>
                <a:latin typeface="Arial" panose="020B0604020202020204" pitchFamily="34" charset="0"/>
                <a:cs typeface="Arial" panose="020B0604020202020204" pitchFamily="34" charset="0"/>
              </a:rPr>
              <a:t>Espa</a:t>
            </a:r>
            <a:r>
              <a:rPr lang="es-AR" sz="900" dirty="0" err="1">
                <a:solidFill>
                  <a:srgbClr val="224781"/>
                </a:solidFill>
                <a:latin typeface="Arial" panose="020B0604020202020204" pitchFamily="34" charset="0"/>
                <a:cs typeface="Arial" panose="020B0604020202020204" pitchFamily="34" charset="0"/>
              </a:rPr>
              <a:t>ñol</a:t>
            </a:r>
            <a:endParaRPr lang="es-AR" sz="900" dirty="0">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Autofit/>
          </a:bodyPr>
          <a:lstStyle/>
          <a:p>
            <a:r>
              <a:rPr lang="en-US" sz="3600" dirty="0" err="1">
                <a:solidFill>
                  <a:srgbClr val="1A4785"/>
                </a:solidFill>
                <a:latin typeface="Aptos" panose="020B0004020202020204" pitchFamily="34" charset="0"/>
                <a:ea typeface="Open Sans Light" pitchFamily="2" charset="0"/>
                <a:cs typeface="Open Sans Light" pitchFamily="2" charset="0"/>
              </a:rPr>
              <a:t>Aarɔhyɛ</a:t>
            </a:r>
            <a:r>
              <a:rPr lang="en-US" sz="3600" dirty="0">
                <a:solidFill>
                  <a:srgbClr val="1A4785"/>
                </a:solidFill>
                <a:latin typeface="Aptos" panose="020B0004020202020204" pitchFamily="34" charset="0"/>
                <a:ea typeface="Open Sans Light" pitchFamily="2" charset="0"/>
                <a:cs typeface="Open Sans Light" pitchFamily="2" charset="0"/>
              </a:rPr>
              <a:t>: </a:t>
            </a:r>
            <a:r>
              <a:rPr lang="en-US" sz="3600" dirty="0" err="1">
                <a:solidFill>
                  <a:srgbClr val="1A4785"/>
                </a:solidFill>
                <a:latin typeface="Aptos" panose="020B0004020202020204" pitchFamily="34" charset="0"/>
                <a:ea typeface="Open Sans Light" pitchFamily="2" charset="0"/>
                <a:cs typeface="Open Sans Light" pitchFamily="2" charset="0"/>
              </a:rPr>
              <a:t>Wɔn</a:t>
            </a:r>
            <a:r>
              <a:rPr lang="en-US" sz="3600" dirty="0">
                <a:solidFill>
                  <a:srgbClr val="1A4785"/>
                </a:solidFill>
                <a:latin typeface="Aptos" panose="020B0004020202020204" pitchFamily="34" charset="0"/>
                <a:ea typeface="Open Sans Light" pitchFamily="2" charset="0"/>
                <a:cs typeface="Open Sans Light" pitchFamily="2" charset="0"/>
              </a:rPr>
              <a:t> a </a:t>
            </a:r>
            <a:r>
              <a:rPr lang="en-US" sz="3600" dirty="0" err="1">
                <a:solidFill>
                  <a:srgbClr val="1A4785"/>
                </a:solidFill>
                <a:latin typeface="Aptos" panose="020B0004020202020204" pitchFamily="34" charset="0"/>
                <a:ea typeface="Open Sans Light" pitchFamily="2" charset="0"/>
                <a:cs typeface="Open Sans Light" pitchFamily="2" charset="0"/>
              </a:rPr>
              <a:t>Wɔasan</a:t>
            </a:r>
            <a:r>
              <a:rPr lang="en-US" sz="3600" dirty="0">
                <a:solidFill>
                  <a:srgbClr val="1A4785"/>
                </a:solidFill>
                <a:latin typeface="Aptos" panose="020B0004020202020204" pitchFamily="34" charset="0"/>
                <a:ea typeface="Open Sans Light" pitchFamily="2" charset="0"/>
                <a:cs typeface="Open Sans Light" pitchFamily="2" charset="0"/>
              </a:rPr>
              <a:t> Aba</a:t>
            </a:r>
          </a:p>
        </p:txBody>
      </p:sp>
      <p:pic>
        <p:nvPicPr>
          <p:cNvPr id="4" name="Picture 3" descr="Mfoni mfonini a ɛkyerɛ MCAS Family Portal no fie kratafa, a ɛda adi baabi a wɔn a wɔasan aba betumi de wɔn email address ne password akɔ portal no mu.">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Department</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of</a:t>
            </a:r>
            <a:r>
              <a:rPr lang="es-AR" sz="1200" dirty="0">
                <a:latin typeface="Aptos Slab Light" panose="020F05020202040A0204" pitchFamily="34" charset="0"/>
                <a:cs typeface="Arial" panose="020B0604020202020204" pitchFamily="34" charset="0"/>
              </a:rPr>
              <a:t> Elementary </a:t>
            </a:r>
            <a:br>
              <a:rPr lang="es-AR" sz="1200" dirty="0">
                <a:latin typeface="Aptos Slab Light" panose="020F05020202040A0204" pitchFamily="34" charset="0"/>
                <a:cs typeface="Arial" panose="020B0604020202020204" pitchFamily="34" charset="0"/>
              </a:rPr>
            </a:br>
            <a:r>
              <a:rPr lang="es-AR" sz="1200" dirty="0">
                <a:latin typeface="Aptos Slab Light" panose="020F05020202040A0204" pitchFamily="34" charset="0"/>
                <a:cs typeface="Arial" panose="020B0604020202020204" pitchFamily="34" charset="0"/>
              </a:rPr>
              <a:t>and </a:t>
            </a:r>
            <a:r>
              <a:rPr lang="es-AR" sz="1200" dirty="0" err="1">
                <a:latin typeface="Aptos Slab Light" panose="020F05020202040A0204" pitchFamily="34" charset="0"/>
                <a:cs typeface="Arial" panose="020B0604020202020204" pitchFamily="34" charset="0"/>
              </a:rPr>
              <a:t>Secondary</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Education</a:t>
            </a:r>
            <a:endParaRPr lang="es-AR" sz="1200" dirty="0">
              <a:latin typeface="Aptos Slab Light" panose="020F05020202040A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181317" cy="430887"/>
          </a:xfrm>
          <a:prstGeom prst="rect">
            <a:avLst/>
          </a:prstGeom>
          <a:solidFill>
            <a:srgbClr val="FFFFFF"/>
          </a:solidFill>
          <a:ln>
            <a:noFill/>
          </a:ln>
        </p:spPr>
        <p:txBody>
          <a:bodyPr wrap="square" rtlCol="0">
            <a:spAutoFit/>
          </a:bodyPr>
          <a:lstStyle/>
          <a:p>
            <a:r>
              <a:rPr lang="en-US" sz="1100" b="1" i="1" dirty="0">
                <a:solidFill>
                  <a:srgbClr val="224781"/>
                </a:solidFill>
                <a:latin typeface="Arial" panose="020B0604020202020204" pitchFamily="34" charset="0"/>
                <a:cs typeface="Arial" panose="020B0604020202020204" pitchFamily="34" charset="0"/>
              </a:rPr>
              <a:t>Log in to see your student’s MCAS results</a:t>
            </a:r>
            <a:endParaRPr lang="es-AR" sz="1100" b="1" i="1" dirty="0">
              <a:solidFill>
                <a:srgbClr val="22478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74204" y="1820378"/>
            <a:ext cx="3109556" cy="646331"/>
          </a:xfrm>
          <a:prstGeom prst="rect">
            <a:avLst/>
          </a:prstGeom>
          <a:solidFill>
            <a:srgbClr val="F9F9F9"/>
          </a:solidFill>
          <a:ln>
            <a:solidFill>
              <a:srgbClr val="F9F9F9"/>
            </a:solidFill>
          </a:ln>
        </p:spPr>
        <p:txBody>
          <a:bodyPr wrap="square" rtlCol="0">
            <a:spAutoFit/>
          </a:bodyPr>
          <a:lstStyle/>
          <a:p>
            <a:r>
              <a:rPr lang="it-IT" dirty="0"/>
              <a:t>Nnipa a Wɔde Di Dwuma Nea Ɛdi Kan</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30887"/>
          </a:xfrm>
          <a:prstGeom prst="rect">
            <a:avLst/>
          </a:prstGeom>
          <a:solidFill>
            <a:srgbClr val="F9F9F9"/>
          </a:solidFill>
          <a:ln>
            <a:solidFill>
              <a:srgbClr val="F9F9F9"/>
            </a:solidFill>
          </a:ln>
        </p:spPr>
        <p:txBody>
          <a:bodyPr wrap="square" rtlCol="0">
            <a:spAutoFit/>
          </a:bodyPr>
          <a:lstStyle/>
          <a:p>
            <a:r>
              <a:rPr lang="it-IT" sz="1100" dirty="0"/>
              <a:t>Hyehyɛ wo suani no registration code ne ne da a wɔwoo no.</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Registration Code:</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en-GB" sz="1100" dirty="0"/>
              <a:t>Registration Code a </a:t>
            </a:r>
            <a:r>
              <a:rPr lang="en-GB" sz="1100" dirty="0" err="1"/>
              <a:t>ɛwɔ</a:t>
            </a:r>
            <a:r>
              <a:rPr lang="en-GB" sz="1100" dirty="0"/>
              <a:t> </a:t>
            </a:r>
            <a:r>
              <a:rPr lang="en-GB" sz="1100" dirty="0" err="1"/>
              <a:t>nkyerɛwde</a:t>
            </a:r>
            <a:r>
              <a:rPr lang="en-GB" sz="1100" dirty="0"/>
              <a:t> 12</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en-GB" sz="1100" b="1" dirty="0"/>
              <a:t>Da a </a:t>
            </a:r>
            <a:r>
              <a:rPr lang="en-GB" sz="1100" b="1" dirty="0" err="1"/>
              <a:t>Wɔwoo</a:t>
            </a:r>
            <a:r>
              <a:rPr lang="en-GB" sz="1100" b="1" dirty="0"/>
              <a:t> No:</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DD</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YY</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415498"/>
          </a:xfrm>
          <a:prstGeom prst="rect">
            <a:avLst/>
          </a:prstGeom>
          <a:noFill/>
          <a:ln>
            <a:solidFill>
              <a:srgbClr val="F9F9F9"/>
            </a:solidFill>
          </a:ln>
        </p:spPr>
        <p:txBody>
          <a:bodyPr wrap="square" rtlCol="0">
            <a:spAutoFit/>
          </a:bodyPr>
          <a:lstStyle/>
          <a:p>
            <a:r>
              <a:rPr lang="en-GB" sz="1050" dirty="0" err="1">
                <a:solidFill>
                  <a:schemeClr val="accent1"/>
                </a:solidFill>
              </a:rPr>
              <a:t>Ɛhe</a:t>
            </a:r>
            <a:r>
              <a:rPr lang="en-GB" sz="1050" dirty="0">
                <a:solidFill>
                  <a:schemeClr val="accent1"/>
                </a:solidFill>
              </a:rPr>
              <a:t> </a:t>
            </a:r>
            <a:r>
              <a:rPr lang="en-GB" sz="1050" dirty="0" err="1">
                <a:solidFill>
                  <a:schemeClr val="accent1"/>
                </a:solidFill>
              </a:rPr>
              <a:t>na</a:t>
            </a:r>
            <a:r>
              <a:rPr lang="en-GB" sz="1050" dirty="0">
                <a:solidFill>
                  <a:schemeClr val="accent1"/>
                </a:solidFill>
              </a:rPr>
              <a:t> me registration code no </a:t>
            </a:r>
            <a:r>
              <a:rPr lang="en-GB" sz="1050" dirty="0" err="1">
                <a:solidFill>
                  <a:schemeClr val="accent1"/>
                </a:solidFill>
              </a:rPr>
              <a:t>wɔ</a:t>
            </a:r>
            <a:r>
              <a:rPr lang="en-GB" sz="1050" dirty="0">
                <a:solidFill>
                  <a:schemeClr val="accent1"/>
                </a:solidFill>
              </a:rPr>
              <a:t>?</a:t>
            </a:r>
            <a:r>
              <a:rPr lang="en-US" sz="1050" dirty="0">
                <a:solidFill>
                  <a:schemeClr val="accent1"/>
                </a:solidFill>
                <a:latin typeface="Arial" panose="020B0604020202020204" pitchFamily="34" charset="0"/>
                <a:cs typeface="Arial" panose="020B0604020202020204" pitchFamily="34" charset="0"/>
              </a:rPr>
              <a:t> </a:t>
            </a:r>
          </a:p>
          <a:p>
            <a:r>
              <a:rPr lang="en-GB" sz="1050" dirty="0" err="1">
                <a:solidFill>
                  <a:schemeClr val="accent1"/>
                </a:solidFill>
              </a:rPr>
              <a:t>Nneɛma</a:t>
            </a:r>
            <a:r>
              <a:rPr lang="en-GB" sz="1050" dirty="0">
                <a:solidFill>
                  <a:schemeClr val="accent1"/>
                </a:solidFill>
              </a:rPr>
              <a:t> a </a:t>
            </a:r>
            <a:r>
              <a:rPr lang="en-GB" sz="1050" dirty="0" err="1">
                <a:solidFill>
                  <a:schemeClr val="accent1"/>
                </a:solidFill>
              </a:rPr>
              <a:t>Ɛboa</a:t>
            </a:r>
            <a:r>
              <a:rPr lang="en-GB" sz="1050" dirty="0">
                <a:solidFill>
                  <a:schemeClr val="accent1"/>
                </a:solidFill>
              </a:rPr>
              <a:t> </a:t>
            </a:r>
            <a:r>
              <a:rPr lang="en-GB" sz="1050" dirty="0" err="1">
                <a:solidFill>
                  <a:schemeClr val="accent1"/>
                </a:solidFill>
              </a:rPr>
              <a:t>Abusuafo</a:t>
            </a:r>
            <a:endParaRPr lang="es-AR" sz="1050" dirty="0">
              <a:solidFill>
                <a:schemeClr val="accent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Go</a:t>
            </a:r>
            <a:endParaRPr lang="es-AR" sz="10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635033" y="1951771"/>
            <a:ext cx="2378439" cy="369332"/>
          </a:xfrm>
          <a:prstGeom prst="rect">
            <a:avLst/>
          </a:prstGeom>
          <a:noFill/>
          <a:ln>
            <a:noFill/>
          </a:ln>
        </p:spPr>
        <p:txBody>
          <a:bodyPr wrap="square" rtlCol="0">
            <a:spAutoFit/>
          </a:bodyPr>
          <a:lstStyle/>
          <a:p>
            <a:r>
              <a:rPr lang="en-GB" dirty="0" err="1"/>
              <a:t>Nnipa</a:t>
            </a:r>
            <a:r>
              <a:rPr lang="en-GB" dirty="0"/>
              <a:t> a </a:t>
            </a:r>
            <a:r>
              <a:rPr lang="en-GB" dirty="0" err="1"/>
              <a:t>Wɔresan</a:t>
            </a:r>
            <a:r>
              <a:rPr lang="en-GB" dirty="0"/>
              <a:t> Aba</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fr-FR" sz="1100" dirty="0" err="1"/>
              <a:t>Hyehyɛ</a:t>
            </a:r>
            <a:r>
              <a:rPr lang="fr-FR" sz="1100" dirty="0"/>
              <a:t> </a:t>
            </a:r>
            <a:r>
              <a:rPr lang="fr-FR" sz="1100" dirty="0" err="1"/>
              <a:t>wo</a:t>
            </a:r>
            <a:r>
              <a:rPr lang="fr-FR" sz="1100" dirty="0"/>
              <a:t> email ne </a:t>
            </a:r>
            <a:r>
              <a:rPr lang="fr-FR" sz="1100" dirty="0" err="1"/>
              <a:t>password</a:t>
            </a:r>
            <a:r>
              <a:rPr lang="fr-FR" sz="1100" dirty="0"/>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Email:</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8" y="3382811"/>
            <a:ext cx="1260202" cy="261610"/>
          </a:xfrm>
          <a:prstGeom prst="rect">
            <a:avLst/>
          </a:prstGeom>
          <a:solidFill>
            <a:srgbClr val="FFFFFF"/>
          </a:solidFill>
          <a:ln>
            <a:noFill/>
          </a:ln>
        </p:spPr>
        <p:txBody>
          <a:bodyPr wrap="square" rtlCol="0">
            <a:spAutoFit/>
          </a:bodyPr>
          <a:lstStyle/>
          <a:p>
            <a:r>
              <a:rPr lang="en-GB" sz="1100" dirty="0" err="1"/>
              <a:t>Hyehyɛ</a:t>
            </a:r>
            <a:r>
              <a:rPr lang="en-GB" sz="1100" dirty="0"/>
              <a:t> Wo Email</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Family Portal no fie krataa (homepage) ho mfonini a wɔayi afi kɔmputa so, baabi a wɔn a wɔasan aba no betumi akɔ portal no mu akɔhyɛne (log in).">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err="1"/>
              <a:t>Nnipa</a:t>
            </a:r>
            <a:r>
              <a:rPr lang="en-GB" b="1" dirty="0"/>
              <a:t> a </a:t>
            </a:r>
            <a:r>
              <a:rPr lang="en-GB" b="1" dirty="0" err="1"/>
              <a:t>Wɔresan</a:t>
            </a:r>
            <a:r>
              <a:rPr lang="en-GB" b="1" dirty="0"/>
              <a:t> Aba</a:t>
            </a:r>
            <a:r>
              <a:rPr lang="en-GB" dirty="0"/>
              <a:t>: </a:t>
            </a:r>
            <a:r>
              <a:rPr lang="en-GB" dirty="0" err="1"/>
              <a:t>Hyehyɛ</a:t>
            </a:r>
            <a:r>
              <a:rPr lang="en-GB" dirty="0"/>
              <a:t> email address ne password a </a:t>
            </a:r>
            <a:r>
              <a:rPr lang="en-GB" dirty="0" err="1"/>
              <a:t>wode</a:t>
            </a:r>
            <a:r>
              <a:rPr lang="en-GB" dirty="0"/>
              <a:t> </a:t>
            </a:r>
            <a:r>
              <a:rPr lang="en-GB" dirty="0" err="1"/>
              <a:t>yɛɛ</a:t>
            </a:r>
            <a:r>
              <a:rPr lang="en-GB" dirty="0"/>
              <a:t> registration no, </a:t>
            </a:r>
            <a:r>
              <a:rPr lang="en-GB" dirty="0" err="1"/>
              <a:t>na</a:t>
            </a:r>
            <a:r>
              <a:rPr lang="en-GB" dirty="0"/>
              <a:t> </a:t>
            </a:r>
            <a:r>
              <a:rPr lang="en-GB" dirty="0" err="1"/>
              <a:t>afei</a:t>
            </a:r>
            <a:r>
              <a:rPr lang="en-GB" dirty="0"/>
              <a:t> </a:t>
            </a:r>
            <a:r>
              <a:rPr lang="en-GB" dirty="0" err="1"/>
              <a:t>klik</a:t>
            </a:r>
            <a:r>
              <a:rPr lang="en-GB" dirty="0"/>
              <a:t> </a:t>
            </a:r>
            <a:r>
              <a:rPr lang="en-GB" b="1" dirty="0"/>
              <a:t>Log In</a:t>
            </a:r>
            <a:r>
              <a:rPr lang="en-GB" dirty="0"/>
              <a:t>.</a:t>
            </a:r>
            <a:endParaRPr lang="en-US" dirty="0">
              <a:solidFill>
                <a:schemeClr val="bg1"/>
              </a:solidFill>
              <a:latin typeface="Aptos"/>
            </a:endParaRP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en-US" sz="1050" b="1" dirty="0">
                <a:solidFill>
                  <a:schemeClr val="bg2">
                    <a:lumMod val="25000"/>
                  </a:schemeClr>
                </a:solidFill>
                <a:latin typeface="Arial" panose="020B0604020202020204" pitchFamily="34" charset="0"/>
                <a:cs typeface="Arial" panose="020B0604020202020204" pitchFamily="34" charset="0"/>
              </a:rPr>
              <a:t>Password:</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61610"/>
          </a:xfrm>
          <a:prstGeom prst="rect">
            <a:avLst/>
          </a:prstGeom>
          <a:solidFill>
            <a:srgbClr val="FFFFFF"/>
          </a:solidFill>
          <a:ln>
            <a:noFill/>
          </a:ln>
        </p:spPr>
        <p:txBody>
          <a:bodyPr wrap="square" rtlCol="0">
            <a:spAutoFit/>
          </a:bodyPr>
          <a:lstStyle/>
          <a:p>
            <a:r>
              <a:rPr lang="en-GB" sz="1050" dirty="0" err="1"/>
              <a:t>Hyehyɛ</a:t>
            </a:r>
            <a:r>
              <a:rPr lang="en-GB" sz="1050" dirty="0"/>
              <a:t> Wo Password</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415498"/>
          </a:xfrm>
          <a:prstGeom prst="rect">
            <a:avLst/>
          </a:prstGeom>
          <a:solidFill>
            <a:srgbClr val="F9F9F9"/>
          </a:solidFill>
          <a:ln>
            <a:solidFill>
              <a:srgbClr val="F9F9F9"/>
            </a:solidFill>
          </a:ln>
        </p:spPr>
        <p:txBody>
          <a:bodyPr wrap="square" rtlCol="0">
            <a:spAutoFit/>
          </a:bodyPr>
          <a:lstStyle/>
          <a:p>
            <a:r>
              <a:rPr lang="de-DE" sz="1050" dirty="0">
                <a:solidFill>
                  <a:srgbClr val="1A4785"/>
                </a:solidFill>
              </a:rPr>
              <a:t>Wo werɛ afi wo password?</a:t>
            </a:r>
            <a:endParaRPr lang="es-AR" sz="1050" dirty="0">
              <a:solidFill>
                <a:srgbClr val="1A4785"/>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Log In</a:t>
            </a:r>
            <a:endParaRPr lang="es-AR" sz="1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1079853" cy="415498"/>
          </a:xfrm>
          <a:prstGeom prst="rect">
            <a:avLst/>
          </a:prstGeom>
          <a:noFill/>
          <a:ln>
            <a:noFill/>
          </a:ln>
        </p:spPr>
        <p:txBody>
          <a:bodyPr wrap="square" rtlCol="0">
            <a:spAutoFit/>
          </a:bodyPr>
          <a:lstStyle/>
          <a:p>
            <a:r>
              <a:rPr lang="en-GB" sz="1050" dirty="0" err="1">
                <a:solidFill>
                  <a:schemeClr val="accent1"/>
                </a:solidFill>
              </a:rPr>
              <a:t>Dwumadie</a:t>
            </a:r>
            <a:r>
              <a:rPr lang="en-GB" sz="1050" dirty="0">
                <a:solidFill>
                  <a:schemeClr val="accent1"/>
                </a:solidFill>
              </a:rPr>
              <a:t> Ho </a:t>
            </a:r>
            <a:r>
              <a:rPr lang="en-GB" sz="1050" dirty="0" err="1">
                <a:solidFill>
                  <a:schemeClr val="accent1"/>
                </a:solidFill>
              </a:rPr>
              <a:t>Mmara</a:t>
            </a:r>
            <a:endParaRPr lang="es-AR" sz="1050" dirty="0">
              <a:solidFill>
                <a:schemeClr val="accent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415498"/>
          </a:xfrm>
          <a:prstGeom prst="rect">
            <a:avLst/>
          </a:prstGeom>
          <a:noFill/>
          <a:ln>
            <a:noFill/>
          </a:ln>
        </p:spPr>
        <p:txBody>
          <a:bodyPr wrap="square" rtlCol="0">
            <a:spAutoFit/>
          </a:bodyPr>
          <a:lstStyle/>
          <a:p>
            <a:r>
              <a:rPr lang="en-GB" sz="1050" dirty="0" err="1">
                <a:solidFill>
                  <a:schemeClr val="accent1"/>
                </a:solidFill>
              </a:rPr>
              <a:t>Kokoamsɛm</a:t>
            </a:r>
            <a:r>
              <a:rPr lang="en-GB" sz="1050" dirty="0">
                <a:solidFill>
                  <a:schemeClr val="accent1"/>
                </a:solidFill>
              </a:rPr>
              <a:t> Ho </a:t>
            </a:r>
            <a:r>
              <a:rPr lang="en-GB" sz="1050" dirty="0" err="1">
                <a:solidFill>
                  <a:schemeClr val="accent1"/>
                </a:solidFill>
              </a:rPr>
              <a:t>Nhyehyɛe</a:t>
            </a:r>
            <a:endParaRPr lang="es-AR" sz="1050" dirty="0">
              <a:solidFill>
                <a:schemeClr val="accent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6031812" y="6132515"/>
            <a:ext cx="1079853" cy="253916"/>
          </a:xfrm>
          <a:prstGeom prst="rect">
            <a:avLst/>
          </a:prstGeom>
          <a:noFill/>
          <a:ln>
            <a:noFill/>
          </a:ln>
        </p:spPr>
        <p:txBody>
          <a:bodyPr wrap="square" rtlCol="0">
            <a:spAutoFit/>
          </a:bodyPr>
          <a:lstStyle/>
          <a:p>
            <a:r>
              <a:rPr lang="en-US" sz="1050" i="1" dirty="0">
                <a:solidFill>
                  <a:srgbClr val="224781"/>
                </a:solidFill>
                <a:latin typeface="Arial" panose="020B0604020202020204" pitchFamily="34" charset="0"/>
                <a:cs typeface="Arial" panose="020B0604020202020204" pitchFamily="34" charset="0"/>
              </a:rPr>
              <a:t>powered by</a:t>
            </a:r>
            <a:endParaRPr lang="es-AR" sz="1050" i="1" dirty="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a:t>
            </a:r>
            <a:r>
              <a:rPr lang="en-US" sz="1000" dirty="0" err="1">
                <a:solidFill>
                  <a:srgbClr val="224781"/>
                </a:solidFill>
                <a:latin typeface="Arial" panose="020B0604020202020204" pitchFamily="34" charset="0"/>
                <a:cs typeface="Arial" panose="020B0604020202020204" pitchFamily="34" charset="0"/>
              </a:rPr>
              <a:t>Espa</a:t>
            </a:r>
            <a:r>
              <a:rPr lang="es-AR" sz="1000" dirty="0" err="1">
                <a:solidFill>
                  <a:srgbClr val="224781"/>
                </a:solidFill>
                <a:latin typeface="Arial" panose="020B0604020202020204" pitchFamily="34" charset="0"/>
                <a:cs typeface="Arial" panose="020B0604020202020204" pitchFamily="34" charset="0"/>
              </a:rPr>
              <a:t>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Autofit/>
          </a:bodyPr>
          <a:lstStyle/>
          <a:p>
            <a:r>
              <a:rPr lang="en-IN" sz="2800" b="1" dirty="0" err="1">
                <a:solidFill>
                  <a:srgbClr val="1A4785"/>
                </a:solidFill>
                <a:latin typeface="Aptos" panose="020B0004020202020204" pitchFamily="34" charset="0"/>
                <a:ea typeface="Open Sans Light" pitchFamily="2" charset="0"/>
                <a:cs typeface="Open Sans Light" pitchFamily="2" charset="0"/>
              </a:rPr>
              <a:t>Aarɔhyɛ</a:t>
            </a:r>
            <a:r>
              <a:rPr lang="en-IN" sz="2800" b="1" dirty="0">
                <a:solidFill>
                  <a:srgbClr val="1A4785"/>
                </a:solidFill>
                <a:latin typeface="Aptos" panose="020B0004020202020204" pitchFamily="34" charset="0"/>
                <a:ea typeface="Open Sans Light" pitchFamily="2" charset="0"/>
                <a:cs typeface="Open Sans Light" pitchFamily="2" charset="0"/>
              </a:rPr>
              <a:t>: </a:t>
            </a:r>
            <a:r>
              <a:rPr lang="en-IN" sz="2800" b="1" dirty="0" err="1">
                <a:solidFill>
                  <a:srgbClr val="1A4785"/>
                </a:solidFill>
                <a:latin typeface="Aptos" panose="020B0004020202020204" pitchFamily="34" charset="0"/>
                <a:ea typeface="Open Sans Light" pitchFamily="2" charset="0"/>
                <a:cs typeface="Open Sans Light" pitchFamily="2" charset="0"/>
              </a:rPr>
              <a:t>Aarɔhyɛ</a:t>
            </a:r>
            <a:r>
              <a:rPr lang="en-IN" sz="2800" b="1" dirty="0">
                <a:solidFill>
                  <a:srgbClr val="1A4785"/>
                </a:solidFill>
                <a:latin typeface="Aptos" panose="020B0004020202020204" pitchFamily="34" charset="0"/>
                <a:ea typeface="Open Sans Light" pitchFamily="2" charset="0"/>
                <a:cs typeface="Open Sans Light" pitchFamily="2" charset="0"/>
              </a:rPr>
              <a:t>: </a:t>
            </a:r>
            <a:r>
              <a:rPr lang="en-IN" sz="2800" b="1" dirty="0" err="1">
                <a:solidFill>
                  <a:srgbClr val="1A4785"/>
                </a:solidFill>
                <a:latin typeface="Aptos" panose="020B0004020202020204" pitchFamily="34" charset="0"/>
                <a:ea typeface="Open Sans Light" pitchFamily="2" charset="0"/>
                <a:cs typeface="Open Sans Light" pitchFamily="2" charset="0"/>
              </a:rPr>
              <a:t>Hwɛ</a:t>
            </a:r>
            <a:r>
              <a:rPr lang="en-IN" sz="2800" b="1" dirty="0">
                <a:solidFill>
                  <a:srgbClr val="1A4785"/>
                </a:solidFill>
                <a:latin typeface="Aptos" panose="020B0004020202020204" pitchFamily="34" charset="0"/>
                <a:ea typeface="Open Sans Light" pitchFamily="2" charset="0"/>
                <a:cs typeface="Open Sans Light" pitchFamily="2" charset="0"/>
              </a:rPr>
              <a:t> mu </a:t>
            </a:r>
            <a:r>
              <a:rPr lang="en-IN" sz="2800" b="1" dirty="0" err="1">
                <a:solidFill>
                  <a:srgbClr val="1A4785"/>
                </a:solidFill>
                <a:latin typeface="Aptos" panose="020B0004020202020204" pitchFamily="34" charset="0"/>
                <a:ea typeface="Open Sans Light" pitchFamily="2" charset="0"/>
                <a:cs typeface="Open Sans Light" pitchFamily="2" charset="0"/>
              </a:rPr>
              <a:t>wɔ</a:t>
            </a:r>
            <a:r>
              <a:rPr lang="en-IN" sz="2800" b="1" dirty="0">
                <a:solidFill>
                  <a:srgbClr val="1A4785"/>
                </a:solidFill>
                <a:latin typeface="Aptos" panose="020B0004020202020204" pitchFamily="34" charset="0"/>
                <a:ea typeface="Open Sans Light" pitchFamily="2" charset="0"/>
                <a:cs typeface="Open Sans Light" pitchFamily="2" charset="0"/>
              </a:rPr>
              <a:t> </a:t>
            </a:r>
            <a:r>
              <a:rPr lang="en-IN" sz="2800" b="1" dirty="0" err="1">
                <a:solidFill>
                  <a:srgbClr val="1A4785"/>
                </a:solidFill>
                <a:latin typeface="Aptos" panose="020B0004020202020204" pitchFamily="34" charset="0"/>
                <a:ea typeface="Open Sans Light" pitchFamily="2" charset="0"/>
                <a:cs typeface="Open Sans Light" pitchFamily="2" charset="0"/>
              </a:rPr>
              <a:t>Spania</a:t>
            </a:r>
            <a:r>
              <a:rPr lang="en-IN" sz="2800" b="1" dirty="0">
                <a:solidFill>
                  <a:srgbClr val="1A4785"/>
                </a:solidFill>
                <a:latin typeface="Aptos" panose="020B0004020202020204" pitchFamily="34" charset="0"/>
                <a:ea typeface="Open Sans Light" pitchFamily="2" charset="0"/>
                <a:cs typeface="Open Sans Light" pitchFamily="2" charset="0"/>
              </a:rPr>
              <a:t> </a:t>
            </a:r>
            <a:r>
              <a:rPr lang="en-IN" sz="2800" b="1" dirty="0" err="1">
                <a:solidFill>
                  <a:srgbClr val="1A4785"/>
                </a:solidFill>
                <a:latin typeface="Aptos" panose="020B0004020202020204" pitchFamily="34" charset="0"/>
                <a:ea typeface="Open Sans Light" pitchFamily="2" charset="0"/>
                <a:cs typeface="Open Sans Light" pitchFamily="2" charset="0"/>
              </a:rPr>
              <a:t>kasa</a:t>
            </a:r>
            <a:r>
              <a:rPr lang="en-IN" sz="2800" b="1" dirty="0">
                <a:solidFill>
                  <a:srgbClr val="1A4785"/>
                </a:solidFill>
                <a:latin typeface="Aptos" panose="020B0004020202020204" pitchFamily="34" charset="0"/>
                <a:ea typeface="Open Sans Light" pitchFamily="2" charset="0"/>
                <a:cs typeface="Open Sans Light" pitchFamily="2" charset="0"/>
              </a:rPr>
              <a:t> mu (Spanish)</a:t>
            </a:r>
            <a:endParaRPr lang="en-US" sz="2800" b="1" dirty="0">
              <a:solidFill>
                <a:srgbClr val="1A4785"/>
              </a:solidFill>
              <a:latin typeface="Aptos" panose="020B0004020202020204" pitchFamily="34" charset="0"/>
              <a:ea typeface="Open Sans Light" pitchFamily="2" charset="0"/>
              <a:cs typeface="Open Sans Light" pitchFamily="2" charset="0"/>
            </a:endParaRPr>
          </a:p>
        </p:txBody>
      </p:sp>
      <p:pic>
        <p:nvPicPr>
          <p:cNvPr id="9" name="Picture 8" descr="Mfoni mfonini a ɛkyerɛ Family Portal no fie kratafa, a ɛda adi baabi a wɔn a wɔredi dwuma no betumi apaw “En Español” de ahwɛ MCAS Family Portal no wɔ Spania kasa mu.">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Department</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of</a:t>
            </a:r>
            <a:r>
              <a:rPr lang="es-AR" sz="1000" dirty="0">
                <a:latin typeface="Aptos Slab Light" panose="020F05020202040A0204" pitchFamily="34" charset="0"/>
                <a:cs typeface="Arial" panose="020B0604020202020204" pitchFamily="34" charset="0"/>
              </a:rPr>
              <a:t> Elementary </a:t>
            </a:r>
            <a:br>
              <a:rPr lang="es-AR" sz="1000" dirty="0">
                <a:latin typeface="Aptos Slab Light" panose="020F05020202040A0204" pitchFamily="34" charset="0"/>
                <a:cs typeface="Arial" panose="020B0604020202020204" pitchFamily="34" charset="0"/>
              </a:rPr>
            </a:br>
            <a:r>
              <a:rPr lang="es-AR" sz="1000" dirty="0">
                <a:latin typeface="Aptos Slab Light" panose="020F05020202040A0204" pitchFamily="34" charset="0"/>
                <a:cs typeface="Arial" panose="020B0604020202020204" pitchFamily="34" charset="0"/>
              </a:rPr>
              <a:t>and </a:t>
            </a:r>
            <a:r>
              <a:rPr lang="es-AR" sz="1000" dirty="0" err="1">
                <a:latin typeface="Aptos Slab Light" panose="020F05020202040A0204" pitchFamily="34" charset="0"/>
                <a:cs typeface="Arial" panose="020B0604020202020204" pitchFamily="34" charset="0"/>
              </a:rPr>
              <a:t>Secondary</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Education</a:t>
            </a:r>
            <a:endParaRPr lang="es-AR" sz="1000" dirty="0">
              <a:latin typeface="Aptos Slab Light" panose="020F05020202040A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26AB4C-C2B5-49CC-1ABA-8C92604ADE9D}"/>
              </a:ext>
            </a:extLst>
          </p:cNvPr>
          <p:cNvSpPr txBox="1"/>
          <p:nvPr/>
        </p:nvSpPr>
        <p:spPr>
          <a:xfrm>
            <a:off x="4078204" y="1228703"/>
            <a:ext cx="1758990" cy="369332"/>
          </a:xfrm>
          <a:prstGeom prst="rect">
            <a:avLst/>
          </a:prstGeom>
          <a:solidFill>
            <a:srgbClr val="FFFFFF"/>
          </a:solidFill>
          <a:ln>
            <a:noFill/>
          </a:ln>
        </p:spPr>
        <p:txBody>
          <a:bodyPr wrap="square" rtlCol="0">
            <a:spAutoFit/>
          </a:bodyPr>
          <a:lstStyle/>
          <a:p>
            <a:r>
              <a:rPr lang="pl-PL" sz="900" b="1" i="1" dirty="0">
                <a:solidFill>
                  <a:schemeClr val="accent1"/>
                </a:solidFill>
              </a:rPr>
              <a:t>Kɔ mu (Log in) na hwɛ wo suani no MCAS nsɔhwɛ aba no</a:t>
            </a:r>
            <a:endParaRPr lang="es-AR" sz="900" b="1" i="1" dirty="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523220"/>
          </a:xfrm>
          <a:prstGeom prst="rect">
            <a:avLst/>
          </a:prstGeom>
          <a:solidFill>
            <a:srgbClr val="F9F9F9"/>
          </a:solidFill>
          <a:ln>
            <a:noFill/>
          </a:ln>
        </p:spPr>
        <p:txBody>
          <a:bodyPr wrap="square" rtlCol="0">
            <a:spAutoFit/>
          </a:bodyPr>
          <a:lstStyle/>
          <a:p>
            <a:r>
              <a:rPr lang="it-IT" sz="1400" dirty="0"/>
              <a:t>Nnipa a Wɔde Di Dwuma Nea Ɛdi Kan</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9332"/>
          </a:xfrm>
          <a:prstGeom prst="rect">
            <a:avLst/>
          </a:prstGeom>
          <a:solidFill>
            <a:srgbClr val="F9F9F9"/>
          </a:solidFill>
          <a:ln>
            <a:solidFill>
              <a:srgbClr val="F9F9F9"/>
            </a:solidFill>
          </a:ln>
        </p:spPr>
        <p:txBody>
          <a:bodyPr wrap="square" rtlCol="0">
            <a:spAutoFit/>
          </a:bodyPr>
          <a:lstStyle/>
          <a:p>
            <a:r>
              <a:rPr lang="it-IT" sz="900" dirty="0"/>
              <a:t>Hyehyɛ wo suani no registration code ne ne da a wɔwoo no.</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Registration Code:</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en-GB" sz="900" dirty="0"/>
              <a:t>Registration Code a </a:t>
            </a:r>
            <a:r>
              <a:rPr lang="en-GB" sz="900" dirty="0" err="1"/>
              <a:t>ɛwɔ</a:t>
            </a:r>
            <a:r>
              <a:rPr lang="en-GB" sz="900" dirty="0"/>
              <a:t> </a:t>
            </a:r>
            <a:r>
              <a:rPr lang="en-GB" sz="900" dirty="0" err="1"/>
              <a:t>nkyerɛwde</a:t>
            </a:r>
            <a:r>
              <a:rPr lang="en-GB" sz="900" dirty="0"/>
              <a:t> 12</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369332"/>
          </a:xfrm>
          <a:prstGeom prst="rect">
            <a:avLst/>
          </a:prstGeom>
          <a:solidFill>
            <a:srgbClr val="F9F9F9"/>
          </a:solidFill>
          <a:ln>
            <a:solidFill>
              <a:srgbClr val="F9F9F9"/>
            </a:solidFill>
          </a:ln>
        </p:spPr>
        <p:txBody>
          <a:bodyPr wrap="square" rtlCol="0">
            <a:spAutoFit/>
          </a:bodyPr>
          <a:lstStyle/>
          <a:p>
            <a:r>
              <a:rPr lang="en-GB" sz="900" b="1" dirty="0"/>
              <a:t>Da a </a:t>
            </a:r>
            <a:r>
              <a:rPr lang="en-GB" sz="900" b="1" dirty="0" err="1"/>
              <a:t>Wɔwoo</a:t>
            </a:r>
            <a:r>
              <a:rPr lang="en-GB" sz="900" b="1" dirty="0"/>
              <a:t> No:</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Where is my registration code?</a:t>
            </a:r>
            <a:br>
              <a:rPr lang="en-US" sz="800" dirty="0">
                <a:solidFill>
                  <a:srgbClr val="224781"/>
                </a:solidFill>
                <a:latin typeface="Arial" panose="020B0604020202020204" pitchFamily="34" charset="0"/>
                <a:cs typeface="Arial" panose="020B0604020202020204" pitchFamily="34" charset="0"/>
              </a:rPr>
            </a:br>
            <a:r>
              <a:rPr lang="en-US" sz="800" dirty="0">
                <a:solidFill>
                  <a:srgbClr val="224781"/>
                </a:solidFill>
                <a:latin typeface="Arial" panose="020B0604020202020204" pitchFamily="34" charset="0"/>
                <a:cs typeface="Arial" panose="020B0604020202020204" pitchFamily="34" charset="0"/>
              </a:rPr>
              <a:t>Resources for Families</a:t>
            </a:r>
            <a:endParaRPr lang="es-AR" sz="800" dirty="0">
              <a:solidFill>
                <a:srgbClr val="22478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Go</a:t>
            </a:r>
            <a:endParaRPr lang="es-AR" sz="700" b="1" dirty="0">
              <a:solidFill>
                <a:schemeClr val="bg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fr-FR" sz="900" dirty="0" err="1"/>
              <a:t>Hyehyɛ</a:t>
            </a:r>
            <a:r>
              <a:rPr lang="fr-FR" sz="900" dirty="0"/>
              <a:t> </a:t>
            </a:r>
            <a:r>
              <a:rPr lang="fr-FR" sz="900" dirty="0" err="1"/>
              <a:t>wo</a:t>
            </a:r>
            <a:r>
              <a:rPr lang="fr-FR" sz="900" dirty="0"/>
              <a:t> email ne </a:t>
            </a:r>
            <a:r>
              <a:rPr lang="fr-FR" sz="900" dirty="0" err="1"/>
              <a:t>password</a:t>
            </a:r>
            <a:r>
              <a:rPr lang="fr-FR" sz="900" dirty="0"/>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En </a:t>
            </a:r>
            <a:r>
              <a:rPr lang="en-US" sz="800" dirty="0" err="1">
                <a:solidFill>
                  <a:srgbClr val="224781"/>
                </a:solidFill>
                <a:latin typeface="Arial" panose="020B0604020202020204" pitchFamily="34" charset="0"/>
                <a:cs typeface="Arial" panose="020B0604020202020204" pitchFamily="34" charset="0"/>
              </a:rPr>
              <a:t>Espa</a:t>
            </a:r>
            <a:r>
              <a:rPr lang="es-AR" sz="800" dirty="0" err="1">
                <a:solidFill>
                  <a:srgbClr val="224781"/>
                </a:solidFill>
                <a:latin typeface="Arial" panose="020B0604020202020204" pitchFamily="34" charset="0"/>
                <a:cs typeface="Arial" panose="020B0604020202020204" pitchFamily="34" charset="0"/>
              </a:rPr>
              <a:t>ñol</a:t>
            </a:r>
            <a:endParaRPr lang="es-AR" sz="800" dirty="0">
              <a:solidFill>
                <a:srgbClr val="224781"/>
              </a:solidFill>
              <a:latin typeface="Arial" panose="020B0604020202020204" pitchFamily="34" charset="0"/>
              <a:cs typeface="Arial" panose="020B0604020202020204" pitchFamily="34" charset="0"/>
            </a:endParaRPr>
          </a:p>
        </p:txBody>
      </p:sp>
      <p:sp>
        <p:nvSpPr>
          <p:cNvPr id="3" name="Rounded Rectangular Callout 9" descr="Family Portal no fie krataa (homepage) ho mfonini a wɔayi afi kɔmputa so, baabi a wɔn a wɔasan aba no betumi akɔ portal no mu akɔhyɛne (log in).">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Paw</a:t>
            </a:r>
            <a:r>
              <a:rPr lang="es-ES" dirty="0"/>
              <a:t> En </a:t>
            </a:r>
            <a:r>
              <a:rPr lang="es-ES" b="1" dirty="0"/>
              <a:t>Español link </a:t>
            </a:r>
            <a:r>
              <a:rPr lang="es-ES" dirty="0"/>
              <a:t>no </a:t>
            </a:r>
            <a:r>
              <a:rPr lang="es-ES" dirty="0" err="1"/>
              <a:t>na</a:t>
            </a:r>
            <a:r>
              <a:rPr lang="es-ES" dirty="0"/>
              <a:t> </a:t>
            </a:r>
            <a:r>
              <a:rPr lang="es-ES" dirty="0" err="1"/>
              <a:t>hwɛ</a:t>
            </a:r>
            <a:r>
              <a:rPr lang="es-ES" dirty="0"/>
              <a:t> MCAS </a:t>
            </a:r>
            <a:r>
              <a:rPr lang="es-ES" dirty="0" err="1"/>
              <a:t>Family</a:t>
            </a:r>
            <a:r>
              <a:rPr lang="es-ES" dirty="0"/>
              <a:t> Portal no </a:t>
            </a:r>
            <a:r>
              <a:rPr lang="es-ES" dirty="0" err="1"/>
              <a:t>wɔ</a:t>
            </a:r>
            <a:r>
              <a:rPr lang="es-ES" dirty="0"/>
              <a:t> </a:t>
            </a:r>
            <a:r>
              <a:rPr lang="es-ES" dirty="0" err="1"/>
              <a:t>Spanish</a:t>
            </a:r>
            <a:r>
              <a:rPr lang="es-ES" dirty="0"/>
              <a:t> </a:t>
            </a:r>
            <a:r>
              <a:rPr lang="es-ES" dirty="0" err="1"/>
              <a:t>kasa</a:t>
            </a:r>
            <a:r>
              <a:rPr lang="es-ES" dirty="0"/>
              <a:t> mu.</a:t>
            </a:r>
            <a:endParaRPr lang="en-US" dirty="0">
              <a:solidFill>
                <a:schemeClr val="bg1"/>
              </a:solidFill>
              <a:latin typeface="Aptos" panose="020B0004020202020204" pitchFamily="34" charset="0"/>
            </a:endParaRP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307777"/>
          </a:xfrm>
          <a:prstGeom prst="rect">
            <a:avLst/>
          </a:prstGeom>
          <a:solidFill>
            <a:srgbClr val="F9F9F9"/>
          </a:solidFill>
          <a:ln>
            <a:noFill/>
          </a:ln>
        </p:spPr>
        <p:txBody>
          <a:bodyPr wrap="square" rtlCol="0">
            <a:spAutoFit/>
          </a:bodyPr>
          <a:lstStyle/>
          <a:p>
            <a:r>
              <a:rPr lang="en-GB" sz="1400" dirty="0" err="1"/>
              <a:t>Nnipa</a:t>
            </a:r>
            <a:r>
              <a:rPr lang="en-GB" sz="1400" dirty="0"/>
              <a:t> a </a:t>
            </a:r>
            <a:r>
              <a:rPr lang="en-GB" sz="1400" dirty="0" err="1"/>
              <a:t>Wɔresan</a:t>
            </a:r>
            <a:r>
              <a:rPr lang="en-GB" sz="1400" dirty="0"/>
              <a:t> Aba</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Log In</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338554"/>
          </a:xfrm>
          <a:prstGeom prst="rect">
            <a:avLst/>
          </a:prstGeom>
          <a:noFill/>
          <a:ln>
            <a:noFill/>
          </a:ln>
        </p:spPr>
        <p:txBody>
          <a:bodyPr wrap="square" rtlCol="0">
            <a:spAutoFit/>
          </a:bodyPr>
          <a:lstStyle/>
          <a:p>
            <a:r>
              <a:rPr lang="en-GB" sz="800" dirty="0" err="1">
                <a:solidFill>
                  <a:schemeClr val="accent1"/>
                </a:solidFill>
              </a:rPr>
              <a:t>Dwumadie</a:t>
            </a:r>
            <a:r>
              <a:rPr lang="en-GB" sz="800" dirty="0">
                <a:solidFill>
                  <a:schemeClr val="accent1"/>
                </a:solidFill>
              </a:rPr>
              <a:t> Ho </a:t>
            </a:r>
            <a:r>
              <a:rPr lang="en-GB" sz="800" dirty="0" err="1">
                <a:solidFill>
                  <a:schemeClr val="accent1"/>
                </a:solidFill>
              </a:rPr>
              <a:t>Mmara</a:t>
            </a:r>
            <a:endParaRPr lang="es-AR" sz="800" dirty="0">
              <a:solidFill>
                <a:schemeClr val="accent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338554"/>
          </a:xfrm>
          <a:prstGeom prst="rect">
            <a:avLst/>
          </a:prstGeom>
          <a:noFill/>
          <a:ln>
            <a:noFill/>
          </a:ln>
        </p:spPr>
        <p:txBody>
          <a:bodyPr wrap="square" rtlCol="0">
            <a:spAutoFit/>
          </a:bodyPr>
          <a:lstStyle/>
          <a:p>
            <a:r>
              <a:rPr lang="en-GB" sz="800" dirty="0" err="1">
                <a:solidFill>
                  <a:schemeClr val="accent1"/>
                </a:solidFill>
              </a:rPr>
              <a:t>Kokoamsɛm</a:t>
            </a:r>
            <a:r>
              <a:rPr lang="en-GB" sz="800" dirty="0">
                <a:solidFill>
                  <a:schemeClr val="accent1"/>
                </a:solidFill>
              </a:rPr>
              <a:t> Ho </a:t>
            </a:r>
            <a:r>
              <a:rPr lang="en-GB" sz="800" dirty="0" err="1">
                <a:solidFill>
                  <a:schemeClr val="accent1"/>
                </a:solidFill>
              </a:rPr>
              <a:t>Nhyehyɛe</a:t>
            </a:r>
            <a:endParaRPr lang="es-AR" sz="800" dirty="0">
              <a:solidFill>
                <a:schemeClr val="accent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511578" y="5397680"/>
            <a:ext cx="1079853" cy="215444"/>
          </a:xfrm>
          <a:prstGeom prst="rect">
            <a:avLst/>
          </a:prstGeom>
          <a:noFill/>
          <a:ln>
            <a:noFill/>
          </a:ln>
        </p:spPr>
        <p:txBody>
          <a:bodyPr wrap="square" rtlCol="0">
            <a:spAutoFit/>
          </a:bodyPr>
          <a:lstStyle/>
          <a:p>
            <a:r>
              <a:rPr lang="en-US" sz="800" i="1" dirty="0">
                <a:solidFill>
                  <a:srgbClr val="224781"/>
                </a:solidFill>
                <a:latin typeface="Arial" panose="020B0604020202020204" pitchFamily="34" charset="0"/>
                <a:cs typeface="Arial" panose="020B0604020202020204" pitchFamily="34" charset="0"/>
              </a:rPr>
              <a:t>powered by</a:t>
            </a:r>
            <a:endParaRPr lang="es-AR" sz="800" i="1" dirty="0">
              <a:solidFill>
                <a:srgbClr val="224781"/>
              </a:solidFill>
              <a:latin typeface="Arial" panose="020B0604020202020204" pitchFamily="34" charset="0"/>
              <a:cs typeface="Arial" panose="020B0604020202020204" pitchFamily="34" charset="0"/>
            </a:endParaRPr>
          </a:p>
        </p:txBody>
      </p:sp>
      <p:pic>
        <p:nvPicPr>
          <p:cNvPr id="12" name="Picture 11" descr="Mfoni mfonini a ɛkyerɛ Family Portal no fie kratafa a wɔakyerɛ ase kɔ Spania kasa (Spanish) mu.">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1"/>
            <a:ext cx="10515600" cy="624734"/>
          </a:xfrm>
        </p:spPr>
        <p:txBody>
          <a:bodyPr>
            <a:noAutofit/>
          </a:bodyPr>
          <a:lstStyle/>
          <a:p>
            <a:r>
              <a:rPr lang="en-US" sz="4800" dirty="0" err="1">
                <a:solidFill>
                  <a:srgbClr val="1A4785"/>
                </a:solidFill>
                <a:latin typeface="Aptos" panose="020B0004020202020204" pitchFamily="34" charset="0"/>
                <a:ea typeface="Open Sans Light" pitchFamily="2" charset="0"/>
                <a:cs typeface="Open Sans Light" pitchFamily="2" charset="0"/>
              </a:rPr>
              <a:t>Sesa</a:t>
            </a:r>
            <a:r>
              <a:rPr lang="en-US" sz="4800" dirty="0">
                <a:solidFill>
                  <a:srgbClr val="1A4785"/>
                </a:solidFill>
                <a:latin typeface="Aptos" panose="020B0004020202020204" pitchFamily="34" charset="0"/>
                <a:ea typeface="Open Sans Light" pitchFamily="2" charset="0"/>
                <a:cs typeface="Open Sans Light" pitchFamily="2" charset="0"/>
              </a:rPr>
              <a:t> </a:t>
            </a:r>
            <a:r>
              <a:rPr lang="en-US" sz="4800" dirty="0" err="1">
                <a:solidFill>
                  <a:srgbClr val="1A4785"/>
                </a:solidFill>
                <a:latin typeface="Aptos" panose="020B0004020202020204" pitchFamily="34" charset="0"/>
                <a:ea typeface="Open Sans Light" pitchFamily="2" charset="0"/>
                <a:cs typeface="Open Sans Light" pitchFamily="2" charset="0"/>
              </a:rPr>
              <a:t>wo</a:t>
            </a:r>
            <a:r>
              <a:rPr lang="en-US" sz="4800" dirty="0">
                <a:solidFill>
                  <a:srgbClr val="1A4785"/>
                </a:solidFill>
                <a:latin typeface="Aptos" panose="020B0004020202020204" pitchFamily="34" charset="0"/>
                <a:ea typeface="Open Sans Light" pitchFamily="2" charset="0"/>
                <a:cs typeface="Open Sans Light" pitchFamily="2" charset="0"/>
              </a:rPr>
              <a:t> password</a:t>
            </a:r>
          </a:p>
        </p:txBody>
      </p:sp>
      <p:pic>
        <p:nvPicPr>
          <p:cNvPr id="8" name="Picture 7" descr="Mfoni mfonini a ɛkyerɛ Family Portal no fie kratafa, a wɔahyɛ baabi a “Forgot Password” (Wo werɛ afi password no) link no wɔ so denam nɔma 1 so.">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4"/>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2"/>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5"/>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Department</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of</a:t>
            </a:r>
            <a:r>
              <a:rPr lang="es-AR" sz="1000" dirty="0">
                <a:latin typeface="Aptos Slab Light" panose="020F05020202040A0204" pitchFamily="34" charset="0"/>
                <a:cs typeface="Arial" panose="020B0604020202020204" pitchFamily="34" charset="0"/>
              </a:rPr>
              <a:t> Elementary </a:t>
            </a:r>
            <a:br>
              <a:rPr lang="es-AR" sz="1000" dirty="0">
                <a:latin typeface="Aptos Slab Light" panose="020F05020202040A0204" pitchFamily="34" charset="0"/>
                <a:cs typeface="Arial" panose="020B0604020202020204" pitchFamily="34" charset="0"/>
              </a:rPr>
            </a:br>
            <a:r>
              <a:rPr lang="es-AR" sz="1000" dirty="0">
                <a:latin typeface="Aptos Slab Light" panose="020F05020202040A0204" pitchFamily="34" charset="0"/>
                <a:cs typeface="Arial" panose="020B0604020202020204" pitchFamily="34" charset="0"/>
              </a:rPr>
              <a:t>and </a:t>
            </a:r>
            <a:r>
              <a:rPr lang="es-AR" sz="1000" dirty="0" err="1">
                <a:latin typeface="Aptos Slab Light" panose="020F05020202040A0204" pitchFamily="34" charset="0"/>
                <a:cs typeface="Arial" panose="020B0604020202020204" pitchFamily="34" charset="0"/>
              </a:rPr>
              <a:t>Secondary</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Education</a:t>
            </a: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2"/>
            <a:ext cx="1758990" cy="369332"/>
          </a:xfrm>
          <a:prstGeom prst="rect">
            <a:avLst/>
          </a:prstGeom>
          <a:solidFill>
            <a:srgbClr val="FFFFFF"/>
          </a:solidFill>
          <a:ln>
            <a:noFill/>
          </a:ln>
        </p:spPr>
        <p:txBody>
          <a:bodyPr wrap="square" rtlCol="0">
            <a:spAutoFit/>
          </a:bodyPr>
          <a:lstStyle/>
          <a:p>
            <a:r>
              <a:rPr lang="en-US" sz="900" b="1" i="1" dirty="0">
                <a:solidFill>
                  <a:srgbClr val="224781"/>
                </a:solidFill>
                <a:latin typeface="Arial" panose="020B0604020202020204" pitchFamily="34" charset="0"/>
                <a:cs typeface="Arial" panose="020B0604020202020204" pitchFamily="34" charset="0"/>
              </a:rPr>
              <a:t>Log in to see your student’s MCAS results</a:t>
            </a:r>
            <a:endParaRPr lang="es-AR" sz="900" b="1" i="1" dirty="0">
              <a:solidFill>
                <a:srgbClr val="22478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3"/>
            <a:ext cx="1870243" cy="523220"/>
          </a:xfrm>
          <a:prstGeom prst="rect">
            <a:avLst/>
          </a:prstGeom>
          <a:solidFill>
            <a:srgbClr val="F9F9F9"/>
          </a:solidFill>
          <a:ln>
            <a:noFill/>
          </a:ln>
        </p:spPr>
        <p:txBody>
          <a:bodyPr wrap="square" rtlCol="0">
            <a:spAutoFit/>
          </a:bodyPr>
          <a:lstStyle/>
          <a:p>
            <a:r>
              <a:rPr lang="it-IT" sz="1400" dirty="0"/>
              <a:t>Nnipa a Wɔde Di Dwuma Nea Ɛdi Kan</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3"/>
            <a:ext cx="2595344" cy="369332"/>
          </a:xfrm>
          <a:prstGeom prst="rect">
            <a:avLst/>
          </a:prstGeom>
          <a:solidFill>
            <a:srgbClr val="F9F9F9"/>
          </a:solidFill>
          <a:ln>
            <a:solidFill>
              <a:srgbClr val="F9F9F9"/>
            </a:solidFill>
          </a:ln>
        </p:spPr>
        <p:txBody>
          <a:bodyPr wrap="square" rtlCol="0">
            <a:spAutoFit/>
          </a:bodyPr>
          <a:lstStyle/>
          <a:p>
            <a:r>
              <a:rPr lang="it-IT" sz="900" dirty="0"/>
              <a:t>Hyehyɛ wo suani no registration code ne ne da a wɔwoo no.</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2"/>
            <a:ext cx="1321093"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Registration Code:</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0"/>
            <a:ext cx="1994325" cy="215444"/>
          </a:xfrm>
          <a:prstGeom prst="rect">
            <a:avLst/>
          </a:prstGeom>
          <a:solidFill>
            <a:srgbClr val="FFFFFF"/>
          </a:solidFill>
          <a:ln>
            <a:solidFill>
              <a:srgbClr val="F9F9F9"/>
            </a:solidFill>
          </a:ln>
        </p:spPr>
        <p:txBody>
          <a:bodyPr wrap="square" rtlCol="0">
            <a:spAutoFit/>
          </a:bodyPr>
          <a:lstStyle/>
          <a:p>
            <a:r>
              <a:rPr lang="en-GB" sz="800" dirty="0"/>
              <a:t>Registration Code a </a:t>
            </a:r>
            <a:r>
              <a:rPr lang="en-GB" sz="800" dirty="0" err="1"/>
              <a:t>ɛwɔ</a:t>
            </a:r>
            <a:r>
              <a:rPr lang="en-GB" sz="800" dirty="0"/>
              <a:t> </a:t>
            </a:r>
            <a:r>
              <a:rPr lang="en-GB" sz="800" dirty="0" err="1"/>
              <a:t>nkyerɛwde</a:t>
            </a:r>
            <a:r>
              <a:rPr lang="en-GB" sz="800" dirty="0"/>
              <a:t> 12</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0"/>
            <a:ext cx="933974" cy="369332"/>
          </a:xfrm>
          <a:prstGeom prst="rect">
            <a:avLst/>
          </a:prstGeom>
          <a:solidFill>
            <a:srgbClr val="F9F9F9"/>
          </a:solidFill>
          <a:ln>
            <a:solidFill>
              <a:srgbClr val="F9F9F9"/>
            </a:solidFill>
          </a:ln>
        </p:spPr>
        <p:txBody>
          <a:bodyPr wrap="square" rtlCol="0">
            <a:spAutoFit/>
          </a:bodyPr>
          <a:lstStyle/>
          <a:p>
            <a:r>
              <a:rPr lang="en-GB" sz="900" dirty="0"/>
              <a:t>Da a </a:t>
            </a:r>
            <a:r>
              <a:rPr lang="en-GB" sz="900" dirty="0" err="1"/>
              <a:t>Wɔwoo</a:t>
            </a:r>
            <a:r>
              <a:rPr lang="en-GB" sz="900" dirty="0"/>
              <a:t> No:</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5"/>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3"/>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8"/>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DD</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1"/>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YY</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4"/>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4"/>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0"/>
            <a:ext cx="2034066" cy="338554"/>
          </a:xfrm>
          <a:prstGeom prst="rect">
            <a:avLst/>
          </a:prstGeom>
          <a:noFill/>
          <a:ln>
            <a:noFill/>
          </a:ln>
        </p:spPr>
        <p:txBody>
          <a:bodyPr wrap="square" rtlCol="0">
            <a:spAutoFit/>
          </a:bodyPr>
          <a:lstStyle/>
          <a:p>
            <a:r>
              <a:rPr lang="en-GB" sz="800" dirty="0" err="1">
                <a:solidFill>
                  <a:schemeClr val="accent1"/>
                </a:solidFill>
              </a:rPr>
              <a:t>Ɛhe</a:t>
            </a:r>
            <a:r>
              <a:rPr lang="en-GB" sz="800" dirty="0">
                <a:solidFill>
                  <a:schemeClr val="accent1"/>
                </a:solidFill>
              </a:rPr>
              <a:t> </a:t>
            </a:r>
            <a:r>
              <a:rPr lang="en-GB" sz="800" dirty="0" err="1">
                <a:solidFill>
                  <a:schemeClr val="accent1"/>
                </a:solidFill>
              </a:rPr>
              <a:t>na</a:t>
            </a:r>
            <a:r>
              <a:rPr lang="en-GB" sz="800" dirty="0">
                <a:solidFill>
                  <a:schemeClr val="accent1"/>
                </a:solidFill>
              </a:rPr>
              <a:t> me registration code no </a:t>
            </a:r>
            <a:r>
              <a:rPr lang="en-GB" sz="800" dirty="0" err="1">
                <a:solidFill>
                  <a:schemeClr val="accent1"/>
                </a:solidFill>
              </a:rPr>
              <a:t>wɔ</a:t>
            </a:r>
            <a:r>
              <a:rPr lang="en-GB" sz="800" dirty="0">
                <a:solidFill>
                  <a:schemeClr val="accent1"/>
                </a:solidFill>
              </a:rPr>
              <a:t>?</a:t>
            </a:r>
          </a:p>
          <a:p>
            <a:r>
              <a:rPr lang="en-GB" sz="800" dirty="0" err="1">
                <a:solidFill>
                  <a:schemeClr val="accent1"/>
                </a:solidFill>
              </a:rPr>
              <a:t>Nneɛma</a:t>
            </a:r>
            <a:r>
              <a:rPr lang="en-GB" sz="800" dirty="0">
                <a:solidFill>
                  <a:schemeClr val="accent1"/>
                </a:solidFill>
              </a:rPr>
              <a:t> a </a:t>
            </a:r>
            <a:r>
              <a:rPr lang="en-GB" sz="800" dirty="0" err="1">
                <a:solidFill>
                  <a:schemeClr val="accent1"/>
                </a:solidFill>
              </a:rPr>
              <a:t>Ɛboa</a:t>
            </a:r>
            <a:r>
              <a:rPr lang="en-GB" sz="800" dirty="0">
                <a:solidFill>
                  <a:schemeClr val="accent1"/>
                </a:solidFill>
              </a:rPr>
              <a:t> </a:t>
            </a:r>
            <a:r>
              <a:rPr lang="en-GB" sz="800" dirty="0" err="1">
                <a:solidFill>
                  <a:schemeClr val="accent1"/>
                </a:solidFill>
              </a:rPr>
              <a:t>Abusuafo</a:t>
            </a:r>
            <a:endParaRPr lang="es-AR" sz="800" dirty="0">
              <a:solidFill>
                <a:schemeClr val="accent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599"/>
            <a:ext cx="44105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Go</a:t>
            </a:r>
            <a:endParaRPr lang="es-AR" sz="700" b="1"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3"/>
            <a:ext cx="909805" cy="215444"/>
          </a:xfrm>
          <a:prstGeom prst="rect">
            <a:avLst/>
          </a:prstGeom>
          <a:solidFill>
            <a:srgbClr val="F9F9F9"/>
          </a:solidFill>
          <a:ln>
            <a:solidFill>
              <a:srgbClr val="F9F9F9"/>
            </a:solid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En </a:t>
            </a:r>
            <a:r>
              <a:rPr lang="en-US" sz="800" dirty="0" err="1">
                <a:solidFill>
                  <a:srgbClr val="224781"/>
                </a:solidFill>
                <a:latin typeface="Arial" panose="020B0604020202020204" pitchFamily="34" charset="0"/>
                <a:cs typeface="Arial" panose="020B0604020202020204" pitchFamily="34" charset="0"/>
              </a:rPr>
              <a:t>Espa</a:t>
            </a:r>
            <a:r>
              <a:rPr lang="es-AR" sz="800" dirty="0" err="1">
                <a:solidFill>
                  <a:srgbClr val="224781"/>
                </a:solidFill>
                <a:latin typeface="Arial" panose="020B0604020202020204" pitchFamily="34" charset="0"/>
                <a:cs typeface="Arial" panose="020B0604020202020204" pitchFamily="34" charset="0"/>
              </a:rPr>
              <a:t>ñol</a:t>
            </a:r>
            <a:endParaRPr lang="es-AR" sz="800" dirty="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7"/>
            <a:ext cx="1870243" cy="307777"/>
          </a:xfrm>
          <a:prstGeom prst="rect">
            <a:avLst/>
          </a:prstGeom>
          <a:solidFill>
            <a:srgbClr val="F9F9F9"/>
          </a:solidFill>
          <a:ln>
            <a:noFill/>
          </a:ln>
        </p:spPr>
        <p:txBody>
          <a:bodyPr wrap="square" rtlCol="0">
            <a:spAutoFit/>
          </a:bodyPr>
          <a:lstStyle/>
          <a:p>
            <a:r>
              <a:rPr lang="en-GB" sz="1400" dirty="0" err="1"/>
              <a:t>Nnipa</a:t>
            </a:r>
            <a:r>
              <a:rPr lang="en-GB" sz="1400" dirty="0"/>
              <a:t> a </a:t>
            </a:r>
            <a:r>
              <a:rPr lang="en-GB" sz="1400" dirty="0" err="1"/>
              <a:t>Wɔresan</a:t>
            </a:r>
            <a:r>
              <a:rPr lang="en-GB" sz="1400" dirty="0"/>
              <a:t> Aba</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8"/>
            <a:ext cx="1915594" cy="230832"/>
          </a:xfrm>
          <a:prstGeom prst="rect">
            <a:avLst/>
          </a:prstGeom>
          <a:solidFill>
            <a:srgbClr val="F9F9F9"/>
          </a:solidFill>
          <a:ln>
            <a:solidFill>
              <a:srgbClr val="F9F9F9"/>
            </a:solidFill>
          </a:ln>
        </p:spPr>
        <p:txBody>
          <a:bodyPr wrap="square" rtlCol="0">
            <a:spAutoFit/>
          </a:bodyPr>
          <a:lstStyle/>
          <a:p>
            <a:r>
              <a:rPr lang="fr-FR" sz="900" dirty="0" err="1"/>
              <a:t>Hyehyɛ</a:t>
            </a:r>
            <a:r>
              <a:rPr lang="fr-FR" sz="900" dirty="0"/>
              <a:t> </a:t>
            </a:r>
            <a:r>
              <a:rPr lang="fr-FR" sz="900" dirty="0" err="1"/>
              <a:t>wo</a:t>
            </a:r>
            <a:r>
              <a:rPr lang="fr-FR" sz="900" dirty="0"/>
              <a:t> email ne </a:t>
            </a:r>
            <a:r>
              <a:rPr lang="fr-FR" sz="900" dirty="0" err="1"/>
              <a:t>password</a:t>
            </a:r>
            <a:r>
              <a:rPr lang="fr-FR" sz="900" dirty="0"/>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4"/>
            <a:ext cx="634269" cy="22162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Email:</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4"/>
            <a:ext cx="1138410" cy="221624"/>
          </a:xfrm>
          <a:prstGeom prst="rect">
            <a:avLst/>
          </a:prstGeom>
          <a:solidFill>
            <a:srgbClr val="FFFFFF"/>
          </a:solidFill>
          <a:ln>
            <a:noFill/>
          </a:ln>
        </p:spPr>
        <p:txBody>
          <a:bodyPr wrap="square" rtlCol="0">
            <a:spAutoFit/>
          </a:bodyPr>
          <a:lstStyle/>
          <a:p>
            <a:r>
              <a:rPr lang="en-GB" sz="800" dirty="0" err="1"/>
              <a:t>Hyehyɛ</a:t>
            </a:r>
            <a:r>
              <a:rPr lang="en-GB" sz="800" dirty="0"/>
              <a:t> Wo Email</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7"/>
            <a:ext cx="730716"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Password:</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09"/>
            <a:ext cx="1275940" cy="215444"/>
          </a:xfrm>
          <a:prstGeom prst="rect">
            <a:avLst/>
          </a:prstGeom>
          <a:solidFill>
            <a:srgbClr val="FFFFFF"/>
          </a:solidFill>
          <a:ln>
            <a:noFill/>
          </a:ln>
        </p:spPr>
        <p:txBody>
          <a:bodyPr wrap="square" rtlCol="0">
            <a:spAutoFit/>
          </a:bodyPr>
          <a:lstStyle/>
          <a:p>
            <a:r>
              <a:rPr lang="en-GB" sz="800" dirty="0" err="1"/>
              <a:t>Hyehyɛ</a:t>
            </a:r>
            <a:r>
              <a:rPr lang="en-GB" sz="800" dirty="0"/>
              <a:t> Wo Password</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49"/>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365" y="3933970"/>
            <a:ext cx="1138410" cy="369332"/>
          </a:xfrm>
          <a:prstGeom prst="rect">
            <a:avLst/>
          </a:prstGeom>
          <a:noFill/>
          <a:ln>
            <a:noFill/>
          </a:ln>
        </p:spPr>
        <p:txBody>
          <a:bodyPr wrap="square" rtlCol="0">
            <a:spAutoFit/>
          </a:bodyPr>
          <a:lstStyle/>
          <a:p>
            <a:r>
              <a:rPr lang="de-DE" sz="900" dirty="0"/>
              <a:t>Wo werɛ afi wo password?</a:t>
            </a:r>
            <a:endParaRPr lang="es-AR" sz="900" dirty="0">
              <a:solidFill>
                <a:srgbClr val="22478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7"/>
            <a:ext cx="528214"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Log In</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89"/>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0"/>
            <a:ext cx="1008594" cy="338554"/>
          </a:xfrm>
          <a:prstGeom prst="rect">
            <a:avLst/>
          </a:prstGeom>
          <a:noFill/>
          <a:ln>
            <a:noFill/>
          </a:ln>
        </p:spPr>
        <p:txBody>
          <a:bodyPr wrap="square" rtlCol="0">
            <a:spAutoFit/>
          </a:bodyPr>
          <a:lstStyle/>
          <a:p>
            <a:r>
              <a:rPr lang="en-GB" sz="800" dirty="0" err="1"/>
              <a:t>Dwumadie</a:t>
            </a:r>
            <a:r>
              <a:rPr lang="en-GB" sz="800" dirty="0"/>
              <a:t> Ho </a:t>
            </a:r>
            <a:r>
              <a:rPr lang="en-GB" sz="800" dirty="0" err="1"/>
              <a:t>Mmara</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1"/>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2"/>
            <a:ext cx="1079853" cy="338554"/>
          </a:xfrm>
          <a:prstGeom prst="rect">
            <a:avLst/>
          </a:prstGeom>
          <a:noFill/>
          <a:ln>
            <a:noFill/>
          </a:ln>
        </p:spPr>
        <p:txBody>
          <a:bodyPr wrap="square" rtlCol="0">
            <a:spAutoFit/>
          </a:bodyPr>
          <a:lstStyle/>
          <a:p>
            <a:r>
              <a:rPr lang="en-GB" sz="800" dirty="0" err="1"/>
              <a:t>Kokoamsɛm</a:t>
            </a:r>
            <a:r>
              <a:rPr lang="en-GB" sz="800" dirty="0"/>
              <a:t> Ho </a:t>
            </a:r>
            <a:r>
              <a:rPr lang="en-GB" sz="800" dirty="0" err="1"/>
              <a:t>Nhyehyɛe</a:t>
            </a:r>
            <a:endParaRPr lang="es-AR" sz="800" dirty="0">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6"/>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243895" y="5323288"/>
            <a:ext cx="1079853" cy="215444"/>
          </a:xfrm>
          <a:prstGeom prst="rect">
            <a:avLst/>
          </a:prstGeom>
          <a:noFill/>
          <a:ln>
            <a:noFill/>
          </a:ln>
        </p:spPr>
        <p:txBody>
          <a:bodyPr wrap="square" rtlCol="0">
            <a:spAutoFit/>
          </a:bodyPr>
          <a:lstStyle/>
          <a:p>
            <a:r>
              <a:rPr lang="en-US" sz="800" i="1" dirty="0">
                <a:solidFill>
                  <a:srgbClr val="224781"/>
                </a:solidFill>
                <a:latin typeface="Arial" panose="020B0604020202020204" pitchFamily="34" charset="0"/>
                <a:cs typeface="Arial" panose="020B0604020202020204" pitchFamily="34" charset="0"/>
              </a:rPr>
              <a:t>powered by</a:t>
            </a:r>
            <a:endParaRPr lang="es-AR" sz="800" i="1" dirty="0">
              <a:solidFill>
                <a:srgbClr val="224781"/>
              </a:solidFill>
              <a:latin typeface="Arial" panose="020B0604020202020204" pitchFamily="34" charset="0"/>
              <a:cs typeface="Arial" panose="020B0604020202020204" pitchFamily="34" charset="0"/>
            </a:endParaRP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1"/>
            <a:ext cx="2082543" cy="1477328"/>
          </a:xfrm>
          <a:prstGeom prst="rect">
            <a:avLst/>
          </a:prstGeom>
          <a:noFill/>
        </p:spPr>
        <p:txBody>
          <a:bodyPr wrap="square" rtlCol="0">
            <a:spAutoFit/>
          </a:bodyPr>
          <a:lstStyle/>
          <a:p>
            <a:r>
              <a:rPr lang="en-GB" dirty="0" err="1"/>
              <a:t>Nnipa</a:t>
            </a:r>
            <a:r>
              <a:rPr lang="en-GB" dirty="0"/>
              <a:t> a </a:t>
            </a:r>
            <a:r>
              <a:rPr lang="en-GB" dirty="0" err="1"/>
              <a:t>wɔresan</a:t>
            </a:r>
            <a:r>
              <a:rPr lang="en-GB" dirty="0"/>
              <a:t> aba no </a:t>
            </a:r>
            <a:r>
              <a:rPr lang="en-GB" dirty="0" err="1"/>
              <a:t>betumi</a:t>
            </a:r>
            <a:r>
              <a:rPr lang="en-GB" dirty="0"/>
              <a:t> </a:t>
            </a:r>
            <a:r>
              <a:rPr lang="en-GB" dirty="0" err="1"/>
              <a:t>aklik</a:t>
            </a:r>
            <a:r>
              <a:rPr lang="en-GB" dirty="0"/>
              <a:t> </a:t>
            </a:r>
            <a:r>
              <a:rPr lang="en-GB" b="1" dirty="0"/>
              <a:t>Forgot Password</a:t>
            </a:r>
            <a:r>
              <a:rPr lang="en-GB" dirty="0"/>
              <a:t>? link no so de </a:t>
            </a:r>
            <a:r>
              <a:rPr lang="en-GB" dirty="0" err="1"/>
              <a:t>asan</a:t>
            </a:r>
            <a:r>
              <a:rPr lang="en-GB" dirty="0"/>
              <a:t> </a:t>
            </a:r>
            <a:r>
              <a:rPr lang="en-GB" dirty="0" err="1"/>
              <a:t>wɔn</a:t>
            </a:r>
            <a:r>
              <a:rPr lang="en-GB" dirty="0"/>
              <a:t> password no.</a:t>
            </a:r>
            <a:endParaRPr lang="en-US" dirty="0">
              <a:latin typeface="Aptos" panose="020B0004020202020204" pitchFamily="34" charset="0"/>
            </a:endParaRPr>
          </a:p>
        </p:txBody>
      </p:sp>
      <p:pic>
        <p:nvPicPr>
          <p:cNvPr id="15" name="Picture 14" descr="Mfoni mfonini a ɛkyerɛ “Reset your password” (Sesa wo password) kɔkɔbɔ/abisa a ɛbɛpue.">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5"/>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0"/>
            <a:ext cx="2040678" cy="307777"/>
          </a:xfrm>
          <a:prstGeom prst="rect">
            <a:avLst/>
          </a:prstGeom>
          <a:solidFill>
            <a:srgbClr val="F9F9F9"/>
          </a:solidFill>
          <a:ln>
            <a:no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Reset Your Password</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599"/>
            <a:ext cx="2539047" cy="507831"/>
          </a:xfrm>
          <a:prstGeom prst="rect">
            <a:avLst/>
          </a:prstGeom>
          <a:solidFill>
            <a:srgbClr val="F9F9F9"/>
          </a:solidFill>
          <a:ln>
            <a:solidFill>
              <a:srgbClr val="F9F9F9"/>
            </a:solidFill>
          </a:ln>
        </p:spPr>
        <p:txBody>
          <a:bodyPr wrap="square" rtlCol="0">
            <a:spAutoFit/>
          </a:bodyPr>
          <a:lstStyle/>
          <a:p>
            <a:r>
              <a:rPr lang="en-GB" sz="900" dirty="0" err="1"/>
              <a:t>Hyehyɛ</a:t>
            </a:r>
            <a:r>
              <a:rPr lang="en-GB" sz="900" dirty="0"/>
              <a:t> email address a </a:t>
            </a:r>
            <a:r>
              <a:rPr lang="en-GB" sz="900" dirty="0" err="1"/>
              <a:t>wode</a:t>
            </a:r>
            <a:r>
              <a:rPr lang="en-GB" sz="900" dirty="0"/>
              <a:t> </a:t>
            </a:r>
            <a:r>
              <a:rPr lang="en-GB" sz="900" dirty="0" err="1"/>
              <a:t>yɛɛ</a:t>
            </a:r>
            <a:r>
              <a:rPr lang="en-GB" sz="900" dirty="0"/>
              <a:t> registration no. </a:t>
            </a:r>
            <a:r>
              <a:rPr lang="en-GB" sz="900" dirty="0" err="1"/>
              <a:t>Wɔbɛsoma</a:t>
            </a:r>
            <a:r>
              <a:rPr lang="en-GB" sz="900" dirty="0"/>
              <a:t> reset password link bi </a:t>
            </a:r>
            <a:r>
              <a:rPr lang="en-GB" sz="900" dirty="0" err="1"/>
              <a:t>akɔ</a:t>
            </a:r>
            <a:r>
              <a:rPr lang="en-GB" sz="900" dirty="0"/>
              <a:t> email a </a:t>
            </a:r>
            <a:r>
              <a:rPr lang="en-GB" sz="900" dirty="0" err="1"/>
              <a:t>wɔde</a:t>
            </a:r>
            <a:r>
              <a:rPr lang="en-GB" sz="900" dirty="0"/>
              <a:t> </a:t>
            </a:r>
            <a:r>
              <a:rPr lang="en-GB" sz="900" dirty="0" err="1"/>
              <a:t>yɛɛ</a:t>
            </a:r>
            <a:r>
              <a:rPr lang="en-GB" sz="900" dirty="0"/>
              <a:t> registration no so.</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8"/>
            <a:ext cx="781571" cy="215444"/>
          </a:xfrm>
          <a:prstGeom prst="rect">
            <a:avLst/>
          </a:prstGeom>
          <a:solidFill>
            <a:srgbClr val="F9F9F9"/>
          </a:solidFill>
          <a:ln>
            <a:solidFill>
              <a:srgbClr val="F9F9F9"/>
            </a:solidFill>
          </a:ln>
        </p:spPr>
        <p:txBody>
          <a:bodyPr wrap="square" rtlCol="0">
            <a:spAutoFit/>
          </a:bodyPr>
          <a:lstStyle/>
          <a:p>
            <a:r>
              <a:rPr lang="en-US" sz="800" b="1" dirty="0">
                <a:solidFill>
                  <a:schemeClr val="bg2">
                    <a:lumMod val="25000"/>
                  </a:schemeClr>
                </a:solidFill>
                <a:latin typeface="Arial" panose="020B0604020202020204" pitchFamily="34" charset="0"/>
                <a:cs typeface="Arial" panose="020B0604020202020204" pitchFamily="34" charset="0"/>
              </a:rPr>
              <a:t>Your Email</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5"/>
            <a:ext cx="1138410" cy="221624"/>
          </a:xfrm>
          <a:prstGeom prst="rect">
            <a:avLst/>
          </a:prstGeom>
          <a:solidFill>
            <a:srgbClr val="FFFFFF"/>
          </a:solidFill>
          <a:ln>
            <a:noFill/>
          </a:ln>
        </p:spPr>
        <p:txBody>
          <a:bodyPr wrap="square" rtlCol="0">
            <a:spAutoFit/>
          </a:bodyPr>
          <a:lstStyle/>
          <a:p>
            <a:r>
              <a:rPr lang="en-GB" sz="800" dirty="0" err="1"/>
              <a:t>Hyehyɛ</a:t>
            </a:r>
            <a:r>
              <a:rPr lang="en-GB" sz="800" dirty="0"/>
              <a:t> Wo Email</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1"/>
            <a:ext cx="885912" cy="338554"/>
          </a:xfrm>
          <a:prstGeom prst="rect">
            <a:avLst/>
          </a:prstGeom>
          <a:solidFill>
            <a:srgbClr val="F9F9F9"/>
          </a:solidFill>
          <a:ln>
            <a:solidFill>
              <a:srgbClr val="F9F9F9"/>
            </a:solidFill>
          </a:ln>
        </p:spPr>
        <p:txBody>
          <a:bodyPr wrap="square" rtlCol="0">
            <a:spAutoFit/>
          </a:bodyPr>
          <a:lstStyle/>
          <a:p>
            <a:r>
              <a:rPr lang="it-IT" sz="800" dirty="0"/>
              <a:t>Si Email No So Dua</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8"/>
            <a:ext cx="1138410" cy="221624"/>
          </a:xfrm>
          <a:prstGeom prst="rect">
            <a:avLst/>
          </a:prstGeom>
          <a:solidFill>
            <a:srgbClr val="FFFFFF"/>
          </a:solidFill>
          <a:ln>
            <a:noFill/>
          </a:ln>
        </p:spPr>
        <p:txBody>
          <a:bodyPr wrap="square" rtlCol="0">
            <a:spAutoFit/>
          </a:bodyPr>
          <a:lstStyle/>
          <a:p>
            <a:r>
              <a:rPr lang="it-IT" sz="800" dirty="0"/>
              <a:t>Si Email No So Dua</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8"/>
            <a:ext cx="554850" cy="215444"/>
          </a:xfrm>
          <a:prstGeom prst="rect">
            <a:avLst/>
          </a:prstGeom>
          <a:solidFill>
            <a:srgbClr val="F9F9F9"/>
          </a:solidFill>
          <a:ln>
            <a:solidFill>
              <a:srgbClr val="F9F9F9"/>
            </a:solidFill>
          </a:ln>
        </p:spPr>
        <p:txBody>
          <a:bodyPr wrap="square" rtlCol="0">
            <a:spAutoFit/>
          </a:bodyPr>
          <a:lstStyle/>
          <a:p>
            <a:r>
              <a:rPr lang="en-GB" sz="800" dirty="0"/>
              <a:t>Twa Mu</a:t>
            </a:r>
            <a:endParaRPr lang="es-AR" sz="800" dirty="0">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2"/>
            <a:ext cx="1053521" cy="215444"/>
          </a:xfrm>
          <a:prstGeom prst="rect">
            <a:avLst/>
          </a:prstGeom>
          <a:solidFill>
            <a:srgbClr val="757575"/>
          </a:solidFill>
          <a:ln>
            <a:noFill/>
          </a:ln>
        </p:spPr>
        <p:txBody>
          <a:bodyPr wrap="square" rtlCol="0">
            <a:spAutoFit/>
          </a:bodyPr>
          <a:lstStyle/>
          <a:p>
            <a:pPr algn="ctr"/>
            <a:r>
              <a:rPr lang="en-GB" sz="800" dirty="0">
                <a:solidFill>
                  <a:schemeClr val="bg1"/>
                </a:solidFill>
              </a:rPr>
              <a:t>Soma Reset Email</a:t>
            </a:r>
            <a:endParaRPr lang="es-AR" sz="800" b="1" dirty="0">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0"/>
            <a:ext cx="2140126" cy="2031325"/>
          </a:xfrm>
          <a:prstGeom prst="rect">
            <a:avLst/>
          </a:prstGeom>
          <a:noFill/>
        </p:spPr>
        <p:txBody>
          <a:bodyPr wrap="square" rtlCol="0">
            <a:spAutoFit/>
          </a:bodyPr>
          <a:lstStyle/>
          <a:p>
            <a:r>
              <a:rPr lang="en-GB" dirty="0" err="1"/>
              <a:t>Hyehyɛ</a:t>
            </a:r>
            <a:r>
              <a:rPr lang="en-GB" dirty="0"/>
              <a:t> email address a </a:t>
            </a:r>
            <a:r>
              <a:rPr lang="en-GB" dirty="0" err="1"/>
              <a:t>wɔde</a:t>
            </a:r>
            <a:r>
              <a:rPr lang="en-GB" dirty="0"/>
              <a:t> </a:t>
            </a:r>
            <a:r>
              <a:rPr lang="en-GB" dirty="0" err="1"/>
              <a:t>yɛɛ</a:t>
            </a:r>
            <a:r>
              <a:rPr lang="en-GB" dirty="0"/>
              <a:t> account no, </a:t>
            </a:r>
            <a:r>
              <a:rPr lang="en-GB" dirty="0" err="1"/>
              <a:t>na</a:t>
            </a:r>
            <a:r>
              <a:rPr lang="en-GB" dirty="0"/>
              <a:t> </a:t>
            </a:r>
            <a:r>
              <a:rPr lang="en-GB" dirty="0" err="1"/>
              <a:t>afei</a:t>
            </a:r>
            <a:r>
              <a:rPr lang="en-GB" dirty="0"/>
              <a:t> </a:t>
            </a:r>
            <a:r>
              <a:rPr lang="en-GB" dirty="0" err="1"/>
              <a:t>hyehyɛ</a:t>
            </a:r>
            <a:r>
              <a:rPr lang="en-GB" dirty="0"/>
              <a:t> no bio de </a:t>
            </a:r>
            <a:r>
              <a:rPr lang="en-GB" dirty="0" err="1"/>
              <a:t>si</a:t>
            </a:r>
            <a:r>
              <a:rPr lang="en-GB" dirty="0"/>
              <a:t> so </a:t>
            </a:r>
            <a:r>
              <a:rPr lang="en-GB" dirty="0" err="1"/>
              <a:t>dua</a:t>
            </a:r>
            <a:r>
              <a:rPr lang="en-GB" dirty="0"/>
              <a:t>.</a:t>
            </a:r>
            <a:endParaRPr lang="en-US" dirty="0">
              <a:latin typeface="Aptos" panose="020B0004020202020204" pitchFamily="34" charset="0"/>
            </a:endParaRPr>
          </a:p>
          <a:p>
            <a:r>
              <a:rPr lang="en-US" dirty="0" err="1">
                <a:latin typeface="Aptos" panose="020B0004020202020204" pitchFamily="34" charset="0"/>
              </a:rPr>
              <a:t>Klik</a:t>
            </a:r>
            <a:r>
              <a:rPr lang="en-US" dirty="0">
                <a:latin typeface="Aptos" panose="020B0004020202020204" pitchFamily="34" charset="0"/>
              </a:rPr>
              <a:t> </a:t>
            </a:r>
            <a:r>
              <a:rPr lang="en-US" b="1" dirty="0">
                <a:latin typeface="Aptos" panose="020B0004020202020204" pitchFamily="34" charset="0"/>
              </a:rPr>
              <a:t>Send Reset Email</a:t>
            </a:r>
            <a:r>
              <a:rPr lang="en-US" dirty="0">
                <a:latin typeface="Aptos" panose="020B0004020202020204" pitchFamily="34" charset="0"/>
              </a:rPr>
              <a:t>.</a:t>
            </a:r>
          </a:p>
        </p:txBody>
      </p:sp>
      <p:pic>
        <p:nvPicPr>
          <p:cNvPr id="23" name="Picture 22" descr="Mfoni mfonini a ɛkyerɛ sɛ email a ɛma password reset no rekɔ no ho nkyerɛkyerɛmu/siadeɛ a ɛkyerɛ sɛ wɔasoma no yiye.">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79"/>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19"/>
            <a:ext cx="2841066" cy="215444"/>
          </a:xfrm>
          <a:prstGeom prst="rect">
            <a:avLst/>
          </a:prstGeom>
          <a:solidFill>
            <a:srgbClr val="FFFFFF"/>
          </a:solidFill>
          <a:ln>
            <a:noFill/>
          </a:ln>
        </p:spPr>
        <p:txBody>
          <a:bodyPr wrap="square" rtlCol="0">
            <a:spAutoFit/>
          </a:bodyPr>
          <a:lstStyle/>
          <a:p>
            <a:r>
              <a:rPr lang="en-GB" sz="800" dirty="0" err="1"/>
              <a:t>Wɔasoma</a:t>
            </a:r>
            <a:r>
              <a:rPr lang="en-GB" sz="800" dirty="0"/>
              <a:t> password reset email bi </a:t>
            </a:r>
            <a:r>
              <a:rPr lang="en-GB" sz="800" dirty="0" err="1"/>
              <a:t>akɔ</a:t>
            </a:r>
            <a:r>
              <a:rPr lang="en-GB" sz="800" dirty="0"/>
              <a:t> emailaddress@mail.com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4"/>
            <a:ext cx="368358" cy="184666"/>
          </a:xfrm>
          <a:prstGeom prst="rect">
            <a:avLst/>
          </a:prstGeom>
          <a:solidFill>
            <a:srgbClr val="22608F"/>
          </a:solidFill>
          <a:ln>
            <a:noFill/>
          </a:ln>
        </p:spPr>
        <p:txBody>
          <a:bodyPr wrap="square" rtlCol="0">
            <a:spAutoFit/>
          </a:bodyPr>
          <a:lstStyle/>
          <a:p>
            <a:pPr algn="ctr"/>
            <a:r>
              <a:rPr lang="en-US" sz="600" b="1" dirty="0">
                <a:solidFill>
                  <a:schemeClr val="bg1"/>
                </a:solidFill>
                <a:latin typeface="Arial" panose="020B0604020202020204" pitchFamily="34" charset="0"/>
                <a:cs typeface="Arial" panose="020B0604020202020204" pitchFamily="34" charset="0"/>
              </a:rPr>
              <a:t>OK</a:t>
            </a:r>
            <a:endParaRPr lang="es-AR" sz="600" b="1" dirty="0">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09"/>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6"/>
            <a:ext cx="1278007" cy="369332"/>
          </a:xfrm>
          <a:prstGeom prst="rect">
            <a:avLst/>
          </a:prstGeom>
          <a:noFill/>
        </p:spPr>
        <p:txBody>
          <a:bodyPr wrap="square">
            <a:spAutoFit/>
          </a:bodyPr>
          <a:lstStyle/>
          <a:p>
            <a:r>
              <a:rPr lang="en-US" dirty="0" err="1">
                <a:latin typeface="Aptos" panose="020B0004020202020204" pitchFamily="34" charset="0"/>
              </a:rPr>
              <a:t>Klik</a:t>
            </a:r>
            <a:r>
              <a:rPr lang="en-US" dirty="0">
                <a:latin typeface="Aptos" panose="020B0004020202020204" pitchFamily="34" charset="0"/>
              </a:rPr>
              <a:t> </a:t>
            </a:r>
            <a:r>
              <a:rPr lang="en-US" b="1" dirty="0">
                <a:latin typeface="Aptos" panose="020B0004020202020204" pitchFamily="34" charset="0"/>
              </a:rPr>
              <a:t>OK.</a:t>
            </a:r>
          </a:p>
        </p:txBody>
      </p:sp>
      <p:pic>
        <p:nvPicPr>
          <p:cNvPr id="28" name="Picture 27" descr="Mfoni mfonini a ɛkyerɛ “Reset your password” (Sesa wo password) kɔkɔbɔ a ɛbɛpue.">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8"/>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1"/>
            <a:ext cx="1641250" cy="253916"/>
          </a:xfrm>
          <a:prstGeom prst="rect">
            <a:avLst/>
          </a:prstGeom>
          <a:solidFill>
            <a:srgbClr val="F9F9F9"/>
          </a:solidFill>
          <a:ln>
            <a:noFill/>
          </a:ln>
        </p:spPr>
        <p:txBody>
          <a:bodyPr wrap="square" rtlCol="0">
            <a:spAutoFit/>
          </a:bodyPr>
          <a:lstStyle/>
          <a:p>
            <a:r>
              <a:rPr lang="en-GB" sz="1050" dirty="0"/>
              <a:t>San Wo Password No</a:t>
            </a:r>
            <a:endParaRPr lang="es-AR" sz="1050" dirty="0">
              <a:solidFill>
                <a:srgbClr val="22478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4"/>
            <a:ext cx="730716" cy="184666"/>
          </a:xfrm>
          <a:prstGeom prst="rect">
            <a:avLst/>
          </a:prstGeom>
          <a:solidFill>
            <a:srgbClr val="F9F9F9"/>
          </a:solidFill>
          <a:ln>
            <a:solidFill>
              <a:srgbClr val="F9F9F9"/>
            </a:solidFill>
          </a:ln>
        </p:spPr>
        <p:txBody>
          <a:bodyPr wrap="square" rtlCol="0">
            <a:spAutoFit/>
          </a:bodyPr>
          <a:lstStyle/>
          <a:p>
            <a:r>
              <a:rPr lang="en-US" sz="600" b="1" dirty="0">
                <a:solidFill>
                  <a:schemeClr val="bg2">
                    <a:lumMod val="25000"/>
                  </a:schemeClr>
                </a:solidFill>
                <a:latin typeface="Arial" panose="020B0604020202020204" pitchFamily="34" charset="0"/>
                <a:cs typeface="Arial" panose="020B0604020202020204" pitchFamily="34" charset="0"/>
              </a:rPr>
              <a:t>Password:</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1116" y="5223300"/>
            <a:ext cx="1275940" cy="215444"/>
          </a:xfrm>
          <a:prstGeom prst="rect">
            <a:avLst/>
          </a:prstGeom>
          <a:solidFill>
            <a:srgbClr val="FFFFFF"/>
          </a:solidFill>
          <a:ln>
            <a:noFill/>
          </a:ln>
        </p:spPr>
        <p:txBody>
          <a:bodyPr wrap="square" rtlCol="0">
            <a:spAutoFit/>
          </a:bodyPr>
          <a:lstStyle/>
          <a:p>
            <a:r>
              <a:rPr lang="en-GB" sz="800" dirty="0" err="1"/>
              <a:t>Hyehyɛ</a:t>
            </a:r>
            <a:r>
              <a:rPr lang="en-GB" sz="800" dirty="0"/>
              <a:t> Wo Password</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170D86A-16A7-3630-2331-228221D530CA}"/>
              </a:ext>
            </a:extLst>
          </p:cNvPr>
          <p:cNvSpPr txBox="1"/>
          <p:nvPr/>
        </p:nvSpPr>
        <p:spPr>
          <a:xfrm>
            <a:off x="6024724" y="5458138"/>
            <a:ext cx="3203298" cy="169277"/>
          </a:xfrm>
          <a:prstGeom prst="rect">
            <a:avLst/>
          </a:prstGeom>
          <a:solidFill>
            <a:srgbClr val="F9F9F9"/>
          </a:solidFill>
          <a:ln>
            <a:noFill/>
          </a:ln>
        </p:spPr>
        <p:txBody>
          <a:bodyPr wrap="square" rtlCol="0">
            <a:spAutoFit/>
          </a:bodyPr>
          <a:lstStyle/>
          <a:p>
            <a:r>
              <a:rPr lang="en-GB" sz="500" dirty="0" err="1"/>
              <a:t>Ɛsɛ</a:t>
            </a:r>
            <a:r>
              <a:rPr lang="en-GB" sz="500" dirty="0"/>
              <a:t> </a:t>
            </a:r>
            <a:r>
              <a:rPr lang="en-GB" sz="500" dirty="0" err="1"/>
              <a:t>sɛ</a:t>
            </a:r>
            <a:r>
              <a:rPr lang="en-GB" sz="500" dirty="0"/>
              <a:t> </a:t>
            </a:r>
            <a:r>
              <a:rPr lang="en-GB" sz="500" dirty="0" err="1"/>
              <a:t>ɛyɛ</a:t>
            </a:r>
            <a:r>
              <a:rPr lang="en-GB" sz="500" dirty="0"/>
              <a:t> </a:t>
            </a:r>
            <a:r>
              <a:rPr lang="en-GB" sz="500" dirty="0" err="1"/>
              <a:t>nkyerɛwde</a:t>
            </a:r>
            <a:r>
              <a:rPr lang="en-GB" sz="500" dirty="0"/>
              <a:t> 8 </a:t>
            </a:r>
            <a:r>
              <a:rPr lang="en-GB" sz="500" dirty="0" err="1"/>
              <a:t>anaa</a:t>
            </a:r>
            <a:r>
              <a:rPr lang="en-GB" sz="500" dirty="0"/>
              <a:t> </a:t>
            </a:r>
            <a:r>
              <a:rPr lang="en-GB" sz="500" dirty="0" err="1"/>
              <a:t>nea</a:t>
            </a:r>
            <a:r>
              <a:rPr lang="en-GB" sz="500" dirty="0"/>
              <a:t> </a:t>
            </a:r>
            <a:r>
              <a:rPr lang="en-GB" sz="500" dirty="0" err="1"/>
              <a:t>ɛboro</a:t>
            </a:r>
            <a:r>
              <a:rPr lang="en-GB" sz="500" dirty="0"/>
              <a:t> </a:t>
            </a:r>
            <a:r>
              <a:rPr lang="en-GB" sz="500" dirty="0" err="1"/>
              <a:t>saa</a:t>
            </a:r>
            <a:r>
              <a:rPr lang="en-GB" sz="500" dirty="0"/>
              <a:t>, </a:t>
            </a:r>
            <a:r>
              <a:rPr lang="en-GB" sz="500" dirty="0" err="1"/>
              <a:t>na</a:t>
            </a:r>
            <a:r>
              <a:rPr lang="en-GB" sz="500" dirty="0"/>
              <a:t> </a:t>
            </a:r>
            <a:r>
              <a:rPr lang="en-GB" sz="500" dirty="0" err="1"/>
              <a:t>ɛka</a:t>
            </a:r>
            <a:r>
              <a:rPr lang="en-GB" sz="500" dirty="0"/>
              <a:t> </a:t>
            </a:r>
            <a:r>
              <a:rPr lang="en-GB" sz="500" dirty="0" err="1"/>
              <a:t>ho</a:t>
            </a:r>
            <a:r>
              <a:rPr lang="en-GB" sz="500" dirty="0"/>
              <a:t>: uppercase 1, </a:t>
            </a:r>
            <a:r>
              <a:rPr lang="en-GB" sz="500" dirty="0" err="1"/>
              <a:t>nɔma</a:t>
            </a:r>
            <a:r>
              <a:rPr lang="en-GB" sz="500" dirty="0"/>
              <a:t> 1, lowercase 1, ne special character 1.</a:t>
            </a:r>
            <a:endParaRPr lang="es-AR" sz="200" b="1" dirty="0">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8"/>
            <a:ext cx="883630" cy="338554"/>
          </a:xfrm>
          <a:prstGeom prst="rect">
            <a:avLst/>
          </a:prstGeom>
          <a:solidFill>
            <a:srgbClr val="F9F9F9"/>
          </a:solidFill>
          <a:ln>
            <a:solidFill>
              <a:srgbClr val="F9F9F9"/>
            </a:solidFill>
          </a:ln>
        </p:spPr>
        <p:txBody>
          <a:bodyPr wrap="square" rtlCol="0">
            <a:spAutoFit/>
          </a:bodyPr>
          <a:lstStyle/>
          <a:p>
            <a:r>
              <a:rPr lang="it-IT" sz="800" dirty="0"/>
              <a:t>Si Password No So Dua:</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6F08C47-4CE5-A1C1-EA8A-F779CF31303A}"/>
              </a:ext>
            </a:extLst>
          </p:cNvPr>
          <p:cNvSpPr txBox="1"/>
          <p:nvPr/>
        </p:nvSpPr>
        <p:spPr>
          <a:xfrm>
            <a:off x="6917780" y="5614628"/>
            <a:ext cx="1763979" cy="215444"/>
          </a:xfrm>
          <a:prstGeom prst="rect">
            <a:avLst/>
          </a:prstGeom>
          <a:solidFill>
            <a:srgbClr val="FFFFFF"/>
          </a:solidFill>
          <a:ln>
            <a:noFill/>
          </a:ln>
        </p:spPr>
        <p:txBody>
          <a:bodyPr wrap="square" rtlCol="0">
            <a:spAutoFit/>
          </a:bodyPr>
          <a:lstStyle/>
          <a:p>
            <a:r>
              <a:rPr lang="en-GB" sz="800" dirty="0"/>
              <a:t>Si Wo Password No So </a:t>
            </a:r>
            <a:r>
              <a:rPr lang="en-GB" sz="800" dirty="0" err="1"/>
              <a:t>Dua</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7" y="5990992"/>
            <a:ext cx="410644" cy="169277"/>
          </a:xfrm>
          <a:prstGeom prst="rect">
            <a:avLst/>
          </a:prstGeom>
          <a:solidFill>
            <a:srgbClr val="757575"/>
          </a:solidFill>
          <a:ln>
            <a:noFill/>
          </a:ln>
        </p:spPr>
        <p:txBody>
          <a:bodyPr wrap="square" rtlCol="0">
            <a:spAutoFit/>
          </a:bodyPr>
          <a:lstStyle/>
          <a:p>
            <a:pPr algn="ctr"/>
            <a:r>
              <a:rPr lang="en-US" sz="500" dirty="0">
                <a:solidFill>
                  <a:schemeClr val="bg1"/>
                </a:solidFill>
                <a:latin typeface="Arial" panose="020B0604020202020204" pitchFamily="34" charset="0"/>
                <a:cs typeface="Arial" panose="020B0604020202020204" pitchFamily="34" charset="0"/>
              </a:rPr>
              <a:t>Confirm</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0"/>
            <a:ext cx="2169836" cy="1477328"/>
          </a:xfrm>
          <a:prstGeom prst="rect">
            <a:avLst/>
          </a:prstGeom>
          <a:noFill/>
        </p:spPr>
        <p:txBody>
          <a:bodyPr wrap="square">
            <a:spAutoFit/>
          </a:bodyPr>
          <a:lstStyle/>
          <a:p>
            <a:pPr lvl="0">
              <a:defRPr/>
            </a:pPr>
            <a:r>
              <a:rPr lang="en-GB" dirty="0" err="1"/>
              <a:t>Hwɛ</a:t>
            </a:r>
            <a:r>
              <a:rPr lang="en-GB" dirty="0"/>
              <a:t> wo email </a:t>
            </a:r>
            <a:r>
              <a:rPr lang="en-GB" dirty="0" err="1"/>
              <a:t>na</a:t>
            </a:r>
            <a:r>
              <a:rPr lang="en-GB" dirty="0"/>
              <a:t> di link a </a:t>
            </a:r>
            <a:r>
              <a:rPr lang="en-GB" dirty="0" err="1"/>
              <a:t>wɔde</a:t>
            </a:r>
            <a:r>
              <a:rPr lang="en-GB" dirty="0"/>
              <a:t> ama no </a:t>
            </a:r>
            <a:r>
              <a:rPr lang="en-GB" dirty="0" err="1"/>
              <a:t>akyi</a:t>
            </a:r>
            <a:r>
              <a:rPr lang="en-GB" dirty="0"/>
              <a:t>. </a:t>
            </a:r>
            <a:r>
              <a:rPr lang="en-GB" dirty="0" err="1"/>
              <a:t>Wɔbɛma</a:t>
            </a:r>
            <a:r>
              <a:rPr lang="en-GB" dirty="0"/>
              <a:t> wo </a:t>
            </a:r>
            <a:r>
              <a:rPr lang="en-GB" dirty="0" err="1"/>
              <a:t>asan</a:t>
            </a:r>
            <a:r>
              <a:rPr lang="en-GB" dirty="0"/>
              <a:t> wo password no </a:t>
            </a:r>
            <a:r>
              <a:rPr lang="en-GB" dirty="0" err="1"/>
              <a:t>wɔ</a:t>
            </a:r>
            <a:r>
              <a:rPr lang="en-GB" dirty="0"/>
              <a:t> portal no mu.</a:t>
            </a:r>
            <a:endParaRPr lang="en-US" dirty="0">
              <a:latin typeface="Aptos" panose="020B0004020202020204" pitchFamily="34" charset="0"/>
            </a:endParaRP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8"/>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0"/>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4"/>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89"/>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5"/>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3"/>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en-IN" sz="5300" dirty="0" err="1">
                <a:solidFill>
                  <a:srgbClr val="1A4785"/>
                </a:solidFill>
                <a:latin typeface="Aptos" panose="020B0004020202020204" pitchFamily="34" charset="0"/>
                <a:ea typeface="Open Sans Light" pitchFamily="2" charset="0"/>
                <a:cs typeface="Open Sans Light" pitchFamily="2" charset="0"/>
              </a:rPr>
              <a:t>Suani</a:t>
            </a:r>
            <a:r>
              <a:rPr lang="en-IN" sz="5300" dirty="0">
                <a:solidFill>
                  <a:srgbClr val="1A4785"/>
                </a:solidFill>
                <a:latin typeface="Aptos" panose="020B0004020202020204" pitchFamily="34" charset="0"/>
                <a:ea typeface="Open Sans Light" pitchFamily="2" charset="0"/>
                <a:cs typeface="Open Sans Light" pitchFamily="2" charset="0"/>
              </a:rPr>
              <a:t> </a:t>
            </a:r>
            <a:r>
              <a:rPr lang="en-IN" sz="5300" dirty="0" err="1">
                <a:solidFill>
                  <a:srgbClr val="1A4785"/>
                </a:solidFill>
                <a:latin typeface="Aptos" panose="020B0004020202020204" pitchFamily="34" charset="0"/>
                <a:ea typeface="Open Sans Light" pitchFamily="2" charset="0"/>
                <a:cs typeface="Open Sans Light" pitchFamily="2" charset="0"/>
              </a:rPr>
              <a:t>Mfa</a:t>
            </a:r>
            <a:r>
              <a:rPr lang="en-IN" sz="5300" dirty="0">
                <a:solidFill>
                  <a:srgbClr val="1A4785"/>
                </a:solidFill>
                <a:latin typeface="Aptos" panose="020B0004020202020204" pitchFamily="34" charset="0"/>
                <a:ea typeface="Open Sans Light" pitchFamily="2" charset="0"/>
                <a:cs typeface="Open Sans Light" pitchFamily="2" charset="0"/>
              </a:rPr>
              <a:t> </a:t>
            </a:r>
            <a:r>
              <a:rPr lang="en-IN" sz="5300" dirty="0" err="1">
                <a:solidFill>
                  <a:srgbClr val="1A4785"/>
                </a:solidFill>
                <a:latin typeface="Aptos" panose="020B0004020202020204" pitchFamily="34" charset="0"/>
                <a:ea typeface="Open Sans Light" pitchFamily="2" charset="0"/>
                <a:cs typeface="Open Sans Light" pitchFamily="2" charset="0"/>
              </a:rPr>
              <a:t>ka</a:t>
            </a:r>
            <a:r>
              <a:rPr lang="en-IN" sz="5300" dirty="0">
                <a:solidFill>
                  <a:srgbClr val="1A4785"/>
                </a:solidFill>
                <a:latin typeface="Aptos" panose="020B0004020202020204" pitchFamily="34" charset="0"/>
                <a:ea typeface="Open Sans Light" pitchFamily="2" charset="0"/>
                <a:cs typeface="Open Sans Light" pitchFamily="2" charset="0"/>
              </a:rPr>
              <a:t> </a:t>
            </a:r>
            <a:r>
              <a:rPr lang="en-IN" sz="5300" dirty="0" err="1">
                <a:solidFill>
                  <a:srgbClr val="1A4785"/>
                </a:solidFill>
                <a:latin typeface="Aptos" panose="020B0004020202020204" pitchFamily="34" charset="0"/>
                <a:ea typeface="Open Sans Light" pitchFamily="2" charset="0"/>
                <a:cs typeface="Open Sans Light" pitchFamily="2" charset="0"/>
              </a:rPr>
              <a:t>ho</a:t>
            </a:r>
            <a:endParaRPr lang="en-US" sz="5300" dirty="0">
              <a:solidFill>
                <a:srgbClr val="1A4785"/>
              </a:solidFill>
              <a:latin typeface="Aptos" panose="020B0004020202020204" pitchFamily="34" charset="0"/>
              <a:ea typeface="Open Sans Light" pitchFamily="2" charset="0"/>
              <a:cs typeface="Open Sans Light" pitchFamily="2" charset="0"/>
            </a:endParaRPr>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err="1"/>
              <a:t>Ɔwofo</a:t>
            </a:r>
            <a:r>
              <a:rPr lang="en-GB" dirty="0"/>
              <a:t> </a:t>
            </a:r>
            <a:r>
              <a:rPr lang="en-GB" dirty="0" err="1"/>
              <a:t>anaa</a:t>
            </a:r>
            <a:r>
              <a:rPr lang="en-GB" dirty="0"/>
              <a:t> guardian </a:t>
            </a:r>
            <a:r>
              <a:rPr lang="en-GB" dirty="0" err="1"/>
              <a:t>biara</a:t>
            </a:r>
            <a:r>
              <a:rPr lang="en-GB" dirty="0"/>
              <a:t> </a:t>
            </a:r>
            <a:r>
              <a:rPr lang="en-GB" dirty="0" err="1"/>
              <a:t>betumi</a:t>
            </a:r>
            <a:r>
              <a:rPr lang="en-GB" dirty="0"/>
              <a:t> </a:t>
            </a:r>
            <a:r>
              <a:rPr lang="en-GB" dirty="0" err="1"/>
              <a:t>ayɛ</a:t>
            </a:r>
            <a:r>
              <a:rPr lang="en-GB" dirty="0"/>
              <a:t> </a:t>
            </a:r>
            <a:r>
              <a:rPr lang="en-GB" dirty="0" err="1"/>
              <a:t>n’ankasa</a:t>
            </a:r>
            <a:r>
              <a:rPr lang="en-GB" dirty="0"/>
              <a:t> account </a:t>
            </a:r>
            <a:r>
              <a:rPr lang="en-GB" dirty="0" err="1"/>
              <a:t>na</a:t>
            </a:r>
            <a:r>
              <a:rPr lang="en-GB" dirty="0"/>
              <a:t> </a:t>
            </a:r>
            <a:r>
              <a:rPr lang="en-GB" dirty="0" err="1"/>
              <a:t>ɔde</a:t>
            </a:r>
            <a:r>
              <a:rPr lang="en-GB" dirty="0"/>
              <a:t> </a:t>
            </a:r>
            <a:r>
              <a:rPr lang="en-GB" dirty="0" err="1"/>
              <a:t>asuafo</a:t>
            </a:r>
            <a:r>
              <a:rPr lang="en-GB" dirty="0"/>
              <a:t> </a:t>
            </a:r>
            <a:r>
              <a:rPr lang="en-GB" dirty="0" err="1"/>
              <a:t>bɛsi</a:t>
            </a:r>
            <a:r>
              <a:rPr lang="en-GB" dirty="0"/>
              <a:t> 10 aka ho. Accounts 3 </a:t>
            </a:r>
            <a:r>
              <a:rPr lang="en-GB" dirty="0" err="1"/>
              <a:t>betumi</a:t>
            </a:r>
            <a:r>
              <a:rPr lang="en-GB" dirty="0"/>
              <a:t> </a:t>
            </a:r>
            <a:r>
              <a:rPr lang="en-GB" dirty="0" err="1"/>
              <a:t>akyɛ</a:t>
            </a:r>
            <a:r>
              <a:rPr lang="en-GB" dirty="0"/>
              <a:t> </a:t>
            </a:r>
            <a:r>
              <a:rPr lang="en-GB" dirty="0" err="1"/>
              <a:t>suani</a:t>
            </a:r>
            <a:r>
              <a:rPr lang="en-GB" dirty="0"/>
              <a:t> koro no </a:t>
            </a:r>
            <a:r>
              <a:rPr lang="en-GB" dirty="0" err="1"/>
              <a:t>ara</a:t>
            </a:r>
            <a:r>
              <a:rPr lang="en-GB" dirty="0"/>
              <a:t>. </a:t>
            </a:r>
            <a:r>
              <a:rPr lang="en-GB" dirty="0" err="1"/>
              <a:t>Ɛsɛ</a:t>
            </a:r>
            <a:r>
              <a:rPr lang="en-GB" dirty="0"/>
              <a:t> </a:t>
            </a:r>
            <a:r>
              <a:rPr lang="en-GB" dirty="0" err="1"/>
              <a:t>sɛ</a:t>
            </a:r>
            <a:r>
              <a:rPr lang="en-GB" dirty="0"/>
              <a:t> </a:t>
            </a:r>
            <a:r>
              <a:rPr lang="en-GB" dirty="0" err="1"/>
              <a:t>woadi</a:t>
            </a:r>
            <a:r>
              <a:rPr lang="en-GB" dirty="0"/>
              <a:t> </a:t>
            </a:r>
            <a:r>
              <a:rPr lang="en-GB" dirty="0" err="1"/>
              <a:t>mfe</a:t>
            </a:r>
            <a:r>
              <a:rPr lang="en-GB" dirty="0"/>
              <a:t> 14 </a:t>
            </a:r>
            <a:r>
              <a:rPr lang="en-GB" dirty="0" err="1"/>
              <a:t>anaa</a:t>
            </a:r>
            <a:r>
              <a:rPr lang="en-GB" dirty="0"/>
              <a:t> </a:t>
            </a:r>
            <a:r>
              <a:rPr lang="en-GB" dirty="0" err="1"/>
              <a:t>nea</a:t>
            </a:r>
            <a:r>
              <a:rPr lang="en-GB" dirty="0"/>
              <a:t> </a:t>
            </a:r>
            <a:r>
              <a:rPr lang="en-GB" dirty="0" err="1"/>
              <a:t>ɛboro</a:t>
            </a:r>
            <a:r>
              <a:rPr lang="en-GB" dirty="0"/>
              <a:t> </a:t>
            </a:r>
            <a:r>
              <a:rPr lang="en-GB" dirty="0" err="1"/>
              <a:t>saa</a:t>
            </a:r>
            <a:r>
              <a:rPr lang="en-GB" dirty="0"/>
              <a:t> </a:t>
            </a:r>
            <a:r>
              <a:rPr lang="en-GB" dirty="0" err="1"/>
              <a:t>ansa</a:t>
            </a:r>
            <a:r>
              <a:rPr lang="en-GB" dirty="0"/>
              <a:t> </a:t>
            </a:r>
            <a:r>
              <a:rPr lang="en-GB" dirty="0" err="1"/>
              <a:t>na</a:t>
            </a:r>
            <a:r>
              <a:rPr lang="en-GB" dirty="0"/>
              <a:t> </a:t>
            </a:r>
            <a:r>
              <a:rPr lang="en-GB" dirty="0" err="1"/>
              <a:t>woatumi</a:t>
            </a:r>
            <a:r>
              <a:rPr lang="en-GB" dirty="0"/>
              <a:t> </a:t>
            </a:r>
            <a:r>
              <a:rPr lang="en-GB" dirty="0" err="1"/>
              <a:t>ayɛ</a:t>
            </a:r>
            <a:r>
              <a:rPr lang="en-GB" dirty="0"/>
              <a:t> account.</a:t>
            </a:r>
            <a:endParaRPr lang="en-US" dirty="0">
              <a:solidFill>
                <a:schemeClr val="bg1"/>
              </a:solidFill>
              <a:latin typeface="Aptos" panose="020B0004020202020204" pitchFamily="34" charset="0"/>
            </a:endParaRPr>
          </a:p>
        </p:txBody>
      </p:sp>
      <p:pic>
        <p:nvPicPr>
          <p:cNvPr id="9" name="Picture 2" descr="Mfoni mfonini a ɛkyerɛ suani list (student listing page) no, a ɛda adi baabi a “Add New Student” (Fa suani foforo ka ho) button no wɔ.">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Department</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of</a:t>
            </a:r>
            <a:r>
              <a:rPr lang="es-AR" sz="1000" dirty="0">
                <a:latin typeface="Aptos Slab Light" panose="020F05020202040A0204" pitchFamily="34" charset="0"/>
                <a:cs typeface="Arial" panose="020B0604020202020204" pitchFamily="34" charset="0"/>
              </a:rPr>
              <a:t> Elementary </a:t>
            </a:r>
            <a:br>
              <a:rPr lang="es-AR" sz="1000" dirty="0">
                <a:latin typeface="Aptos Slab Light" panose="020F05020202040A0204" pitchFamily="34" charset="0"/>
                <a:cs typeface="Arial" panose="020B0604020202020204" pitchFamily="34" charset="0"/>
              </a:rPr>
            </a:br>
            <a:r>
              <a:rPr lang="es-AR" sz="1000" dirty="0">
                <a:latin typeface="Aptos Slab Light" panose="020F05020202040A0204" pitchFamily="34" charset="0"/>
                <a:cs typeface="Arial" panose="020B0604020202020204" pitchFamily="34" charset="0"/>
              </a:rPr>
              <a:t>and </a:t>
            </a:r>
            <a:r>
              <a:rPr lang="es-AR" sz="1000" dirty="0" err="1">
                <a:latin typeface="Aptos Slab Light" panose="020F05020202040A0204" pitchFamily="34" charset="0"/>
                <a:cs typeface="Arial" panose="020B0604020202020204" pitchFamily="34" charset="0"/>
              </a:rPr>
              <a:t>Secondary</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Education</a:t>
            </a:r>
            <a:endParaRPr lang="es-AR" sz="1000" dirty="0">
              <a:latin typeface="Aptos Slab Light" panose="020F05020202040A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r>
              <a:rPr lang="en-GB" sz="1400" dirty="0"/>
              <a:t>Wo </a:t>
            </a:r>
            <a:r>
              <a:rPr lang="en-GB" sz="1400" dirty="0" err="1"/>
              <a:t>Suani</a:t>
            </a:r>
            <a:r>
              <a:rPr lang="en-GB" sz="1400" dirty="0"/>
              <a:t>(</a:t>
            </a:r>
            <a:r>
              <a:rPr lang="en-GB" sz="1400" dirty="0" err="1"/>
              <a:t>fo</a:t>
            </a:r>
            <a:r>
              <a:rPr lang="en-GB" sz="1400" dirty="0"/>
              <a:t>) No:</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Demo Student</a:t>
            </a:r>
            <a:endParaRPr lang="es-AR" sz="1400" b="1" dirty="0">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582262" cy="261610"/>
          </a:xfrm>
          <a:prstGeom prst="rect">
            <a:avLst/>
          </a:prstGeom>
          <a:noFill/>
          <a:ln>
            <a:noFill/>
          </a:ln>
        </p:spPr>
        <p:txBody>
          <a:bodyPr wrap="square" rtlCol="0">
            <a:spAutoFit/>
          </a:bodyPr>
          <a:lstStyle/>
          <a:p>
            <a:r>
              <a:rPr lang="it-IT" sz="1100" dirty="0">
                <a:solidFill>
                  <a:schemeClr val="accent1"/>
                </a:solidFill>
              </a:rPr>
              <a:t>Fa Suani Foforo Ka Ho</a:t>
            </a:r>
            <a:endParaRPr lang="es-AR" sz="1100" dirty="0">
              <a:solidFill>
                <a:schemeClr val="accent1"/>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Sɛ</a:t>
            </a:r>
            <a:r>
              <a:rPr lang="en-GB" dirty="0"/>
              <a:t> </a:t>
            </a:r>
            <a:r>
              <a:rPr lang="en-GB" dirty="0" err="1"/>
              <a:t>wopɛ</a:t>
            </a:r>
            <a:r>
              <a:rPr lang="en-GB" dirty="0"/>
              <a:t> </a:t>
            </a:r>
            <a:r>
              <a:rPr lang="en-GB" dirty="0" err="1"/>
              <a:t>sɛ</a:t>
            </a:r>
            <a:r>
              <a:rPr lang="en-GB" dirty="0"/>
              <a:t> </a:t>
            </a:r>
            <a:r>
              <a:rPr lang="en-GB" dirty="0" err="1"/>
              <a:t>wode</a:t>
            </a:r>
            <a:r>
              <a:rPr lang="en-GB" dirty="0"/>
              <a:t> </a:t>
            </a:r>
            <a:r>
              <a:rPr lang="en-GB" dirty="0" err="1"/>
              <a:t>asuafo</a:t>
            </a:r>
            <a:r>
              <a:rPr lang="en-GB" dirty="0"/>
              <a:t> </a:t>
            </a:r>
            <a:r>
              <a:rPr lang="en-GB" dirty="0" err="1"/>
              <a:t>foforo</a:t>
            </a:r>
            <a:r>
              <a:rPr lang="en-GB" dirty="0"/>
              <a:t> ka wo account </a:t>
            </a:r>
            <a:r>
              <a:rPr lang="en-GB" dirty="0" err="1"/>
              <a:t>ho</a:t>
            </a:r>
            <a:r>
              <a:rPr lang="en-GB" dirty="0"/>
              <a:t> a, </a:t>
            </a:r>
            <a:r>
              <a:rPr lang="en-GB" dirty="0" err="1"/>
              <a:t>klik</a:t>
            </a:r>
            <a:r>
              <a:rPr lang="en-GB" dirty="0"/>
              <a:t> </a:t>
            </a:r>
            <a:r>
              <a:rPr lang="en-GB" b="1" dirty="0"/>
              <a:t>Add New Student</a:t>
            </a:r>
            <a:r>
              <a:rPr lang="en-GB" dirty="0"/>
              <a:t>, </a:t>
            </a:r>
            <a:r>
              <a:rPr lang="en-GB" dirty="0" err="1"/>
              <a:t>hyehyɛ</a:t>
            </a:r>
            <a:r>
              <a:rPr lang="en-GB" dirty="0"/>
              <a:t> </a:t>
            </a:r>
            <a:r>
              <a:rPr lang="en-GB" dirty="0" err="1"/>
              <a:t>suani</a:t>
            </a:r>
            <a:r>
              <a:rPr lang="en-GB" dirty="0"/>
              <a:t> no registration code ne </a:t>
            </a:r>
            <a:r>
              <a:rPr lang="en-GB" dirty="0" err="1"/>
              <a:t>ne</a:t>
            </a:r>
            <a:r>
              <a:rPr lang="en-GB" dirty="0"/>
              <a:t> da a </a:t>
            </a:r>
            <a:r>
              <a:rPr lang="en-GB" dirty="0" err="1"/>
              <a:t>wɔwoo</a:t>
            </a:r>
            <a:r>
              <a:rPr lang="en-GB" dirty="0"/>
              <a:t> no, </a:t>
            </a:r>
            <a:r>
              <a:rPr lang="en-GB" dirty="0" err="1"/>
              <a:t>na</a:t>
            </a:r>
            <a:r>
              <a:rPr lang="en-GB" dirty="0"/>
              <a:t> </a:t>
            </a:r>
            <a:r>
              <a:rPr lang="en-GB" dirty="0" err="1"/>
              <a:t>afei</a:t>
            </a:r>
            <a:r>
              <a:rPr lang="en-GB" dirty="0"/>
              <a:t> </a:t>
            </a:r>
            <a:r>
              <a:rPr lang="en-GB" dirty="0" err="1"/>
              <a:t>klik</a:t>
            </a:r>
            <a:r>
              <a:rPr lang="en-GB" dirty="0"/>
              <a:t> </a:t>
            </a:r>
            <a:r>
              <a:rPr lang="en-GB" b="1" dirty="0"/>
              <a:t>Add</a:t>
            </a:r>
            <a:r>
              <a:rPr lang="en-GB" dirty="0"/>
              <a:t>.</a:t>
            </a:r>
            <a:endParaRPr lang="en-US" dirty="0">
              <a:solidFill>
                <a:schemeClr val="bg1"/>
              </a:solidFill>
              <a:latin typeface="Aptos" panose="020B0004020202020204" pitchFamily="34" charset="0"/>
            </a:endParaRPr>
          </a:p>
        </p:txBody>
      </p:sp>
      <p:sp>
        <p:nvSpPr>
          <p:cNvPr id="18" name="TextBox 17">
            <a:extLst>
              <a:ext uri="{FF2B5EF4-FFF2-40B4-BE49-F238E27FC236}">
                <a16:creationId xmlns:a16="http://schemas.microsoft.com/office/drawing/2014/main" id="{5ED952D8-9ECD-5368-E091-921899019525}"/>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a:t>
            </a:r>
            <a:r>
              <a:rPr lang="en-US" sz="800" b="1" dirty="0" err="1">
                <a:solidFill>
                  <a:srgbClr val="224781"/>
                </a:solidFill>
                <a:latin typeface="Arial" panose="020B0604020202020204" pitchFamily="34" charset="0"/>
                <a:cs typeface="Arial" panose="020B0604020202020204" pitchFamily="34" charset="0"/>
              </a:rPr>
              <a:t>Espa</a:t>
            </a:r>
            <a:r>
              <a:rPr lang="es-AR" sz="800" b="1" dirty="0" err="1">
                <a:solidFill>
                  <a:srgbClr val="224781"/>
                </a:solidFill>
                <a:latin typeface="Arial" panose="020B0604020202020204" pitchFamily="34" charset="0"/>
                <a:cs typeface="Arial" panose="020B0604020202020204" pitchFamily="34" charset="0"/>
              </a:rPr>
              <a:t>ñol</a:t>
            </a:r>
            <a:endParaRPr lang="es-AR" sz="800" b="1" dirty="0">
              <a:solidFill>
                <a:srgbClr val="224781"/>
              </a:solidFill>
              <a:latin typeface="Arial" panose="020B0604020202020204" pitchFamily="34" charset="0"/>
              <a:cs typeface="Arial" panose="020B0604020202020204" pitchFamily="34" charset="0"/>
            </a:endParaRPr>
          </a:p>
        </p:txBody>
      </p:sp>
      <p:pic>
        <p:nvPicPr>
          <p:cNvPr id="11" name="Picture 10" descr="Mfoni mfonini a ɛkyerɛ sɛnea wɔde suani foforo ka akontaabu ho, bere a wɔakyere “Add New Student” (Fa suani foforo ka ho) button no so no, baabi a ɔde di dwuma no hyɛ suani no registration code ne awo da (date of birth) mu.">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57715"/>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6"/>
            <a:ext cx="1604373"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Department</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of</a:t>
            </a:r>
            <a:r>
              <a:rPr lang="es-AR" sz="900" dirty="0">
                <a:latin typeface="Aptos Slab Light" panose="020F05020202040A0204" pitchFamily="34" charset="0"/>
                <a:cs typeface="Arial" panose="020B0604020202020204" pitchFamily="34" charset="0"/>
              </a:rPr>
              <a:t> Elementary </a:t>
            </a:r>
            <a:br>
              <a:rPr lang="es-AR" sz="900" dirty="0">
                <a:latin typeface="Aptos Slab Light" panose="020F05020202040A0204" pitchFamily="34" charset="0"/>
                <a:cs typeface="Arial" panose="020B0604020202020204" pitchFamily="34" charset="0"/>
              </a:rPr>
            </a:br>
            <a:r>
              <a:rPr lang="es-AR" sz="900" dirty="0">
                <a:latin typeface="Aptos Slab Light" panose="020F05020202040A0204" pitchFamily="34" charset="0"/>
                <a:cs typeface="Arial" panose="020B0604020202020204" pitchFamily="34" charset="0"/>
              </a:rPr>
              <a:t>and </a:t>
            </a:r>
            <a:r>
              <a:rPr lang="es-AR" sz="900" dirty="0" err="1">
                <a:latin typeface="Aptos Slab Light" panose="020F05020202040A0204" pitchFamily="34" charset="0"/>
                <a:cs typeface="Arial" panose="020B0604020202020204" pitchFamily="34" charset="0"/>
              </a:rPr>
              <a:t>Secondary</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Education</a:t>
            </a:r>
            <a:endParaRPr lang="es-AR" sz="900" dirty="0">
              <a:latin typeface="Aptos Slab Light" panose="020F05020202040A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r>
              <a:rPr lang="en-GB" sz="1400" dirty="0"/>
              <a:t>Wo </a:t>
            </a:r>
            <a:r>
              <a:rPr lang="en-GB" sz="1400" dirty="0" err="1"/>
              <a:t>Suani</a:t>
            </a:r>
            <a:r>
              <a:rPr lang="en-GB" sz="1400" dirty="0"/>
              <a:t>(</a:t>
            </a:r>
            <a:r>
              <a:rPr lang="en-GB" sz="1400" dirty="0" err="1"/>
              <a:t>fo</a:t>
            </a:r>
            <a:r>
              <a:rPr lang="en-GB" sz="1400" dirty="0"/>
              <a:t>) No:</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Demo Student</a:t>
            </a:r>
            <a:endParaRPr lang="es-AR" sz="1400" b="1" dirty="0">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827051" cy="253916"/>
          </a:xfrm>
          <a:prstGeom prst="rect">
            <a:avLst/>
          </a:prstGeom>
          <a:noFill/>
          <a:ln>
            <a:noFill/>
          </a:ln>
        </p:spPr>
        <p:txBody>
          <a:bodyPr wrap="square" rtlCol="0">
            <a:spAutoFit/>
          </a:bodyPr>
          <a:lstStyle/>
          <a:p>
            <a:r>
              <a:rPr lang="en-GB" sz="1050" dirty="0">
                <a:solidFill>
                  <a:schemeClr val="accent1"/>
                </a:solidFill>
              </a:rPr>
              <a:t>Twa Mu</a:t>
            </a:r>
            <a:endParaRPr lang="es-AR" sz="1050"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it-IT" sz="800" dirty="0"/>
              <a:t>Hyehyɛ wo suani no registration code ne ne da a wɔwoo no.</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r>
              <a:rPr lang="en-US" sz="700" b="1" dirty="0">
                <a:solidFill>
                  <a:schemeClr val="bg2">
                    <a:lumMod val="25000"/>
                  </a:schemeClr>
                </a:solidFill>
                <a:latin typeface="Arial" panose="020B0604020202020204" pitchFamily="34" charset="0"/>
                <a:cs typeface="Arial" panose="020B0604020202020204" pitchFamily="34" charset="0"/>
              </a:rPr>
              <a:t>Registration Code:</a:t>
            </a:r>
            <a:endParaRPr lang="es-AR" sz="700" b="1"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2020171" cy="215444"/>
          </a:xfrm>
          <a:prstGeom prst="rect">
            <a:avLst/>
          </a:prstGeom>
          <a:solidFill>
            <a:srgbClr val="FFFFFF"/>
          </a:solidFill>
          <a:ln>
            <a:noFill/>
          </a:ln>
        </p:spPr>
        <p:txBody>
          <a:bodyPr wrap="square" rtlCol="0">
            <a:spAutoFit/>
          </a:bodyPr>
          <a:lstStyle/>
          <a:p>
            <a:r>
              <a:rPr lang="en-GB" sz="800" dirty="0"/>
              <a:t>Registration Code a </a:t>
            </a:r>
            <a:r>
              <a:rPr lang="en-GB" sz="800" dirty="0" err="1"/>
              <a:t>ɛwɔ</a:t>
            </a:r>
            <a:r>
              <a:rPr lang="en-GB" sz="800" dirty="0"/>
              <a:t> </a:t>
            </a:r>
            <a:r>
              <a:rPr lang="en-GB" sz="800" dirty="0" err="1"/>
              <a:t>nkyerɛwde</a:t>
            </a:r>
            <a:r>
              <a:rPr lang="en-GB" sz="800" dirty="0"/>
              <a:t> 12</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en-GB" sz="900" dirty="0"/>
              <a:t>Da a </a:t>
            </a:r>
            <a:r>
              <a:rPr lang="en-GB" sz="900" dirty="0" err="1"/>
              <a:t>Wɔwoo</a:t>
            </a:r>
            <a:r>
              <a:rPr lang="en-GB" sz="900" dirty="0"/>
              <a:t> No</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DD</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YY</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869945" cy="215444"/>
          </a:xfrm>
          <a:prstGeom prst="rect">
            <a:avLst/>
          </a:prstGeom>
          <a:solidFill>
            <a:srgbClr val="F9F9F9"/>
          </a:solidFill>
          <a:ln>
            <a:noFill/>
          </a:ln>
        </p:spPr>
        <p:txBody>
          <a:bodyPr wrap="square" rtlCol="0">
            <a:spAutoFit/>
          </a:bodyPr>
          <a:lstStyle/>
          <a:p>
            <a:r>
              <a:rPr lang="en-GB" sz="800" dirty="0" err="1"/>
              <a:t>Ɛhe</a:t>
            </a:r>
            <a:r>
              <a:rPr lang="en-GB" sz="800" dirty="0"/>
              <a:t> </a:t>
            </a:r>
            <a:r>
              <a:rPr lang="en-GB" sz="800" dirty="0" err="1"/>
              <a:t>na</a:t>
            </a:r>
            <a:r>
              <a:rPr lang="en-GB" sz="800" dirty="0"/>
              <a:t> me registration code no </a:t>
            </a:r>
            <a:r>
              <a:rPr lang="en-GB" sz="800" dirty="0" err="1"/>
              <a:t>wɔ</a:t>
            </a:r>
            <a:r>
              <a:rPr lang="en-GB" sz="800" dirty="0"/>
              <a:t>?</a:t>
            </a:r>
            <a:endParaRPr lang="es-AR" sz="800" dirty="0">
              <a:solidFill>
                <a:srgbClr val="22608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343976" y="6309826"/>
            <a:ext cx="44105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Add</a:t>
            </a:r>
            <a:endParaRPr lang="es-AR" sz="700"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a:t>
            </a:r>
            <a:r>
              <a:rPr lang="en-US" sz="800" b="1" dirty="0" err="1">
                <a:solidFill>
                  <a:srgbClr val="224781"/>
                </a:solidFill>
                <a:latin typeface="Arial" panose="020B0604020202020204" pitchFamily="34" charset="0"/>
                <a:cs typeface="Arial" panose="020B0604020202020204" pitchFamily="34" charset="0"/>
              </a:rPr>
              <a:t>Espa</a:t>
            </a:r>
            <a:r>
              <a:rPr lang="es-AR" sz="800" b="1" dirty="0" err="1">
                <a:solidFill>
                  <a:srgbClr val="224781"/>
                </a:solidFill>
                <a:latin typeface="Arial" panose="020B0604020202020204" pitchFamily="34" charset="0"/>
                <a:cs typeface="Arial" panose="020B0604020202020204" pitchFamily="34" charset="0"/>
              </a:rPr>
              <a:t>ñol</a:t>
            </a:r>
            <a:endParaRPr lang="es-AR" sz="800" b="1" dirty="0">
              <a:solidFill>
                <a:srgbClr val="22478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Yi </a:t>
            </a:r>
            <a:r>
              <a:rPr lang="en-US" sz="5300" dirty="0" err="1">
                <a:solidFill>
                  <a:srgbClr val="1A4785"/>
                </a:solidFill>
                <a:latin typeface="Aptos" panose="020B0004020202020204" pitchFamily="34" charset="0"/>
                <a:ea typeface="Open Sans Light" pitchFamily="2" charset="0"/>
                <a:cs typeface="Open Sans Light" pitchFamily="2" charset="0"/>
              </a:rPr>
              <a:t>Asuafo</a:t>
            </a:r>
            <a:r>
              <a:rPr lang="en-US" sz="5300" dirty="0">
                <a:solidFill>
                  <a:srgbClr val="1A4785"/>
                </a:solidFill>
                <a:latin typeface="Aptos" panose="020B0004020202020204" pitchFamily="34" charset="0"/>
                <a:ea typeface="Open Sans Light" pitchFamily="2" charset="0"/>
                <a:cs typeface="Open Sans Light" pitchFamily="2" charset="0"/>
              </a:rPr>
              <a:t> Fi </a:t>
            </a:r>
            <a:r>
              <a:rPr lang="en-US" sz="5300" dirty="0" err="1">
                <a:solidFill>
                  <a:srgbClr val="1A4785"/>
                </a:solidFill>
                <a:latin typeface="Aptos" panose="020B0004020202020204" pitchFamily="34" charset="0"/>
                <a:ea typeface="Open Sans Light" pitchFamily="2" charset="0"/>
                <a:cs typeface="Open Sans Light" pitchFamily="2" charset="0"/>
              </a:rPr>
              <a:t>Hɔ</a:t>
            </a:r>
            <a:endParaRPr lang="en-US" dirty="0"/>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wopɛ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wuyi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bi fi </a:t>
            </a:r>
            <a:r>
              <a:rPr lang="en-US" dirty="0" err="1">
                <a:solidFill>
                  <a:schemeClr val="bg1"/>
                </a:solidFill>
                <a:latin typeface="Aptos" panose="020B0004020202020204" pitchFamily="34" charset="0"/>
              </a:rPr>
              <a:t>hɔ</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klik</a:t>
            </a:r>
            <a:r>
              <a:rPr lang="en-US" dirty="0">
                <a:solidFill>
                  <a:schemeClr val="bg1"/>
                </a:solidFill>
                <a:latin typeface="Aptos" panose="020B0004020202020204" pitchFamily="34" charset="0"/>
              </a:rPr>
              <a:t> X </a:t>
            </a:r>
            <a:r>
              <a:rPr lang="en-US" dirty="0" err="1">
                <a:solidFill>
                  <a:schemeClr val="bg1"/>
                </a:solidFill>
                <a:latin typeface="Aptos" panose="020B0004020202020204" pitchFamily="34" charset="0"/>
              </a:rPr>
              <a:t>kɔkɔɔ</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ɛbɛn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din no. </a:t>
            </a:r>
            <a:r>
              <a:rPr lang="en-US" dirty="0" err="1">
                <a:solidFill>
                  <a:schemeClr val="bg1"/>
                </a:solidFill>
                <a:latin typeface="Aptos" panose="020B0004020202020204" pitchFamily="34" charset="0"/>
              </a:rPr>
              <a:t>Nkra</a:t>
            </a:r>
            <a:r>
              <a:rPr lang="en-US" dirty="0">
                <a:solidFill>
                  <a:schemeClr val="bg1"/>
                </a:solidFill>
                <a:latin typeface="Aptos" panose="020B0004020202020204" pitchFamily="34" charset="0"/>
              </a:rPr>
              <a:t> bi </a:t>
            </a:r>
            <a:r>
              <a:rPr lang="en-US" dirty="0" err="1">
                <a:solidFill>
                  <a:schemeClr val="bg1"/>
                </a:solidFill>
                <a:latin typeface="Aptos" panose="020B0004020202020204" pitchFamily="34" charset="0"/>
              </a:rPr>
              <a:t>bɛpue</a:t>
            </a:r>
            <a:r>
              <a:rPr lang="en-US" dirty="0">
                <a:solidFill>
                  <a:schemeClr val="bg1"/>
                </a:solidFill>
                <a:latin typeface="Aptos" panose="020B0004020202020204" pitchFamily="34" charset="0"/>
              </a:rPr>
              <a:t> ama </a:t>
            </a:r>
            <a:r>
              <a:rPr lang="en-US" dirty="0" err="1">
                <a:solidFill>
                  <a:schemeClr val="bg1"/>
                </a:solidFill>
                <a:latin typeface="Aptos" panose="020B0004020202020204" pitchFamily="34" charset="0"/>
              </a:rPr>
              <a:t>woasi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no fi </a:t>
            </a:r>
            <a:r>
              <a:rPr lang="en-US" dirty="0" err="1">
                <a:solidFill>
                  <a:schemeClr val="bg1"/>
                </a:solidFill>
                <a:latin typeface="Aptos" panose="020B0004020202020204" pitchFamily="34" charset="0"/>
              </a:rPr>
              <a:t>hɔ</a:t>
            </a:r>
            <a:r>
              <a:rPr lang="en-US" dirty="0">
                <a:solidFill>
                  <a:schemeClr val="bg1"/>
                </a:solidFill>
                <a:latin typeface="Aptos" panose="020B0004020202020204" pitchFamily="34" charset="0"/>
              </a:rPr>
              <a:t> no so </a:t>
            </a:r>
            <a:r>
              <a:rPr lang="en-US" dirty="0" err="1">
                <a:solidFill>
                  <a:schemeClr val="bg1"/>
                </a:solidFill>
                <a:latin typeface="Aptos" panose="020B0004020202020204" pitchFamily="34" charset="0"/>
              </a:rPr>
              <a:t>dua</a:t>
            </a:r>
            <a:endParaRPr lang="en-US" dirty="0">
              <a:solidFill>
                <a:schemeClr val="bg1"/>
              </a:solidFill>
              <a:latin typeface="Aptos" panose="020B0004020202020204" pitchFamily="34" charset="0"/>
            </a:endParaRPr>
          </a:p>
        </p:txBody>
      </p:sp>
      <p:pic>
        <p:nvPicPr>
          <p:cNvPr id="4" name="Picture 3" descr="Mfoni mfonini a ɛkyerɛ suani list (student listing page) no, a wɔde adaka atwa red X a ɛwɔ suani bi ho ho ahyia.">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808873"/>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Department</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of</a:t>
            </a:r>
            <a:r>
              <a:rPr lang="es-AR" sz="1200" dirty="0">
                <a:latin typeface="Aptos Slab Light" panose="020F05020202040A0204" pitchFamily="34" charset="0"/>
                <a:cs typeface="Arial" panose="020B0604020202020204" pitchFamily="34" charset="0"/>
              </a:rPr>
              <a:t> Elementary </a:t>
            </a:r>
            <a:br>
              <a:rPr lang="es-AR" sz="1200" dirty="0">
                <a:latin typeface="Aptos Slab Light" panose="020F05020202040A0204" pitchFamily="34" charset="0"/>
                <a:cs typeface="Arial" panose="020B0604020202020204" pitchFamily="34" charset="0"/>
              </a:rPr>
            </a:br>
            <a:r>
              <a:rPr lang="es-AR" sz="1200" dirty="0">
                <a:latin typeface="Aptos Slab Light" panose="020F05020202040A0204" pitchFamily="34" charset="0"/>
                <a:cs typeface="Arial" panose="020B0604020202020204" pitchFamily="34" charset="0"/>
              </a:rPr>
              <a:t>and </a:t>
            </a:r>
            <a:r>
              <a:rPr lang="es-AR" sz="1200" dirty="0" err="1">
                <a:latin typeface="Aptos Slab Light" panose="020F05020202040A0204" pitchFamily="34" charset="0"/>
                <a:cs typeface="Arial" panose="020B0604020202020204" pitchFamily="34" charset="0"/>
              </a:rPr>
              <a:t>Secondary</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Education</a:t>
            </a:r>
            <a:endParaRPr lang="es-AR" sz="1200" dirty="0">
              <a:latin typeface="Aptos Slab Light" panose="020F05020202040A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en-GB" sz="1600" dirty="0"/>
              <a:t>Wo </a:t>
            </a:r>
            <a:r>
              <a:rPr lang="en-GB" sz="1600" dirty="0" err="1"/>
              <a:t>Suani</a:t>
            </a:r>
            <a:r>
              <a:rPr lang="en-GB" sz="1600" dirty="0"/>
              <a:t>(</a:t>
            </a:r>
            <a:r>
              <a:rPr lang="en-GB" sz="1600" dirty="0" err="1"/>
              <a:t>fo</a:t>
            </a:r>
            <a:r>
              <a:rPr lang="en-GB" sz="1600" dirty="0"/>
              <a:t>) No:</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Demo Student 1</a:t>
            </a:r>
            <a:endParaRPr lang="es-AR" sz="1600" b="1" dirty="0">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Demo Student 2</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742748" y="4093696"/>
            <a:ext cx="1946851" cy="307777"/>
          </a:xfrm>
          <a:prstGeom prst="rect">
            <a:avLst/>
          </a:prstGeom>
          <a:noFill/>
          <a:ln>
            <a:noFill/>
          </a:ln>
        </p:spPr>
        <p:txBody>
          <a:bodyPr wrap="square" rtlCol="0">
            <a:spAutoFit/>
          </a:bodyPr>
          <a:lstStyle/>
          <a:p>
            <a:pPr algn="ctr"/>
            <a:r>
              <a:rPr lang="it-IT" sz="1400" dirty="0"/>
              <a:t>Fa Suani Foforo Ka Ho</a:t>
            </a:r>
            <a:endParaRPr lang="es-AR" sz="1400" dirty="0">
              <a:solidFill>
                <a:srgbClr val="22608F"/>
              </a:solidFill>
              <a:latin typeface="Arial" panose="020B0604020202020204" pitchFamily="34" charset="0"/>
              <a:cs typeface="Arial" panose="020B0604020202020204" pitchFamily="34" charset="0"/>
            </a:endParaRPr>
          </a:p>
        </p:txBody>
      </p:sp>
      <p:pic>
        <p:nvPicPr>
          <p:cNvPr id="12" name="Picture 11" descr="A screen shot of the pop window confirming the removal of a student from your account. ">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5" y="4677747"/>
            <a:ext cx="1335437" cy="307777"/>
          </a:xfrm>
          <a:prstGeom prst="rect">
            <a:avLst/>
          </a:prstGeom>
          <a:solidFill>
            <a:srgbClr val="FFFFFF"/>
          </a:solidFill>
          <a:ln>
            <a:solidFill>
              <a:srgbClr val="F9F9F9"/>
            </a:solidFill>
          </a:ln>
        </p:spPr>
        <p:txBody>
          <a:bodyPr wrap="square" rtlCol="0">
            <a:spAutoFit/>
          </a:bodyPr>
          <a:lstStyle/>
          <a:p>
            <a:r>
              <a:rPr lang="en-US" sz="1400" b="1" dirty="0">
                <a:latin typeface="Arial" panose="020B0604020202020204" pitchFamily="34" charset="0"/>
                <a:cs typeface="Arial" panose="020B0604020202020204" pitchFamily="34" charset="0"/>
              </a:rPr>
              <a:t>Si So </a:t>
            </a:r>
            <a:r>
              <a:rPr lang="en-US" sz="1400" b="1" dirty="0" err="1">
                <a:latin typeface="Arial" panose="020B0604020202020204" pitchFamily="34" charset="0"/>
                <a:cs typeface="Arial" panose="020B0604020202020204" pitchFamily="34" charset="0"/>
              </a:rPr>
              <a:t>Dua</a:t>
            </a:r>
            <a:endParaRPr lang="es-AR"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30887"/>
          </a:xfrm>
          <a:prstGeom prst="rect">
            <a:avLst/>
          </a:prstGeom>
          <a:solidFill>
            <a:srgbClr val="FFFFFF"/>
          </a:solidFill>
          <a:ln>
            <a:noFill/>
          </a:ln>
        </p:spPr>
        <p:txBody>
          <a:bodyPr wrap="square" rtlCol="0">
            <a:spAutoFit/>
          </a:bodyPr>
          <a:lstStyle/>
          <a:p>
            <a:r>
              <a:rPr lang="en-GB" sz="1100" dirty="0" err="1">
                <a:solidFill>
                  <a:schemeClr val="bg2">
                    <a:lumMod val="25000"/>
                  </a:schemeClr>
                </a:solidFill>
                <a:latin typeface="Arial" panose="020B0604020202020204" pitchFamily="34" charset="0"/>
                <a:cs typeface="Arial" panose="020B0604020202020204" pitchFamily="34" charset="0"/>
              </a:rPr>
              <a:t>Wugye</a:t>
            </a:r>
            <a:r>
              <a:rPr lang="en-GB" sz="1100" dirty="0">
                <a:solidFill>
                  <a:schemeClr val="bg2">
                    <a:lumMod val="25000"/>
                  </a:schemeClr>
                </a:solidFill>
                <a:latin typeface="Arial" panose="020B0604020202020204" pitchFamily="34" charset="0"/>
                <a:cs typeface="Arial" panose="020B0604020202020204" pitchFamily="34" charset="0"/>
              </a:rPr>
              <a:t> di </a:t>
            </a:r>
            <a:r>
              <a:rPr lang="en-GB" sz="1100" dirty="0" err="1">
                <a:solidFill>
                  <a:schemeClr val="bg2">
                    <a:lumMod val="25000"/>
                  </a:schemeClr>
                </a:solidFill>
                <a:latin typeface="Arial" panose="020B0604020202020204" pitchFamily="34" charset="0"/>
                <a:cs typeface="Arial" panose="020B0604020202020204" pitchFamily="34" charset="0"/>
              </a:rPr>
              <a:t>paa</a:t>
            </a:r>
            <a:r>
              <a:rPr lang="en-GB" sz="1100" dirty="0">
                <a:solidFill>
                  <a:schemeClr val="bg2">
                    <a:lumMod val="25000"/>
                  </a:schemeClr>
                </a:solidFill>
                <a:latin typeface="Arial" panose="020B0604020202020204" pitchFamily="34" charset="0"/>
                <a:cs typeface="Arial" panose="020B0604020202020204" pitchFamily="34" charset="0"/>
              </a:rPr>
              <a:t> </a:t>
            </a:r>
            <a:r>
              <a:rPr lang="en-GB" sz="1100" dirty="0" err="1">
                <a:solidFill>
                  <a:schemeClr val="bg2">
                    <a:lumMod val="25000"/>
                  </a:schemeClr>
                </a:solidFill>
                <a:latin typeface="Arial" panose="020B0604020202020204" pitchFamily="34" charset="0"/>
                <a:cs typeface="Arial" panose="020B0604020202020204" pitchFamily="34" charset="0"/>
              </a:rPr>
              <a:t>sɛ</a:t>
            </a:r>
            <a:r>
              <a:rPr lang="en-GB" sz="1100" dirty="0">
                <a:solidFill>
                  <a:schemeClr val="bg2">
                    <a:lumMod val="25000"/>
                  </a:schemeClr>
                </a:solidFill>
                <a:latin typeface="Arial" panose="020B0604020202020204" pitchFamily="34" charset="0"/>
                <a:cs typeface="Arial" panose="020B0604020202020204" pitchFamily="34" charset="0"/>
              </a:rPr>
              <a:t> </a:t>
            </a:r>
            <a:r>
              <a:rPr lang="en-GB" sz="1100" dirty="0" err="1">
                <a:solidFill>
                  <a:schemeClr val="bg2">
                    <a:lumMod val="25000"/>
                  </a:schemeClr>
                </a:solidFill>
                <a:latin typeface="Arial" panose="020B0604020202020204" pitchFamily="34" charset="0"/>
                <a:cs typeface="Arial" panose="020B0604020202020204" pitchFamily="34" charset="0"/>
              </a:rPr>
              <a:t>wopɛ</a:t>
            </a:r>
            <a:r>
              <a:rPr lang="en-GB" sz="1100" dirty="0">
                <a:solidFill>
                  <a:schemeClr val="bg2">
                    <a:lumMod val="25000"/>
                  </a:schemeClr>
                </a:solidFill>
                <a:latin typeface="Arial" panose="020B0604020202020204" pitchFamily="34" charset="0"/>
                <a:cs typeface="Arial" panose="020B0604020202020204" pitchFamily="34" charset="0"/>
              </a:rPr>
              <a:t> </a:t>
            </a:r>
            <a:r>
              <a:rPr lang="en-GB" sz="1100" dirty="0" err="1">
                <a:solidFill>
                  <a:schemeClr val="bg2">
                    <a:lumMod val="25000"/>
                  </a:schemeClr>
                </a:solidFill>
                <a:latin typeface="Arial" panose="020B0604020202020204" pitchFamily="34" charset="0"/>
                <a:cs typeface="Arial" panose="020B0604020202020204" pitchFamily="34" charset="0"/>
              </a:rPr>
              <a:t>sɛ</a:t>
            </a:r>
            <a:r>
              <a:rPr lang="en-GB" sz="1100" dirty="0">
                <a:solidFill>
                  <a:schemeClr val="bg2">
                    <a:lumMod val="25000"/>
                  </a:schemeClr>
                </a:solidFill>
                <a:latin typeface="Arial" panose="020B0604020202020204" pitchFamily="34" charset="0"/>
                <a:cs typeface="Arial" panose="020B0604020202020204" pitchFamily="34" charset="0"/>
              </a:rPr>
              <a:t> </a:t>
            </a:r>
            <a:r>
              <a:rPr lang="en-GB" sz="1100" dirty="0" err="1">
                <a:solidFill>
                  <a:schemeClr val="bg2">
                    <a:lumMod val="25000"/>
                  </a:schemeClr>
                </a:solidFill>
                <a:latin typeface="Arial" panose="020B0604020202020204" pitchFamily="34" charset="0"/>
                <a:cs typeface="Arial" panose="020B0604020202020204" pitchFamily="34" charset="0"/>
              </a:rPr>
              <a:t>wuyi</a:t>
            </a:r>
            <a:r>
              <a:rPr lang="en-GB" sz="1100" dirty="0">
                <a:solidFill>
                  <a:schemeClr val="bg2">
                    <a:lumMod val="25000"/>
                  </a:schemeClr>
                </a:solidFill>
                <a:latin typeface="Arial" panose="020B0604020202020204" pitchFamily="34" charset="0"/>
                <a:cs typeface="Arial" panose="020B0604020202020204" pitchFamily="34" charset="0"/>
              </a:rPr>
              <a:t> Demo Student 1 fi wo account no mu?</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OK</a:t>
            </a: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en-US" sz="900" dirty="0" err="1">
                <a:solidFill>
                  <a:schemeClr val="bg1"/>
                </a:solidFill>
                <a:latin typeface="Arial" panose="020B0604020202020204" pitchFamily="34" charset="0"/>
                <a:cs typeface="Arial" panose="020B0604020202020204" pitchFamily="34" charset="0"/>
              </a:rPr>
              <a:t>Twa</a:t>
            </a:r>
            <a:r>
              <a:rPr lang="en-US" sz="900" dirty="0">
                <a:solidFill>
                  <a:schemeClr val="bg1"/>
                </a:solidFill>
                <a:latin typeface="Arial" panose="020B0604020202020204" pitchFamily="34" charset="0"/>
                <a:cs typeface="Arial" panose="020B0604020202020204" pitchFamily="34" charset="0"/>
              </a:rPr>
              <a:t> Mu</a:t>
            </a:r>
            <a:endParaRPr lang="es-AR" sz="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en-US" sz="1000" b="1" dirty="0">
                <a:solidFill>
                  <a:srgbClr val="224781"/>
                </a:solidFill>
                <a:latin typeface="Arial" panose="020B0604020202020204" pitchFamily="34" charset="0"/>
                <a:cs typeface="Arial" panose="020B0604020202020204" pitchFamily="34" charset="0"/>
              </a:rPr>
              <a:t>En </a:t>
            </a:r>
            <a:r>
              <a:rPr lang="en-US" sz="1000" b="1" dirty="0" err="1">
                <a:solidFill>
                  <a:srgbClr val="224781"/>
                </a:solidFill>
                <a:latin typeface="Arial" panose="020B0604020202020204" pitchFamily="34" charset="0"/>
                <a:cs typeface="Arial" panose="020B0604020202020204" pitchFamily="34" charset="0"/>
              </a:rPr>
              <a:t>Espa</a:t>
            </a:r>
            <a:r>
              <a:rPr lang="es-AR" sz="1000" b="1" dirty="0" err="1">
                <a:solidFill>
                  <a:srgbClr val="224781"/>
                </a:solidFill>
                <a:latin typeface="Arial" panose="020B0604020202020204" pitchFamily="34" charset="0"/>
                <a:cs typeface="Arial" panose="020B0604020202020204" pitchFamily="34" charset="0"/>
              </a:rPr>
              <a:t>ñol</a:t>
            </a:r>
            <a:endParaRPr lang="es-AR" sz="1000" b="1" dirty="0">
              <a:solidFill>
                <a:srgbClr val="22478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en-IN" sz="5300" dirty="0" err="1">
                <a:solidFill>
                  <a:srgbClr val="1A4785"/>
                </a:solidFill>
                <a:latin typeface="Aptos" panose="020B0004020202020204" pitchFamily="34" charset="0"/>
                <a:ea typeface="Open Sans Light" pitchFamily="2" charset="0"/>
                <a:cs typeface="Open Sans Light" pitchFamily="2" charset="0"/>
              </a:rPr>
              <a:t>Suani</a:t>
            </a:r>
            <a:r>
              <a:rPr lang="en-IN" sz="5300" dirty="0">
                <a:solidFill>
                  <a:srgbClr val="1A4785"/>
                </a:solidFill>
                <a:latin typeface="Aptos" panose="020B0004020202020204" pitchFamily="34" charset="0"/>
                <a:ea typeface="Open Sans Light" pitchFamily="2" charset="0"/>
                <a:cs typeface="Open Sans Light" pitchFamily="2" charset="0"/>
              </a:rPr>
              <a:t> a </a:t>
            </a:r>
            <a:r>
              <a:rPr lang="en-IN" sz="5300" dirty="0" err="1">
                <a:solidFill>
                  <a:srgbClr val="1A4785"/>
                </a:solidFill>
                <a:latin typeface="Aptos" panose="020B0004020202020204" pitchFamily="34" charset="0"/>
                <a:ea typeface="Open Sans Light" pitchFamily="2" charset="0"/>
                <a:cs typeface="Open Sans Light" pitchFamily="2" charset="0"/>
              </a:rPr>
              <a:t>Wopaw</a:t>
            </a:r>
            <a:endParaRPr lang="en-US" sz="5300" dirty="0">
              <a:solidFill>
                <a:srgbClr val="1A4785"/>
              </a:solidFill>
              <a:latin typeface="Aptos" panose="020B0004020202020204" pitchFamily="34" charset="0"/>
              <a:ea typeface="Open Sans Light" pitchFamily="2" charset="0"/>
              <a:cs typeface="Open Sans Light" pitchFamily="2" charset="0"/>
            </a:endParaRPr>
          </a:p>
        </p:txBody>
      </p:sp>
      <p:pic>
        <p:nvPicPr>
          <p:cNvPr id="12" name="Picture 11" descr="Mfoni mfonini a ɛkyerɛ suani list (student listing page) a demo suani 3 wɔ mu. Wɔde adaka atwa menu icon bi ho hyia a ɛma wotumi sesa wo email address anaa wufi portal no mu (log out).">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Department</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of</a:t>
            </a:r>
            <a:r>
              <a:rPr lang="es-AR" sz="1200" dirty="0">
                <a:latin typeface="Aptos Slab Light" panose="020F05020202040A0204" pitchFamily="34" charset="0"/>
                <a:cs typeface="Arial" panose="020B0604020202020204" pitchFamily="34" charset="0"/>
              </a:rPr>
              <a:t> Elementary </a:t>
            </a:r>
            <a:br>
              <a:rPr lang="es-AR" sz="1200" dirty="0">
                <a:latin typeface="Aptos Slab Light" panose="020F05020202040A0204" pitchFamily="34" charset="0"/>
                <a:cs typeface="Arial" panose="020B0604020202020204" pitchFamily="34" charset="0"/>
              </a:rPr>
            </a:br>
            <a:r>
              <a:rPr lang="es-AR" sz="1200" dirty="0">
                <a:latin typeface="Aptos Slab Light" panose="020F05020202040A0204" pitchFamily="34" charset="0"/>
                <a:cs typeface="Arial" panose="020B0604020202020204" pitchFamily="34" charset="0"/>
              </a:rPr>
              <a:t>and </a:t>
            </a:r>
            <a:r>
              <a:rPr lang="es-AR" sz="1200" dirty="0" err="1">
                <a:latin typeface="Aptos Slab Light" panose="020F05020202040A0204" pitchFamily="34" charset="0"/>
                <a:cs typeface="Arial" panose="020B0604020202020204" pitchFamily="34" charset="0"/>
              </a:rPr>
              <a:t>Secondary</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Education</a:t>
            </a:r>
            <a:endParaRPr lang="es-AR" sz="1200" dirty="0">
              <a:latin typeface="Aptos Slab Light" panose="020F05020202040A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6221"/>
          </a:xfrm>
          <a:prstGeom prst="rect">
            <a:avLst/>
          </a:prstGeom>
          <a:noFill/>
          <a:ln>
            <a:noFill/>
          </a:ln>
        </p:spPr>
        <p:txBody>
          <a:bodyPr wrap="square" rtlCol="0">
            <a:spAutoFit/>
          </a:bodyPr>
          <a:lstStyle/>
          <a:p>
            <a:pPr algn="r"/>
            <a:r>
              <a:rPr lang="es-AR" sz="1000" b="1" dirty="0">
                <a:solidFill>
                  <a:srgbClr val="22608F"/>
                </a:solidFill>
                <a:latin typeface="Arial" panose="020B0604020202020204" pitchFamily="34" charset="0"/>
                <a:cs typeface="Arial" panose="020B0604020202020204" pitchFamily="34" charset="0"/>
              </a:rPr>
              <a:t>Help</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rtlCol="0">
            <a:spAutoFit/>
          </a:bodyPr>
          <a:lstStyle/>
          <a:p>
            <a:pPr algn="r"/>
            <a:r>
              <a:rPr lang="en-GB" sz="1000" b="1" dirty="0" err="1">
                <a:solidFill>
                  <a:srgbClr val="1A4785"/>
                </a:solidFill>
              </a:rPr>
              <a:t>Sakra</a:t>
            </a:r>
            <a:r>
              <a:rPr lang="en-GB" sz="1000" b="1" dirty="0">
                <a:solidFill>
                  <a:srgbClr val="1A4785"/>
                </a:solidFill>
              </a:rPr>
              <a:t> Email</a:t>
            </a:r>
            <a:endParaRPr lang="es-AR" sz="1000" b="1" dirty="0">
              <a:solidFill>
                <a:srgbClr val="1A4785"/>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Sign</a:t>
            </a:r>
            <a:r>
              <a:rPr lang="es-AR" sz="1000" b="1" dirty="0">
                <a:solidFill>
                  <a:srgbClr val="22608F"/>
                </a:solidFill>
                <a:latin typeface="Arial" panose="020B0604020202020204" pitchFamily="34" charset="0"/>
                <a:cs typeface="Arial" panose="020B0604020202020204" pitchFamily="34" charset="0"/>
              </a:rPr>
              <a:t> </a:t>
            </a:r>
            <a:r>
              <a:rPr lang="es-AR" sz="1000" b="1" dirty="0" err="1">
                <a:solidFill>
                  <a:srgbClr val="22608F"/>
                </a:solidFill>
                <a:latin typeface="Arial" panose="020B0604020202020204" pitchFamily="34" charset="0"/>
                <a:cs typeface="Arial" panose="020B0604020202020204" pitchFamily="34" charset="0"/>
              </a:rPr>
              <a:t>Out</a:t>
            </a:r>
            <a:endParaRPr lang="es-AR" sz="1000" b="1" dirty="0">
              <a:solidFill>
                <a:srgbClr val="22608F"/>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Klik</a:t>
            </a:r>
            <a:r>
              <a:rPr lang="en-US" dirty="0">
                <a:solidFill>
                  <a:schemeClr val="bg1"/>
                </a:solidFill>
                <a:latin typeface="Aptos" panose="020B0004020202020204" pitchFamily="34" charset="0"/>
              </a:rPr>
              <a:t> menu icon no so </a:t>
            </a:r>
            <a:r>
              <a:rPr lang="en-US" dirty="0" err="1">
                <a:solidFill>
                  <a:schemeClr val="bg1"/>
                </a:solidFill>
                <a:latin typeface="Aptos" panose="020B0004020202020204" pitchFamily="34" charset="0"/>
              </a:rPr>
              <a:t>na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woasakra</a:t>
            </a:r>
            <a:r>
              <a:rPr lang="en-US" dirty="0">
                <a:solidFill>
                  <a:schemeClr val="bg1"/>
                </a:solidFill>
                <a:latin typeface="Aptos" panose="020B0004020202020204" pitchFamily="34" charset="0"/>
              </a:rPr>
              <a:t> wo email address </a:t>
            </a:r>
            <a:r>
              <a:rPr lang="en-US" dirty="0" err="1">
                <a:solidFill>
                  <a:schemeClr val="bg1"/>
                </a:solidFill>
                <a:latin typeface="Aptos" panose="020B0004020202020204" pitchFamily="34" charset="0"/>
              </a:rPr>
              <a:t>anaa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woafi</a:t>
            </a:r>
            <a:r>
              <a:rPr lang="en-US" dirty="0">
                <a:solidFill>
                  <a:schemeClr val="bg1"/>
                </a:solidFill>
                <a:latin typeface="Aptos" panose="020B0004020202020204" pitchFamily="34" charset="0"/>
              </a:rPr>
              <a:t> MCAS Family Portal no mu</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en-GB" sz="1600" dirty="0"/>
              <a:t>Wo </a:t>
            </a:r>
            <a:r>
              <a:rPr lang="en-GB" sz="1600" dirty="0" err="1"/>
              <a:t>Suani</a:t>
            </a:r>
            <a:r>
              <a:rPr lang="en-GB" sz="1600" dirty="0"/>
              <a:t>(</a:t>
            </a:r>
            <a:r>
              <a:rPr lang="en-GB" sz="1600" dirty="0" err="1"/>
              <a:t>fo</a:t>
            </a:r>
            <a:r>
              <a:rPr lang="en-GB" sz="1600" dirty="0"/>
              <a:t>) No:</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Demo Student 1</a:t>
            </a:r>
            <a:endParaRPr lang="es-AR" b="1" dirty="0">
              <a:solidFill>
                <a:srgbClr val="22608F"/>
              </a:solidFill>
              <a:latin typeface="Arial" panose="020B0604020202020204" pitchFamily="34" charset="0"/>
              <a:cs typeface="Arial" panose="020B0604020202020204" pitchFamily="34" charset="0"/>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wopɛ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wohwɛ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bi </a:t>
            </a:r>
            <a:r>
              <a:rPr lang="en-US" dirty="0" err="1">
                <a:solidFill>
                  <a:schemeClr val="bg1"/>
                </a:solidFill>
                <a:latin typeface="Aptos" panose="020B0004020202020204" pitchFamily="34" charset="0"/>
              </a:rPr>
              <a:t>sɔhwɛ</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abakɔsɛm</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yi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suani</a:t>
            </a:r>
            <a:r>
              <a:rPr lang="en-US" dirty="0">
                <a:solidFill>
                  <a:schemeClr val="bg1"/>
                </a:solidFill>
                <a:latin typeface="Aptos" panose="020B0004020202020204" pitchFamily="34" charset="0"/>
              </a:rPr>
              <a:t> no din no.</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Demo Student 2</a:t>
            </a:r>
            <a:endParaRPr lang="es-AR" b="1" dirty="0">
              <a:solidFill>
                <a:srgbClr val="22608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Demo Student 3</a:t>
            </a:r>
            <a:endParaRPr lang="es-AR"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529027" y="5021390"/>
            <a:ext cx="2363041" cy="307777"/>
          </a:xfrm>
          <a:prstGeom prst="rect">
            <a:avLst/>
          </a:prstGeom>
          <a:noFill/>
          <a:ln>
            <a:noFill/>
          </a:ln>
        </p:spPr>
        <p:txBody>
          <a:bodyPr wrap="square" rtlCol="0">
            <a:spAutoFit/>
          </a:bodyPr>
          <a:lstStyle/>
          <a:p>
            <a:pPr algn="ctr"/>
            <a:r>
              <a:rPr lang="it-IT" sz="1400" dirty="0">
                <a:solidFill>
                  <a:srgbClr val="22608F"/>
                </a:solidFill>
                <a:latin typeface="Arial" panose="020B0604020202020204" pitchFamily="34" charset="0"/>
                <a:cs typeface="Arial" panose="020B0604020202020204" pitchFamily="34" charset="0"/>
              </a:rPr>
              <a:t>Fa Suani Foforo Ka Ho</a:t>
            </a:r>
            <a:endParaRPr lang="es-AR" sz="1400" dirty="0">
              <a:solidFill>
                <a:srgbClr val="22608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En </a:t>
            </a:r>
            <a:r>
              <a:rPr lang="en-US" sz="1000" b="1" dirty="0" err="1">
                <a:solidFill>
                  <a:srgbClr val="22608F"/>
                </a:solidFill>
                <a:latin typeface="Arial" panose="020B0604020202020204" pitchFamily="34" charset="0"/>
                <a:cs typeface="Arial" panose="020B0604020202020204" pitchFamily="34" charset="0"/>
              </a:rPr>
              <a:t>Espa</a:t>
            </a:r>
            <a:r>
              <a:rPr lang="es-AR" sz="1000" b="1" dirty="0" err="1">
                <a:solidFill>
                  <a:srgbClr val="22608F"/>
                </a:solidFill>
                <a:latin typeface="Arial" panose="020B0604020202020204" pitchFamily="34" charset="0"/>
                <a:cs typeface="Arial" panose="020B0604020202020204" pitchFamily="34" charset="0"/>
              </a:rPr>
              <a:t>ñol</a:t>
            </a:r>
            <a:endParaRPr lang="es-AR" sz="1000" b="1"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2EF60-BEB7-4686-9344-429C4B409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B39BA7-DAA5-4442-AB25-500A0464CD6F}">
  <ds:schemaRefs>
    <ds:schemaRef ds:uri="http://purl.org/dc/dcmitype/"/>
    <ds:schemaRef ds:uri="http://purl.org/dc/elements/1.1/"/>
    <ds:schemaRef ds:uri="http://schemas.openxmlformats.org/package/2006/metadata/core-properties"/>
    <ds:schemaRef ds:uri="fdcd57df-05e8-4749-9cc8-5afe3dcd00a5"/>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b906d55b-a694-4ee1-a926-b6d0b5dbfc30"/>
  </ds:schemaRefs>
</ds:datastoreItem>
</file>

<file path=customXml/itemProps3.xml><?xml version="1.0" encoding="utf-8"?>
<ds:datastoreItem xmlns:ds="http://schemas.openxmlformats.org/officeDocument/2006/customXml" ds:itemID="{B40A1327-068B-4EAB-85CB-F9E3310C805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877</TotalTime>
  <Words>4974</Words>
  <Application>Microsoft Office PowerPoint</Application>
  <PresentationFormat>Widescreen</PresentationFormat>
  <Paragraphs>588</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Abusua Portal Mmoa Kyerɛwtohɔ</vt:lpstr>
      <vt:lpstr>Aarɔhyɛ: Wɔn a Wɔredi Dwuma Mprɛn a Edi Kan</vt:lpstr>
      <vt:lpstr>Aarɔhyɛ: Wɔn a Wɔredi Dwuma Mprɛn a Edi Kan (Toaso)</vt:lpstr>
      <vt:lpstr>Aarɔhyɛ: Wɔn a Wɔasan Aba</vt:lpstr>
      <vt:lpstr>Aarɔhyɛ: Aarɔhyɛ: Hwɛ mu wɔ Spania kasa mu (Spanish)</vt:lpstr>
      <vt:lpstr>Sesa wo password</vt:lpstr>
      <vt:lpstr>Suani Mfa ka ho</vt:lpstr>
      <vt:lpstr>Yi Asuafo Fi Hɔ</vt:lpstr>
      <vt:lpstr>Suani a Wopaw</vt:lpstr>
      <vt:lpstr>Hwɛ MCAS Nsɔhwɛ Nsunsuanso</vt:lpstr>
      <vt:lpstr>Hwɛ Test History: MCAS</vt:lpstr>
      <vt:lpstr>Hwɛ Nsɔhwɛ Nsunsuanso: MCAS</vt:lpstr>
      <vt:lpstr>Hwɛ Nsɔhwɛ Nsunsuanso: Nkɔsoɔ Gyinabea</vt:lpstr>
      <vt:lpstr>Hwɛ Nsɔhwɛ Nsunsuanso: Data Toto Ho</vt:lpstr>
      <vt:lpstr>Hwɛ Nsɔhwɛ Nsunsuanso: Suani Nkɔsoɔ</vt:lpstr>
      <vt:lpstr>Hwɛ Nsɔhwɛ Nsunsuanso: Amanneɛbɔ Kuw</vt:lpstr>
      <vt:lpstr>Hwɛ Nsunsuanso Nsakrae Mu Nsɛm</vt:lpstr>
      <vt:lpstr>Hwɛ Nsunsuanso Nsakrae Mu Nsɛm (ɛtoa so)</vt:lpstr>
      <vt:lpstr>Hwɛ MCAS-Alt Nsunsuanso</vt:lpstr>
      <vt:lpstr>Hwɛ Test History: MCAS-Alt</vt:lpstr>
      <vt:lpstr>Hwɛ Nsɔhwɛ Nsunsuanso: MCAS-Alt</vt:lpstr>
      <vt:lpstr>Hwɛ MCAS-Alt Nsɔhwɛ Nsunsuanso: Nkɔsoɔ Gyinabea</vt:lpstr>
      <vt:lpstr>Hwɛ MCAS-Alt Nsɔhwɛ Nsunsuanso: Amanneɛbɔ Kuw</vt:lpstr>
      <vt:lpstr>Hwɛ MCAS-Alt Nsɔhwɛ Nsunsuanso: Nkontabuo Mfã Ahorow</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Twi</dc:title>
  <dc:creator>DESE</dc:creator>
  <cp:lastModifiedBy>Zou, Dong (EOE)</cp:lastModifiedBy>
  <cp:revision>83</cp:revision>
  <dcterms:created xsi:type="dcterms:W3CDTF">2019-12-16T17:05:55Z</dcterms:created>
  <dcterms:modified xsi:type="dcterms:W3CDTF">2026-07-15T20:19:36Z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