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58" r:id="rId5"/>
  </p:sldMasterIdLst>
  <p:notesMasterIdLst>
    <p:notesMasterId r:id="rId11"/>
  </p:notesMasterIdLst>
  <p:handoutMasterIdLst>
    <p:handoutMasterId r:id="rId12"/>
  </p:handoutMasterIdLst>
  <p:sldIdLst>
    <p:sldId id="256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674BA5-C1E3-A605-21E8-3C77D7F1F7B8}" name="Kier, Christopher (DESE)" initials="KC(" userId="S::Christopher.W.Kier@mass.gov::f0b2c5b6-6a16-40a1-927f-be804d0da372" providerId="AD"/>
  <p188:author id="{D83C60B2-B235-AE56-81C4-978CEBCC7853}" name="Goldberg, Rachel (DESE)" initials="GR(" userId="S::Rachel.Goldberg@mass.gov::bc9b277d-2f7c-46d8-ac91-df6eeb817d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97E7"/>
    <a:srgbClr val="AFCBFD"/>
    <a:srgbClr val="93A9FF"/>
    <a:srgbClr val="86A9E2"/>
    <a:srgbClr val="3647B6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511A04-2479-4513-94B8-9F82DAAFD71E}" v="12" dt="2023-08-23T18:24:35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53" d="100"/>
          <a:sy n="53" d="100"/>
        </p:scale>
        <p:origin x="84" y="4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eson, Ann Marie (DESE)" userId="4b205d87-d00d-41a8-9899-2e3c3e623217" providerId="ADAL" clId="{3A8DF7DE-7B69-40B6-9F87-ECC010F1DC66}"/>
    <pc:docChg chg="modSld">
      <pc:chgData name="Gleeson, Ann Marie (DESE)" userId="4b205d87-d00d-41a8-9899-2e3c3e623217" providerId="ADAL" clId="{3A8DF7DE-7B69-40B6-9F87-ECC010F1DC66}" dt="2023-05-17T20:25:34.324" v="10"/>
      <pc:docMkLst>
        <pc:docMk/>
      </pc:docMkLst>
      <pc:sldChg chg="modSp mod delCm modCm">
        <pc:chgData name="Gleeson, Ann Marie (DESE)" userId="4b205d87-d00d-41a8-9899-2e3c3e623217" providerId="ADAL" clId="{3A8DF7DE-7B69-40B6-9F87-ECC010F1DC66}" dt="2023-05-17T20:25:34.324" v="10"/>
        <pc:sldMkLst>
          <pc:docMk/>
          <pc:sldMk cId="3621943871" sldId="262"/>
        </pc:sldMkLst>
        <pc:spChg chg="mod">
          <ac:chgData name="Gleeson, Ann Marie (DESE)" userId="4b205d87-d00d-41a8-9899-2e3c3e623217" providerId="ADAL" clId="{3A8DF7DE-7B69-40B6-9F87-ECC010F1DC66}" dt="2023-05-17T20:25:20.764" v="7" actId="20577"/>
          <ac:spMkLst>
            <pc:docMk/>
            <pc:sldMk cId="3621943871" sldId="262"/>
            <ac:spMk id="2" creationId="{75F77C0A-F34B-2B3F-484B-7459BE442120}"/>
          </ac:spMkLst>
        </pc:spChg>
      </pc:sldChg>
    </pc:docChg>
  </pc:docChgLst>
  <pc:docChgLst>
    <pc:chgData name="Kier, Christopher (DESE)" userId="f0b2c5b6-6a16-40a1-927f-be804d0da372" providerId="ADAL" clId="{5C511A04-2479-4513-94B8-9F82DAAFD71E}"/>
    <pc:docChg chg="modSld">
      <pc:chgData name="Kier, Christopher (DESE)" userId="f0b2c5b6-6a16-40a1-927f-be804d0da372" providerId="ADAL" clId="{5C511A04-2479-4513-94B8-9F82DAAFD71E}" dt="2023-08-23T18:25:12.254" v="11" actId="33553"/>
      <pc:docMkLst>
        <pc:docMk/>
      </pc:docMkLst>
      <pc:sldChg chg="addSp delSp modSp mod">
        <pc:chgData name="Kier, Christopher (DESE)" userId="f0b2c5b6-6a16-40a1-927f-be804d0da372" providerId="ADAL" clId="{5C511A04-2479-4513-94B8-9F82DAAFD71E}" dt="2023-08-23T18:25:12.254" v="11" actId="33553"/>
        <pc:sldMkLst>
          <pc:docMk/>
          <pc:sldMk cId="4113233236" sldId="264"/>
        </pc:sldMkLst>
        <pc:spChg chg="add del mod">
          <ac:chgData name="Kier, Christopher (DESE)" userId="f0b2c5b6-6a16-40a1-927f-be804d0da372" providerId="ADAL" clId="{5C511A04-2479-4513-94B8-9F82DAAFD71E}" dt="2023-08-23T18:23:51.329" v="3" actId="478"/>
          <ac:spMkLst>
            <pc:docMk/>
            <pc:sldMk cId="4113233236" sldId="264"/>
            <ac:spMk id="2" creationId="{EE251BE5-83AF-9388-EC67-BCCAD7D5BF98}"/>
          </ac:spMkLst>
        </pc:spChg>
        <pc:spChg chg="add del mod">
          <ac:chgData name="Kier, Christopher (DESE)" userId="f0b2c5b6-6a16-40a1-927f-be804d0da372" providerId="ADAL" clId="{5C511A04-2479-4513-94B8-9F82DAAFD71E}" dt="2023-08-23T18:24:35.186" v="10" actId="478"/>
          <ac:spMkLst>
            <pc:docMk/>
            <pc:sldMk cId="4113233236" sldId="264"/>
            <ac:spMk id="3" creationId="{EAB4BD62-3387-CFEC-0643-96D50457BE15}"/>
          </ac:spMkLst>
        </pc:spChg>
        <pc:spChg chg="mod">
          <ac:chgData name="Kier, Christopher (DESE)" userId="f0b2c5b6-6a16-40a1-927f-be804d0da372" providerId="ADAL" clId="{5C511A04-2479-4513-94B8-9F82DAAFD71E}" dt="2023-08-23T18:25:12.254" v="11" actId="33553"/>
          <ac:spMkLst>
            <pc:docMk/>
            <pc:sldMk cId="4113233236" sldId="264"/>
            <ac:spMk id="5" creationId="{21C8E0CD-48B5-410E-A036-188CC1ED2374}"/>
          </ac:spMkLst>
        </pc:spChg>
      </pc:sldChg>
    </pc:docChg>
  </pc:docChgLst>
  <pc:docChgLst>
    <pc:chgData name="Goldberg, Rachel (DESE)" userId="bc9b277d-2f7c-46d8-ac91-df6eeb817de1" providerId="ADAL" clId="{A6AD95E8-2BB6-4F91-A3B3-223B1EB61057}"/>
    <pc:docChg chg="">
      <pc:chgData name="Goldberg, Rachel (DESE)" userId="bc9b277d-2f7c-46d8-ac91-df6eeb817de1" providerId="ADAL" clId="{A6AD95E8-2BB6-4F91-A3B3-223B1EB61057}" dt="2023-04-27T16:53:22.417" v="0"/>
      <pc:docMkLst>
        <pc:docMk/>
      </pc:docMkLst>
      <pc:sldChg chg="addCm">
        <pc:chgData name="Goldberg, Rachel (DESE)" userId="bc9b277d-2f7c-46d8-ac91-df6eeb817de1" providerId="ADAL" clId="{A6AD95E8-2BB6-4F91-A3B3-223B1EB61057}" dt="2023-04-27T16:53:22.417" v="0"/>
        <pc:sldMkLst>
          <pc:docMk/>
          <pc:sldMk cId="3621943871" sldId="2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URL: https://www.loc.gov/pictures/item/00649864/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1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995C8-DF4F-465D-A5A6-840EA2EC1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45751D-94E8-4ED9-BF45-243794511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D69AD-1D27-48EC-B818-FE24C18E5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CB-7810-4EE6-B337-31E32554C96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52674-2CCD-48D3-9DFE-5510B7F84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5A177-D64B-4D1B-9832-DEA3A7FDE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3186-15D8-4D07-A253-74BE3FBC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9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FB3D9-F686-4EED-B9FF-2B01B2C3A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BF46D-973E-44A2-8328-7FA63DE6C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BC4B3-10A2-45C2-8941-98D742E2D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CB-7810-4EE6-B337-31E32554C96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05E6D-25BB-43BA-8072-3B94FAF28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12340-6DAC-432E-BFEF-A324A1BA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3186-15D8-4D07-A253-74BE3FBC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75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60628-D3FD-42F2-ABA4-BE0622B5B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DFD4D-4403-41CE-BCCD-D56A098A4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67139-21F5-4EFF-A81B-16B6F2395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CB-7810-4EE6-B337-31E32554C96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DBAB8-676A-426B-A732-1B2D6D065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E2202-2B03-4826-98EE-832E0D82E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3186-15D8-4D07-A253-74BE3FBC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23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0CA47-990D-44C8-814F-63230BF1F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44710-D3BB-468C-8721-C4D274E94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C36E0-3047-4654-B230-94C0BF37D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7CF0B-776E-40D6-8E18-65E9BCBA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CB-7810-4EE6-B337-31E32554C96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D259A5-175A-40E5-8DF0-536853270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DE292-37F7-454F-A1D8-DD9804FE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3186-15D8-4D07-A253-74BE3FBC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17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97DE-9717-463C-B77E-5A40B2D5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E7AA5-C73D-4820-809E-03BDFB54B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D31BF-CEDE-4386-9833-7053F299C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26928B-CEE1-4618-9808-7655CE23CE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6AAAE7-9EEF-49F6-AA36-D0DD44B93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DA2C4C-A882-46EE-8DD7-67ACE866E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CB-7810-4EE6-B337-31E32554C96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50FC9-3CC7-4983-9D8F-11E8AE571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64807B-84D8-4819-835F-CF8B37E7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3186-15D8-4D07-A253-74BE3FBC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52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85C72-3011-443C-BE58-BA0AE01F4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AF3CDC-8636-4610-947D-82DD6EC94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CB-7810-4EE6-B337-31E32554C96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2B319-5DC5-4E35-863B-263F8A74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6D75E-E80B-40DD-81F4-B722F61ED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3186-15D8-4D07-A253-74BE3FBC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64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2EFE53-7580-44A8-AAC1-F057397C6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CB-7810-4EE6-B337-31E32554C96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285020-7A40-4F7B-9FA8-274EB897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4A77B-C94D-4FFF-B4C8-FEC483E2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3186-15D8-4D07-A253-74BE3FBC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44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C59DA-63CF-4750-B0FC-581CF16E5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97B0C-CA18-4BA3-BFDE-B6AEA825E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8DB73-AD4A-448C-BAB0-732692CDC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1BC42-B7AE-49DA-A093-88A77A91B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CB-7810-4EE6-B337-31E32554C96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B4559-1877-4886-8FEE-29DE2E3C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AD596-D4DC-4AAA-B241-18C0F0F8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3186-15D8-4D07-A253-74BE3FBC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37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A5F67-CEBD-41FF-9B8B-4621BA785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A00F77-4584-40FF-81E8-A61602B19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C9463-FBBF-44F4-AD1E-56229DDE3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31E48-6ACF-4A62-A4F3-D0EA3E0DE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CB-7810-4EE6-B337-31E32554C96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7E628-423E-4AF2-83DF-F3D2E32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97A2B-E4F0-4E94-A2C1-B3125951A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3186-15D8-4D07-A253-74BE3FBC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97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712A-4380-436B-BFB7-05593D58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66BCA9-32F6-4184-8C0D-CF7E89C49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9B25E-4909-4EA8-975C-64D0B85C7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CB-7810-4EE6-B337-31E32554C96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79CFF-5CCE-4427-8A70-C97FAE155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9AF6B-1C90-40D1-B7C3-88E65E41B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3186-15D8-4D07-A253-74BE3FBC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5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F5188C-7D8E-4476-A0D4-122B0F841A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75BA3-13CC-49B1-A1C3-B0DB04B87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2226B-917C-4E03-9E93-A48B1E2CF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6CB-7810-4EE6-B337-31E32554C96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979FC-4EED-4845-932B-A46E2D523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EE375-B012-4AB7-80AA-F7815E1EC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3186-15D8-4D07-A253-74BE3FBC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8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D5609-27FF-4C30-9621-526F2EFD5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05677-F752-4620-803E-BCEE4D4B2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FEA73-7E4B-4C82-BE41-9A12202AE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846CB-7810-4EE6-B337-31E32554C96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24DE8-1E70-4019-9E71-D113E4CA3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98A7C-A30B-472A-BB81-536FD2DF4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33186-15D8-4D07-A253-74BE3FBC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4</a:t>
            </a:r>
            <a:br>
              <a:rPr lang="en-US" dirty="0"/>
            </a:br>
            <a:r>
              <a:rPr lang="en-US" dirty="0"/>
              <a:t>Local Task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 Civics</a:t>
            </a:r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group of about 10 women wearing uniforms of white dresses and aprons, are smiling, cheering, and holding a sign. The sign reads, &quot;Sit-down woolworth workers strike help us win 40 hr. week dep't store emp. union A.F.L.&quot;">
            <a:extLst>
              <a:ext uri="{FF2B5EF4-FFF2-40B4-BE49-F238E27FC236}">
                <a16:creationId xmlns:a16="http://schemas.microsoft.com/office/drawing/2014/main" id="{62FE2650-FC29-46F9-A861-DE2B7FF04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" t="6666" r="5333" b="6991"/>
          <a:stretch/>
        </p:blipFill>
        <p:spPr bwMode="auto">
          <a:xfrm>
            <a:off x="2221638" y="496946"/>
            <a:ext cx="7748724" cy="59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1C8E0CD-48B5-410E-A036-188CC1ED23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21638" y="103131"/>
            <a:ext cx="7748724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Handout 1 Activator Image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653EEB-C26B-4EED-A9F8-72DF19B15A15}"/>
              </a:ext>
            </a:extLst>
          </p:cNvPr>
          <p:cNvSpPr txBox="1"/>
          <p:nvPr/>
        </p:nvSpPr>
        <p:spPr>
          <a:xfrm>
            <a:off x="2221638" y="6494866"/>
            <a:ext cx="2880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Courtesy of the Library of Congress</a:t>
            </a:r>
          </a:p>
        </p:txBody>
      </p:sp>
    </p:spTree>
    <p:extLst>
      <p:ext uri="{BB962C8B-B14F-4D97-AF65-F5344CB8AC3E}">
        <p14:creationId xmlns:p14="http://schemas.microsoft.com/office/powerpoint/2010/main" val="411323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Handout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108" y="2086984"/>
            <a:ext cx="5839691" cy="405255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Explain what the individuals in the photograph want to achieve. Use details from the image to support your reasoning.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Explain how an activity like the one shown in the photograph supports a healthy democracy.</a:t>
            </a:r>
            <a:endParaRPr lang="en-US" sz="32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2" descr="A group of about 10 women wearing uniforms of white dresses and aprons, are smiling, cheering, and holding a sign. The sign reads, &quot;Sit-down woolworth workers strike help us win 40 hr. week dep't store emp. union A.F.L.&quot;">
            <a:extLst>
              <a:ext uri="{FF2B5EF4-FFF2-40B4-BE49-F238E27FC236}">
                <a16:creationId xmlns:a16="http://schemas.microsoft.com/office/drawing/2014/main" id="{A4F9448C-695D-4C84-B7BD-FF9354B4B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" t="6666" r="5333" b="6991"/>
          <a:stretch/>
        </p:blipFill>
        <p:spPr bwMode="auto">
          <a:xfrm>
            <a:off x="353122" y="2187345"/>
            <a:ext cx="5000879" cy="387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89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Handouts 2 and 3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40589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Examine the sources on Handout 2.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Then work with your group to complete Handout 3.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some questions, you will first respond individually (without talking to each other); write your response in the box labeled “Individual Response.”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Then you will each share your answers with the group and write a combined answer in the box labelled “Group Response.”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answers that you write in the “Group Response” box will be scor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ed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194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Whole-Class Discussion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2145"/>
            <a:ext cx="10515600" cy="3754582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n-US" sz="4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Sometimes it takes courage and leadership to change society. What examples of leadership and courage did you notice in the sources you looked at today?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endParaRPr lang="en-US" sz="41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n-US" sz="4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does civic engagement help ensure an effective democratic society?</a:t>
            </a:r>
            <a:b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6126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dcd57df-05e8-4749-9cc8-5afe3dcd00a5">
      <UserInfo>
        <DisplayName>Bettencourt, Helene H. (DESE)</DisplayName>
        <AccountId>18</AccountId>
        <AccountType/>
      </UserInfo>
      <UserInfo>
        <DisplayName>Foley, Kinnon (DESE)</DisplayName>
        <AccountId>1477</AccountId>
        <AccountType/>
      </UserInfo>
    </SharedWithUsers>
    <lcf76f155ced4ddcb4097134ff3c332f xmlns="b906d55b-a694-4ee1-a926-b6d0b5dbfc30">
      <Terms xmlns="http://schemas.microsoft.com/office/infopath/2007/PartnerControls"/>
    </lcf76f155ced4ddcb4097134ff3c332f>
    <TaxCatchAll xmlns="fdcd57df-05e8-4749-9cc8-5afe3dcd00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15447D6B8768478664A78055317902" ma:contentTypeVersion="15" ma:contentTypeDescription="Create a new document." ma:contentTypeScope="" ma:versionID="283ffb677e09357bd91222392c4e6e58">
  <xsd:schema xmlns:xsd="http://www.w3.org/2001/XMLSchema" xmlns:xs="http://www.w3.org/2001/XMLSchema" xmlns:p="http://schemas.microsoft.com/office/2006/metadata/properties" xmlns:ns2="b906d55b-a694-4ee1-a926-b6d0b5dbfc30" xmlns:ns3="fdcd57df-05e8-4749-9cc8-5afe3dcd00a5" targetNamespace="http://schemas.microsoft.com/office/2006/metadata/properties" ma:root="true" ma:fieldsID="d9e359c9276b3549e6d95f50fdd1e3a1" ns2:_="" ns3:_="">
    <xsd:import namespace="b906d55b-a694-4ee1-a926-b6d0b5dbfc30"/>
    <xsd:import namespace="fdcd57df-05e8-4749-9cc8-5afe3dcd0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6d55b-a694-4ee1-a926-b6d0b5dbfc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d57df-05e8-4749-9cc8-5afe3dcd00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79585c6-1993-4430-a732-e7d5034e44b4}" ma:internalName="TaxCatchAll" ma:showField="CatchAllData" ma:web="fdcd57df-05e8-4749-9cc8-5afe3dcd00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434A98-F106-45CE-8E8A-DD686612E616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b906d55b-a694-4ee1-a926-b6d0b5dbfc30"/>
    <ds:schemaRef ds:uri="http://schemas.microsoft.com/office/2006/metadata/properties"/>
    <ds:schemaRef ds:uri="fdcd57df-05e8-4749-9cc8-5afe3dcd00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994F0A3-5E09-4EAA-A87B-0CF73104B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06d55b-a694-4ee1-a926-b6d0b5dbfc30"/>
    <ds:schemaRef ds:uri="fdcd57df-05e8-4749-9cc8-5afe3dcd00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1505</TotalTime>
  <Words>203</Words>
  <Application>Microsoft Office PowerPoint</Application>
  <PresentationFormat>Widescreen</PresentationFormat>
  <Paragraphs>20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1_Office Theme</vt:lpstr>
      <vt:lpstr>Topic 4 Local Task</vt:lpstr>
      <vt:lpstr>Handout 1 Activator Image</vt:lpstr>
      <vt:lpstr>Handout 1</vt:lpstr>
      <vt:lpstr>Handouts 2 and 3</vt:lpstr>
      <vt:lpstr>Whole-Class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4: Local Task</dc:title>
  <dc:creator>DESE</dc:creator>
  <cp:lastModifiedBy>Zou, Dong (EOE)</cp:lastModifiedBy>
  <cp:revision>9</cp:revision>
  <dcterms:created xsi:type="dcterms:W3CDTF">2022-10-11T20:32:22Z</dcterms:created>
  <dcterms:modified xsi:type="dcterms:W3CDTF">2023-08-24T15:17:41Z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Aug 24 2023 12:00AM</vt:lpwstr>
  </property>
</Properties>
</file>