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6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5A13E-788C-456B-8005-CE27B34F2D9F}" v="1" dt="2023-10-26T15:24:16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88" autoAdjust="0"/>
  </p:normalViewPr>
  <p:slideViewPr>
    <p:cSldViewPr snapToGrid="0">
      <p:cViewPr varScale="1">
        <p:scale>
          <a:sx n="84" d="100"/>
          <a:sy n="84" d="100"/>
        </p:scale>
        <p:origin x="106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09" y="210438"/>
            <a:ext cx="11554982" cy="331036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5 </a:t>
            </a:r>
            <a:br>
              <a:rPr lang="en-US" dirty="0"/>
            </a:br>
            <a:r>
              <a:rPr lang="en-US" dirty="0"/>
              <a:t>The Constitution, Amendments, and Supreme Court Decisions</a:t>
            </a:r>
            <a:br>
              <a:rPr lang="en-US" dirty="0"/>
            </a:br>
            <a:r>
              <a:rPr lang="en-US" dirty="0"/>
              <a:t>Local Task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Civics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3DEC73-40B9-CB58-9736-3820973AD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In small groups, you will be completing two activities about the interpretation of the U.S. Constitution. 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First, you will analyze a timeline and answer questions on how the Constitution was changed to expand voting rights for women.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Then you will examine a Supreme Court case and answer questions about how the Supreme Court’s interpretations of the Constitution have led to changes in people’s lives.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Finally, groups will share their answers with the whole class.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6B1E01-2557-AB77-2178-A7AF3DB9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64778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Expanding Voting Rights for Women </a:t>
            </a:r>
            <a:br>
              <a:rPr lang="en-US" dirty="0"/>
            </a:br>
            <a:r>
              <a:rPr lang="en-US" sz="3600" dirty="0"/>
              <a:t>(Handout 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" y="2126741"/>
            <a:ext cx="11159001" cy="3737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Work with your small-group to complete Handout 1. 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Read and discuss the questions together, but each student should complete their own handout.</a:t>
            </a:r>
          </a:p>
        </p:txBody>
      </p:sp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Analyze a Supreme Court case </a:t>
            </a:r>
            <a:br>
              <a:rPr lang="en-US" dirty="0"/>
            </a:br>
            <a:r>
              <a:rPr lang="en-US" sz="3600" dirty="0"/>
              <a:t>(Handout 2 or 3, and 4)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5" y="2086984"/>
            <a:ext cx="10798215" cy="405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Your small group will read a description of a Supreme Court case.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Answer the questions about the case on Handout 4.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Read and discuss the 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together, but each student should complete their own handout.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194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Whole-Class Discussion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9191"/>
            <a:ext cx="10515600" cy="3827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How has the U.S. Constitution been changed and interpreted?</a:t>
            </a:r>
          </a:p>
          <a:p>
            <a:pPr marL="0" indent="0" algn="ctr">
              <a:buNone/>
            </a:pPr>
            <a:endParaRPr lang="en-US" sz="4000" dirty="0">
              <a:effectLst/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4000" dirty="0">
                <a:latin typeface="Calibri" panose="020F0502020204030204" pitchFamily="34" charset="0"/>
                <a:ea typeface="MS Mincho" panose="02020609040205080304" pitchFamily="49" charset="-128"/>
              </a:rPr>
              <a:t>What </a:t>
            </a:r>
            <a:r>
              <a:rPr lang="en-US" sz="40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roles hav</a:t>
            </a:r>
            <a:r>
              <a:rPr lang="en-US" sz="4000" dirty="0">
                <a:latin typeface="Calibri" panose="020F0502020204030204" pitchFamily="34" charset="0"/>
                <a:ea typeface="MS Mincho" panose="02020609040205080304" pitchFamily="49" charset="-128"/>
              </a:rPr>
              <a:t>e t</a:t>
            </a:r>
            <a:r>
              <a:rPr lang="en-US" sz="40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he legislative and judicial branches played in extending civil rights? </a:t>
            </a:r>
            <a:endParaRPr lang="en-US" sz="7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612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lcf76f155ced4ddcb4097134ff3c332f xmlns="b906d55b-a694-4ee1-a926-b6d0b5dbfc30">
      <Terms xmlns="http://schemas.microsoft.com/office/infopath/2007/PartnerControls"/>
    </lcf76f155ced4ddcb4097134ff3c332f>
    <TaxCatchAll xmlns="fdcd57df-05e8-4749-9cc8-5afe3dcd00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5447D6B8768478664A78055317902" ma:contentTypeVersion="15" ma:contentTypeDescription="Create a new document." ma:contentTypeScope="" ma:versionID="283ffb677e09357bd91222392c4e6e58">
  <xsd:schema xmlns:xsd="http://www.w3.org/2001/XMLSchema" xmlns:xs="http://www.w3.org/2001/XMLSchema" xmlns:p="http://schemas.microsoft.com/office/2006/metadata/properties" xmlns:ns2="b906d55b-a694-4ee1-a926-b6d0b5dbfc30" xmlns:ns3="fdcd57df-05e8-4749-9cc8-5afe3dcd00a5" targetNamespace="http://schemas.microsoft.com/office/2006/metadata/properties" ma:root="true" ma:fieldsID="d9e359c9276b3549e6d95f50fdd1e3a1" ns2:_="" ns3:_="">
    <xsd:import namespace="b906d55b-a694-4ee1-a926-b6d0b5dbfc3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6d55b-a694-4ee1-a926-b6d0b5dbf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34A98-F106-45CE-8E8A-DD686612E616}">
  <ds:schemaRefs>
    <ds:schemaRef ds:uri="http://purl.org/dc/terms/"/>
    <ds:schemaRef ds:uri="http://schemas.microsoft.com/office/infopath/2007/PartnerControls"/>
    <ds:schemaRef ds:uri="b906d55b-a694-4ee1-a926-b6d0b5dbfc30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fdcd57df-05e8-4749-9cc8-5afe3dcd00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30794D-EF19-4E3A-8E21-6F27C24F6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6d55b-a694-4ee1-a926-b6d0b5dbfc30"/>
    <ds:schemaRef ds:uri="fdcd57df-05e8-4749-9cc8-5afe3dcd0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221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Topic 5  The Constitution, Amendments, and Supreme Court Decisions Local Task</vt:lpstr>
      <vt:lpstr>Overview</vt:lpstr>
      <vt:lpstr>Expanding Voting Rights for Women  (Handout 1)</vt:lpstr>
      <vt:lpstr>Analyze a Supreme Court case  (Handout 2 or 3, and 4)</vt:lpstr>
      <vt:lpstr>Whole-Class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MCAS Civics Topic 5</dc:title>
  <dc:creator>DESE</dc:creator>
  <cp:lastModifiedBy>Zou, Dong (EOE)</cp:lastModifiedBy>
  <cp:revision>7</cp:revision>
  <dcterms:created xsi:type="dcterms:W3CDTF">2022-10-11T20:32:22Z</dcterms:created>
  <dcterms:modified xsi:type="dcterms:W3CDTF">2023-10-26T17:36:52Z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26 2023 12:00AM</vt:lpwstr>
  </property>
</Properties>
</file>