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4"/>
  </p:sldMasterIdLst>
  <p:notesMasterIdLst>
    <p:notesMasterId r:id="rId65"/>
  </p:notesMasterIdLst>
  <p:handoutMasterIdLst>
    <p:handoutMasterId r:id="rId66"/>
  </p:handoutMasterIdLst>
  <p:sldIdLst>
    <p:sldId id="380" r:id="rId5"/>
    <p:sldId id="256" r:id="rId6"/>
    <p:sldId id="401" r:id="rId7"/>
    <p:sldId id="275" r:id="rId8"/>
    <p:sldId id="1155" r:id="rId9"/>
    <p:sldId id="1160" r:id="rId10"/>
    <p:sldId id="1154" r:id="rId11"/>
    <p:sldId id="1448" r:id="rId12"/>
    <p:sldId id="1497" r:id="rId13"/>
    <p:sldId id="1496" r:id="rId14"/>
    <p:sldId id="267" r:id="rId15"/>
    <p:sldId id="257" r:id="rId16"/>
    <p:sldId id="258" r:id="rId17"/>
    <p:sldId id="271" r:id="rId18"/>
    <p:sldId id="272" r:id="rId19"/>
    <p:sldId id="381" r:id="rId20"/>
    <p:sldId id="1156" r:id="rId21"/>
    <p:sldId id="1152" r:id="rId22"/>
    <p:sldId id="382" r:id="rId23"/>
    <p:sldId id="1079" r:id="rId24"/>
    <p:sldId id="1131" r:id="rId25"/>
    <p:sldId id="383" r:id="rId26"/>
    <p:sldId id="1074" r:id="rId27"/>
    <p:sldId id="388" r:id="rId28"/>
    <p:sldId id="1075" r:id="rId29"/>
    <p:sldId id="390" r:id="rId30"/>
    <p:sldId id="392" r:id="rId31"/>
    <p:sldId id="1068" r:id="rId32"/>
    <p:sldId id="394" r:id="rId33"/>
    <p:sldId id="395" r:id="rId34"/>
    <p:sldId id="1157" r:id="rId35"/>
    <p:sldId id="1129" r:id="rId36"/>
    <p:sldId id="1159" r:id="rId37"/>
    <p:sldId id="1158" r:id="rId38"/>
    <p:sldId id="283" r:id="rId39"/>
    <p:sldId id="398" r:id="rId40"/>
    <p:sldId id="264" r:id="rId41"/>
    <p:sldId id="384" r:id="rId42"/>
    <p:sldId id="386" r:id="rId43"/>
    <p:sldId id="1070" r:id="rId44"/>
    <p:sldId id="273" r:id="rId45"/>
    <p:sldId id="393" r:id="rId46"/>
    <p:sldId id="278" r:id="rId47"/>
    <p:sldId id="399" r:id="rId48"/>
    <p:sldId id="1136" r:id="rId49"/>
    <p:sldId id="1138" r:id="rId50"/>
    <p:sldId id="1081" r:id="rId51"/>
    <p:sldId id="1140" r:id="rId52"/>
    <p:sldId id="1143" r:id="rId53"/>
    <p:sldId id="1144" r:id="rId54"/>
    <p:sldId id="1145" r:id="rId55"/>
    <p:sldId id="1146" r:id="rId56"/>
    <p:sldId id="1084" r:id="rId57"/>
    <p:sldId id="1147" r:id="rId58"/>
    <p:sldId id="1085" r:id="rId59"/>
    <p:sldId id="1086" r:id="rId60"/>
    <p:sldId id="1087" r:id="rId61"/>
    <p:sldId id="1133" r:id="rId62"/>
    <p:sldId id="1498" r:id="rId63"/>
    <p:sldId id="277" r:id="rId6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D201857-0226-EC5D-C27F-5E8B7A79CF9A}" name="Zalk, Jodie (DESE)" initials="Z(" userId="S::jodie.l.zalk@mass.gov::e1452584-4588-4fe8-8e76-c634323654f0" providerId="AD"/>
  <p188:author id="{BF065B60-68B2-033C-0531-4C24429BD042}" name="Cullen, Shannon (DESE)" initials="SC" userId="S::Shannon.Cullen@mass.gov::6b1ad6a8-5818-44b3-9274-ccefbf22d13d" providerId="AD"/>
  <p188:author id="{2DDAB86A-D521-A4F8-DC3C-FF0AD3E217C3}" name="Zalk, Jodie (DESE)" initials="JZ" userId="S::Jodie.L.Zalk@mass.gov::e1452584-4588-4fe8-8e76-c634323654f0" providerId="AD"/>
  <p188:author id="{8E0784C7-A4CA-7647-B0A9-222665956AEB}" name="Ragsdale, David (DESE)" initials="RD" userId="S::david.ragsdale@mass.gov::587e51b7-b7d7-43e1-8411-df89860897aa" providerId="AD"/>
  <p188:author id="{A2AB63E1-59F4-2BBC-B07B-799A89196A5C}" name="Ragsdale, David (DESE)" initials="RD(" userId="S::David.Ragsdale@mass.gov::587e51b7-b7d7-43e1-8411-df89860897aa"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Zalk, Jodie" initials="ZJ" lastIdx="5" clrIdx="0">
    <p:extLst>
      <p:ext uri="{19B8F6BF-5375-455C-9EA6-DF929625EA0E}">
        <p15:presenceInfo xmlns:p15="http://schemas.microsoft.com/office/powerpoint/2012/main" userId="Zalk, Jodie" providerId="None"/>
      </p:ext>
    </p:extLst>
  </p:cmAuthor>
  <p:cmAuthor id="2" name="Pelychaty, Robert" initials="PR" lastIdx="4" clrIdx="1">
    <p:extLst>
      <p:ext uri="{19B8F6BF-5375-455C-9EA6-DF929625EA0E}">
        <p15:presenceInfo xmlns:p15="http://schemas.microsoft.com/office/powerpoint/2012/main" userId="S-1-5-21-875326689-928589111-1252796590-18778" providerId="AD"/>
      </p:ext>
    </p:extLst>
  </p:cmAuthor>
  <p:cmAuthor id="3" name="Ragsdale, David (DESE)" initials="RD(" lastIdx="2" clrIdx="2">
    <p:extLst>
      <p:ext uri="{19B8F6BF-5375-455C-9EA6-DF929625EA0E}">
        <p15:presenceInfo xmlns:p15="http://schemas.microsoft.com/office/powerpoint/2012/main" userId="S::DRagsdale@doe.mass.edu::587e51b7-b7d7-43e1-8411-df89860897aa" providerId="AD"/>
      </p:ext>
    </p:extLst>
  </p:cmAuthor>
  <p:cmAuthor id="4" name="Zalk, Jodie (DESE)" initials="ZJ(" lastIdx="7" clrIdx="3">
    <p:extLst>
      <p:ext uri="{19B8F6BF-5375-455C-9EA6-DF929625EA0E}">
        <p15:presenceInfo xmlns:p15="http://schemas.microsoft.com/office/powerpoint/2012/main" userId="S::JZalk@doe.mass.edu::e1452584-4588-4fe8-8e76-c634323654f0" providerId="AD"/>
      </p:ext>
    </p:extLst>
  </p:cmAuthor>
  <p:cmAuthor id="5" name="Zalk, Jodie (DESE)" initials="ZJ( [2]" lastIdx="35" clrIdx="4">
    <p:extLst>
      <p:ext uri="{19B8F6BF-5375-455C-9EA6-DF929625EA0E}">
        <p15:presenceInfo xmlns:p15="http://schemas.microsoft.com/office/powerpoint/2012/main" userId="S::Jodie.L.Zalk@mass.gov::e1452584-4588-4fe8-8e76-c634323654f0" providerId="AD"/>
      </p:ext>
    </p:extLst>
  </p:cmAuthor>
  <p:cmAuthor id="6" name="Ragsdale, David (DESE)" initials="RD( [2]" lastIdx="5" clrIdx="5">
    <p:extLst>
      <p:ext uri="{19B8F6BF-5375-455C-9EA6-DF929625EA0E}">
        <p15:presenceInfo xmlns:p15="http://schemas.microsoft.com/office/powerpoint/2012/main" userId="S::David.Ragsdale@mass.gov::587e51b7-b7d7-43e1-8411-df89860897a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3CA8676-0DFB-4A0A-AD6F-C5CF00289292}" v="83" dt="2025-10-28T20:52:23.20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7" autoAdjust="0"/>
    <p:restoredTop sz="86441" autoAdjust="0"/>
  </p:normalViewPr>
  <p:slideViewPr>
    <p:cSldViewPr snapToGrid="0">
      <p:cViewPr varScale="1">
        <p:scale>
          <a:sx n="78" d="100"/>
          <a:sy n="78" d="100"/>
        </p:scale>
        <p:origin x="120" y="630"/>
      </p:cViewPr>
      <p:guideLst/>
    </p:cSldViewPr>
  </p:slideViewPr>
  <p:outlineViewPr>
    <p:cViewPr>
      <p:scale>
        <a:sx n="33" d="100"/>
        <a:sy n="33" d="100"/>
      </p:scale>
      <p:origin x="0" y="-63210"/>
    </p:cViewPr>
  </p:outlin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handoutMaster" Target="handoutMasters/handoutMaster1.xml"/><Relationship Id="rId74" Type="http://schemas.microsoft.com/office/2018/10/relationships/authors" Target="authors.xml"/><Relationship Id="rId5" Type="http://schemas.openxmlformats.org/officeDocument/2006/relationships/slide" Target="slides/slide1.xml"/><Relationship Id="rId61" Type="http://schemas.openxmlformats.org/officeDocument/2006/relationships/slide" Target="slides/slide57.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viewProps" Target="viewProps.xml"/><Relationship Id="rId8" Type="http://schemas.openxmlformats.org/officeDocument/2006/relationships/slide" Target="slides/slide4.xml"/><Relationship Id="rId51" Type="http://schemas.openxmlformats.org/officeDocument/2006/relationships/slide" Target="slides/slide47.xml"/><Relationship Id="rId72" Type="http://schemas.microsoft.com/office/2016/11/relationships/changesInfo" Target="changesInfos/changesInfo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commentAuthors" Target="commentAuthor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notesMaster" Target="notesMasters/notesMaster1.xml"/><Relationship Id="rId73"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 Type="http://schemas.openxmlformats.org/officeDocument/2006/relationships/slide" Target="slides/slide3.xml"/><Relationship Id="rId71"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ullen, Shannon (DESE)" userId="6b1ad6a8-5818-44b3-9274-ccefbf22d13d" providerId="ADAL" clId="{13249EF0-3D39-4FB8-87B7-C88DDD73C044}"/>
    <pc:docChg chg="custSel addSld delSld modSld">
      <pc:chgData name="Cullen, Shannon (DESE)" userId="6b1ad6a8-5818-44b3-9274-ccefbf22d13d" providerId="ADAL" clId="{13249EF0-3D39-4FB8-87B7-C88DDD73C044}" dt="2025-10-17T17:09:17.686" v="235" actId="2711"/>
      <pc:docMkLst>
        <pc:docMk/>
      </pc:docMkLst>
      <pc:sldChg chg="modSp mod">
        <pc:chgData name="Cullen, Shannon (DESE)" userId="6b1ad6a8-5818-44b3-9274-ccefbf22d13d" providerId="ADAL" clId="{13249EF0-3D39-4FB8-87B7-C88DDD73C044}" dt="2025-10-07T13:16:13.060" v="211" actId="20577"/>
        <pc:sldMkLst>
          <pc:docMk/>
          <pc:sldMk cId="1563605042" sldId="381"/>
        </pc:sldMkLst>
        <pc:spChg chg="mod">
          <ac:chgData name="Cullen, Shannon (DESE)" userId="6b1ad6a8-5818-44b3-9274-ccefbf22d13d" providerId="ADAL" clId="{13249EF0-3D39-4FB8-87B7-C88DDD73C044}" dt="2025-10-07T13:16:13.060" v="211" actId="20577"/>
          <ac:spMkLst>
            <pc:docMk/>
            <pc:sldMk cId="1563605042" sldId="381"/>
            <ac:spMk id="3" creationId="{9DCFE596-1A7F-4D40-B866-40521611BBA2}"/>
          </ac:spMkLst>
        </pc:spChg>
      </pc:sldChg>
      <pc:sldChg chg="modSp mod">
        <pc:chgData name="Cullen, Shannon (DESE)" userId="6b1ad6a8-5818-44b3-9274-ccefbf22d13d" providerId="ADAL" clId="{13249EF0-3D39-4FB8-87B7-C88DDD73C044}" dt="2025-10-17T17:04:56.725" v="233" actId="20577"/>
        <pc:sldMkLst>
          <pc:docMk/>
          <pc:sldMk cId="4172299502" sldId="384"/>
        </pc:sldMkLst>
        <pc:spChg chg="mod">
          <ac:chgData name="Cullen, Shannon (DESE)" userId="6b1ad6a8-5818-44b3-9274-ccefbf22d13d" providerId="ADAL" clId="{13249EF0-3D39-4FB8-87B7-C88DDD73C044}" dt="2025-10-17T17:04:56.725" v="233" actId="20577"/>
          <ac:spMkLst>
            <pc:docMk/>
            <pc:sldMk cId="4172299502" sldId="384"/>
            <ac:spMk id="3" creationId="{0E93CD94-2BFC-48B0-9AB2-6DD9742FCAD3}"/>
          </ac:spMkLst>
        </pc:spChg>
      </pc:sldChg>
      <pc:sldChg chg="modSp mod">
        <pc:chgData name="Cullen, Shannon (DESE)" userId="6b1ad6a8-5818-44b3-9274-ccefbf22d13d" providerId="ADAL" clId="{13249EF0-3D39-4FB8-87B7-C88DDD73C044}" dt="2025-10-17T17:06:45.143" v="234" actId="2711"/>
        <pc:sldMkLst>
          <pc:docMk/>
          <pc:sldMk cId="3364722905" sldId="1081"/>
        </pc:sldMkLst>
        <pc:spChg chg="mod">
          <ac:chgData name="Cullen, Shannon (DESE)" userId="6b1ad6a8-5818-44b3-9274-ccefbf22d13d" providerId="ADAL" clId="{13249EF0-3D39-4FB8-87B7-C88DDD73C044}" dt="2025-10-17T17:06:45.143" v="234" actId="2711"/>
          <ac:spMkLst>
            <pc:docMk/>
            <pc:sldMk cId="3364722905" sldId="1081"/>
            <ac:spMk id="5" creationId="{DD69D62C-0207-6EAD-E7F0-49268F16496C}"/>
          </ac:spMkLst>
        </pc:spChg>
      </pc:sldChg>
      <pc:sldChg chg="modSp mod">
        <pc:chgData name="Cullen, Shannon (DESE)" userId="6b1ad6a8-5818-44b3-9274-ccefbf22d13d" providerId="ADAL" clId="{13249EF0-3D39-4FB8-87B7-C88DDD73C044}" dt="2025-10-07T13:30:14.241" v="212" actId="20577"/>
        <pc:sldMkLst>
          <pc:docMk/>
          <pc:sldMk cId="887672696" sldId="1146"/>
        </pc:sldMkLst>
        <pc:spChg chg="mod">
          <ac:chgData name="Cullen, Shannon (DESE)" userId="6b1ad6a8-5818-44b3-9274-ccefbf22d13d" providerId="ADAL" clId="{13249EF0-3D39-4FB8-87B7-C88DDD73C044}" dt="2025-10-07T13:30:14.241" v="212" actId="20577"/>
          <ac:spMkLst>
            <pc:docMk/>
            <pc:sldMk cId="887672696" sldId="1146"/>
            <ac:spMk id="3" creationId="{65BABDEC-F35D-4F71-8312-5A2E02612B8F}"/>
          </ac:spMkLst>
        </pc:spChg>
      </pc:sldChg>
      <pc:sldChg chg="modSp mod">
        <pc:chgData name="Cullen, Shannon (DESE)" userId="6b1ad6a8-5818-44b3-9274-ccefbf22d13d" providerId="ADAL" clId="{13249EF0-3D39-4FB8-87B7-C88DDD73C044}" dt="2025-10-17T17:09:17.686" v="235" actId="2711"/>
        <pc:sldMkLst>
          <pc:docMk/>
          <pc:sldMk cId="2938648700" sldId="1150"/>
        </pc:sldMkLst>
      </pc:sldChg>
      <pc:sldChg chg="modSp mod modCm">
        <pc:chgData name="Cullen, Shannon (DESE)" userId="6b1ad6a8-5818-44b3-9274-ccefbf22d13d" providerId="ADAL" clId="{13249EF0-3D39-4FB8-87B7-C88DDD73C044}" dt="2025-10-17T17:03:29.724" v="232" actId="20577"/>
        <pc:sldMkLst>
          <pc:docMk/>
          <pc:sldMk cId="1121674187" sldId="1159"/>
        </pc:sldMkLst>
        <pc:spChg chg="mod">
          <ac:chgData name="Cullen, Shannon (DESE)" userId="6b1ad6a8-5818-44b3-9274-ccefbf22d13d" providerId="ADAL" clId="{13249EF0-3D39-4FB8-87B7-C88DDD73C044}" dt="2025-10-17T17:03:29.724" v="232" actId="20577"/>
          <ac:spMkLst>
            <pc:docMk/>
            <pc:sldMk cId="1121674187" sldId="1159"/>
            <ac:spMk id="3" creationId="{76C89A56-54A6-9E76-7AC0-D9430822E51D}"/>
          </ac:spMkLst>
        </pc:spChg>
        <pc:extLst>
          <p:ext xmlns:p="http://schemas.openxmlformats.org/presentationml/2006/main" uri="{D6D511B9-2390-475A-947B-AFAB55BFBCF1}">
            <pc226:cmChg xmlns:pc226="http://schemas.microsoft.com/office/powerpoint/2022/06/main/command" chg="mod">
              <pc226:chgData name="Cullen, Shannon (DESE)" userId="6b1ad6a8-5818-44b3-9274-ccefbf22d13d" providerId="ADAL" clId="{13249EF0-3D39-4FB8-87B7-C88DDD73C044}" dt="2025-10-17T17:03:29.724" v="232" actId="20577"/>
              <pc2:cmMkLst xmlns:pc2="http://schemas.microsoft.com/office/powerpoint/2019/9/main/command">
                <pc:docMk/>
                <pc:sldMk cId="1121674187" sldId="1159"/>
                <pc2:cmMk id="{8571D94F-73BF-4916-8E7A-F03DFA2B9A5D}"/>
              </pc2:cmMkLst>
            </pc226:cmChg>
          </p:ext>
        </pc:extLst>
      </pc:sldChg>
      <pc:sldChg chg="modSp mod">
        <pc:chgData name="Cullen, Shannon (DESE)" userId="6b1ad6a8-5818-44b3-9274-ccefbf22d13d" providerId="ADAL" clId="{13249EF0-3D39-4FB8-87B7-C88DDD73C044}" dt="2025-10-07T13:09:54.043" v="1" actId="20577"/>
        <pc:sldMkLst>
          <pc:docMk/>
          <pc:sldMk cId="1453374831" sldId="1160"/>
        </pc:sldMkLst>
        <pc:spChg chg="mod">
          <ac:chgData name="Cullen, Shannon (DESE)" userId="6b1ad6a8-5818-44b3-9274-ccefbf22d13d" providerId="ADAL" clId="{13249EF0-3D39-4FB8-87B7-C88DDD73C044}" dt="2025-10-07T13:09:54.043" v="1" actId="20577"/>
          <ac:spMkLst>
            <pc:docMk/>
            <pc:sldMk cId="1453374831" sldId="1160"/>
            <ac:spMk id="3" creationId="{823FC065-3932-575D-40B8-765370B25055}"/>
          </ac:spMkLst>
        </pc:spChg>
      </pc:sldChg>
      <pc:sldChg chg="delSp modSp add mod modCm">
        <pc:chgData name="Cullen, Shannon (DESE)" userId="6b1ad6a8-5818-44b3-9274-ccefbf22d13d" providerId="ADAL" clId="{13249EF0-3D39-4FB8-87B7-C88DDD73C044}" dt="2025-10-17T16:51:15.795" v="214" actId="20577"/>
        <pc:sldMkLst>
          <pc:docMk/>
          <pc:sldMk cId="2916446335" sldId="1448"/>
        </pc:sldMkLst>
        <pc:spChg chg="mod">
          <ac:chgData name="Cullen, Shannon (DESE)" userId="6b1ad6a8-5818-44b3-9274-ccefbf22d13d" providerId="ADAL" clId="{13249EF0-3D39-4FB8-87B7-C88DDD73C044}" dt="2025-10-07T13:13:07.366" v="52" actId="20577"/>
          <ac:spMkLst>
            <pc:docMk/>
            <pc:sldMk cId="2916446335" sldId="1448"/>
            <ac:spMk id="2" creationId="{2366B806-92F2-8A80-2E63-1E68358397E7}"/>
          </ac:spMkLst>
        </pc:spChg>
        <pc:spChg chg="mod">
          <ac:chgData name="Cullen, Shannon (DESE)" userId="6b1ad6a8-5818-44b3-9274-ccefbf22d13d" providerId="ADAL" clId="{13249EF0-3D39-4FB8-87B7-C88DDD73C044}" dt="2025-10-17T16:51:15.795" v="214" actId="20577"/>
          <ac:spMkLst>
            <pc:docMk/>
            <pc:sldMk cId="2916446335" sldId="1448"/>
            <ac:spMk id="3" creationId="{C8563533-BBB0-2C7D-AF03-93DB30F4F869}"/>
          </ac:spMkLst>
        </pc:spChg>
        <pc:extLst>
          <p:ext xmlns:p="http://schemas.openxmlformats.org/presentationml/2006/main" uri="{D6D511B9-2390-475A-947B-AFAB55BFBCF1}">
            <pc226:cmChg xmlns:pc226="http://schemas.microsoft.com/office/powerpoint/2022/06/main/command" chg="mod">
              <pc226:chgData name="Cullen, Shannon (DESE)" userId="6b1ad6a8-5818-44b3-9274-ccefbf22d13d" providerId="ADAL" clId="{13249EF0-3D39-4FB8-87B7-C88DDD73C044}" dt="2025-10-17T16:51:15.795" v="214" actId="20577"/>
              <pc2:cmMkLst xmlns:pc2="http://schemas.microsoft.com/office/powerpoint/2019/9/main/command">
                <pc:docMk/>
                <pc:sldMk cId="2916446335" sldId="1448"/>
                <pc2:cmMk id="{F334D9E6-E992-4C30-85C3-3B50CD2A6F9D}"/>
              </pc2:cmMkLst>
            </pc226:cmChg>
          </p:ext>
        </pc:extLst>
      </pc:sldChg>
      <pc:sldChg chg="add del">
        <pc:chgData name="Cullen, Shannon (DESE)" userId="6b1ad6a8-5818-44b3-9274-ccefbf22d13d" providerId="ADAL" clId="{13249EF0-3D39-4FB8-87B7-C88DDD73C044}" dt="2025-10-07T13:14:31.122" v="206" actId="47"/>
        <pc:sldMkLst>
          <pc:docMk/>
          <pc:sldMk cId="1697338444" sldId="1449"/>
        </pc:sldMkLst>
      </pc:sldChg>
      <pc:sldChg chg="modSp add del mod">
        <pc:chgData name="Cullen, Shannon (DESE)" userId="6b1ad6a8-5818-44b3-9274-ccefbf22d13d" providerId="ADAL" clId="{13249EF0-3D39-4FB8-87B7-C88DDD73C044}" dt="2025-10-07T13:13:16.703" v="56" actId="47"/>
        <pc:sldMkLst>
          <pc:docMk/>
          <pc:sldMk cId="1164443532" sldId="1478"/>
        </pc:sldMkLst>
      </pc:sldChg>
      <pc:sldChg chg="add del">
        <pc:chgData name="Cullen, Shannon (DESE)" userId="6b1ad6a8-5818-44b3-9274-ccefbf22d13d" providerId="ADAL" clId="{13249EF0-3D39-4FB8-87B7-C88DDD73C044}" dt="2025-10-07T13:12:53.949" v="50" actId="47"/>
        <pc:sldMkLst>
          <pc:docMk/>
          <pc:sldMk cId="2530169021" sldId="1494"/>
        </pc:sldMkLst>
      </pc:sldChg>
      <pc:sldChg chg="add del">
        <pc:chgData name="Cullen, Shannon (DESE)" userId="6b1ad6a8-5818-44b3-9274-ccefbf22d13d" providerId="ADAL" clId="{13249EF0-3D39-4FB8-87B7-C88DDD73C044}" dt="2025-10-07T13:14:31.813" v="207" actId="47"/>
        <pc:sldMkLst>
          <pc:docMk/>
          <pc:sldMk cId="2825855727" sldId="1495"/>
        </pc:sldMkLst>
      </pc:sldChg>
      <pc:sldChg chg="modSp add mod">
        <pc:chgData name="Cullen, Shannon (DESE)" userId="6b1ad6a8-5818-44b3-9274-ccefbf22d13d" providerId="ADAL" clId="{13249EF0-3D39-4FB8-87B7-C88DDD73C044}" dt="2025-10-17T16:52:15.347" v="215" actId="20577"/>
        <pc:sldMkLst>
          <pc:docMk/>
          <pc:sldMk cId="1323423298" sldId="1496"/>
        </pc:sldMkLst>
        <pc:spChg chg="mod">
          <ac:chgData name="Cullen, Shannon (DESE)" userId="6b1ad6a8-5818-44b3-9274-ccefbf22d13d" providerId="ADAL" clId="{13249EF0-3D39-4FB8-87B7-C88DDD73C044}" dt="2025-10-07T13:13:24.575" v="64" actId="20577"/>
          <ac:spMkLst>
            <pc:docMk/>
            <pc:sldMk cId="1323423298" sldId="1496"/>
            <ac:spMk id="2" creationId="{E69CE539-C28E-B823-6D0D-BD9AF0E99C70}"/>
          </ac:spMkLst>
        </pc:spChg>
        <pc:spChg chg="mod">
          <ac:chgData name="Cullen, Shannon (DESE)" userId="6b1ad6a8-5818-44b3-9274-ccefbf22d13d" providerId="ADAL" clId="{13249EF0-3D39-4FB8-87B7-C88DDD73C044}" dt="2025-10-17T16:52:15.347" v="215" actId="20577"/>
          <ac:spMkLst>
            <pc:docMk/>
            <pc:sldMk cId="1323423298" sldId="1496"/>
            <ac:spMk id="3" creationId="{8AF85494-709D-348F-B3EE-3281798217CB}"/>
          </ac:spMkLst>
        </pc:spChg>
      </pc:sldChg>
    </pc:docChg>
  </pc:docChgLst>
  <pc:docChgLst>
    <pc:chgData name="Kier, Christopher (DESE)" userId="f0b2c5b6-6a16-40a1-927f-be804d0da372" providerId="ADAL" clId="{593C2640-6544-4A1C-A02D-7176485EA6CF}"/>
    <pc:docChg chg="modSld">
      <pc:chgData name="Kier, Christopher (DESE)" userId="f0b2c5b6-6a16-40a1-927f-be804d0da372" providerId="ADAL" clId="{593C2640-6544-4A1C-A02D-7176485EA6CF}" dt="2025-10-28T20:52:23.206" v="106" actId="20577"/>
      <pc:docMkLst>
        <pc:docMk/>
      </pc:docMkLst>
      <pc:sldChg chg="modSp">
        <pc:chgData name="Kier, Christopher (DESE)" userId="f0b2c5b6-6a16-40a1-927f-be804d0da372" providerId="ADAL" clId="{593C2640-6544-4A1C-A02D-7176485EA6CF}" dt="2025-10-28T20:49:08.462" v="53" actId="1076"/>
        <pc:sldMkLst>
          <pc:docMk/>
          <pc:sldMk cId="1117580956" sldId="256"/>
        </pc:sldMkLst>
        <pc:spChg chg="mod">
          <ac:chgData name="Kier, Christopher (DESE)" userId="f0b2c5b6-6a16-40a1-927f-be804d0da372" providerId="ADAL" clId="{593C2640-6544-4A1C-A02D-7176485EA6CF}" dt="2025-10-28T20:49:08.462" v="53" actId="1076"/>
          <ac:spMkLst>
            <pc:docMk/>
            <pc:sldMk cId="1117580956" sldId="256"/>
            <ac:spMk id="3" creationId="{91ECCDB4-0321-4819-A4E4-97283104B1F8}"/>
          </ac:spMkLst>
        </pc:spChg>
      </pc:sldChg>
      <pc:sldChg chg="modSp">
        <pc:chgData name="Kier, Christopher (DESE)" userId="f0b2c5b6-6a16-40a1-927f-be804d0da372" providerId="ADAL" clId="{593C2640-6544-4A1C-A02D-7176485EA6CF}" dt="2025-10-28T20:49:52.319" v="70" actId="20577"/>
        <pc:sldMkLst>
          <pc:docMk/>
          <pc:sldMk cId="3707344889" sldId="267"/>
        </pc:sldMkLst>
        <pc:spChg chg="mod">
          <ac:chgData name="Kier, Christopher (DESE)" userId="f0b2c5b6-6a16-40a1-927f-be804d0da372" providerId="ADAL" clId="{593C2640-6544-4A1C-A02D-7176485EA6CF}" dt="2025-10-28T20:49:52.319" v="70" actId="20577"/>
          <ac:spMkLst>
            <pc:docMk/>
            <pc:sldMk cId="3707344889" sldId="267"/>
            <ac:spMk id="3" creationId="{197330F0-BB15-4594-9138-5FCC3CC8166C}"/>
          </ac:spMkLst>
        </pc:spChg>
      </pc:sldChg>
      <pc:sldChg chg="modSp">
        <pc:chgData name="Kier, Christopher (DESE)" userId="f0b2c5b6-6a16-40a1-927f-be804d0da372" providerId="ADAL" clId="{593C2640-6544-4A1C-A02D-7176485EA6CF}" dt="2025-10-28T20:49:18.476" v="56" actId="20577"/>
        <pc:sldMkLst>
          <pc:docMk/>
          <pc:sldMk cId="1457091539" sldId="275"/>
        </pc:sldMkLst>
        <pc:spChg chg="mod">
          <ac:chgData name="Kier, Christopher (DESE)" userId="f0b2c5b6-6a16-40a1-927f-be804d0da372" providerId="ADAL" clId="{593C2640-6544-4A1C-A02D-7176485EA6CF}" dt="2025-10-28T20:49:18.476" v="56" actId="20577"/>
          <ac:spMkLst>
            <pc:docMk/>
            <pc:sldMk cId="1457091539" sldId="275"/>
            <ac:spMk id="3" creationId="{EB680A7C-C65E-4547-9262-E7AF52902888}"/>
          </ac:spMkLst>
        </pc:spChg>
      </pc:sldChg>
      <pc:sldChg chg="modSp">
        <pc:chgData name="Kier, Christopher (DESE)" userId="f0b2c5b6-6a16-40a1-927f-be804d0da372" providerId="ADAL" clId="{593C2640-6544-4A1C-A02D-7176485EA6CF}" dt="2025-10-28T20:51:01.622" v="90" actId="6549"/>
        <pc:sldMkLst>
          <pc:docMk/>
          <pc:sldMk cId="3272162784" sldId="283"/>
        </pc:sldMkLst>
        <pc:spChg chg="mod">
          <ac:chgData name="Kier, Christopher (DESE)" userId="f0b2c5b6-6a16-40a1-927f-be804d0da372" providerId="ADAL" clId="{593C2640-6544-4A1C-A02D-7176485EA6CF}" dt="2025-10-28T20:51:01.622" v="90" actId="6549"/>
          <ac:spMkLst>
            <pc:docMk/>
            <pc:sldMk cId="3272162784" sldId="283"/>
            <ac:spMk id="3" creationId="{77657411-91F0-4CB4-AB42-D9009CEBB69F}"/>
          </ac:spMkLst>
        </pc:spChg>
      </pc:sldChg>
      <pc:sldChg chg="modSp">
        <pc:chgData name="Kier, Christopher (DESE)" userId="f0b2c5b6-6a16-40a1-927f-be804d0da372" providerId="ADAL" clId="{593C2640-6544-4A1C-A02D-7176485EA6CF}" dt="2025-10-28T20:50:02.770" v="72" actId="6549"/>
        <pc:sldMkLst>
          <pc:docMk/>
          <pc:sldMk cId="1563605042" sldId="381"/>
        </pc:sldMkLst>
        <pc:spChg chg="mod">
          <ac:chgData name="Kier, Christopher (DESE)" userId="f0b2c5b6-6a16-40a1-927f-be804d0da372" providerId="ADAL" clId="{593C2640-6544-4A1C-A02D-7176485EA6CF}" dt="2025-10-28T20:50:02.770" v="72" actId="6549"/>
          <ac:spMkLst>
            <pc:docMk/>
            <pc:sldMk cId="1563605042" sldId="381"/>
            <ac:spMk id="3" creationId="{9DCFE596-1A7F-4D40-B866-40521611BBA2}"/>
          </ac:spMkLst>
        </pc:spChg>
      </pc:sldChg>
      <pc:sldChg chg="modSp">
        <pc:chgData name="Kier, Christopher (DESE)" userId="f0b2c5b6-6a16-40a1-927f-be804d0da372" providerId="ADAL" clId="{593C2640-6544-4A1C-A02D-7176485EA6CF}" dt="2025-10-28T20:50:06.442" v="74" actId="6549"/>
        <pc:sldMkLst>
          <pc:docMk/>
          <pc:sldMk cId="1695267791" sldId="382"/>
        </pc:sldMkLst>
        <pc:spChg chg="mod">
          <ac:chgData name="Kier, Christopher (DESE)" userId="f0b2c5b6-6a16-40a1-927f-be804d0da372" providerId="ADAL" clId="{593C2640-6544-4A1C-A02D-7176485EA6CF}" dt="2025-10-28T20:50:06.442" v="74" actId="6549"/>
          <ac:spMkLst>
            <pc:docMk/>
            <pc:sldMk cId="1695267791" sldId="382"/>
            <ac:spMk id="3" creationId="{D2176943-926C-4510-9083-DA7ADA9FB04F}"/>
          </ac:spMkLst>
        </pc:spChg>
      </pc:sldChg>
      <pc:sldChg chg="modSp">
        <pc:chgData name="Kier, Christopher (DESE)" userId="f0b2c5b6-6a16-40a1-927f-be804d0da372" providerId="ADAL" clId="{593C2640-6544-4A1C-A02D-7176485EA6CF}" dt="2025-10-28T20:50:21.603" v="82" actId="6549"/>
        <pc:sldMkLst>
          <pc:docMk/>
          <pc:sldMk cId="1125009180" sldId="383"/>
        </pc:sldMkLst>
        <pc:spChg chg="mod">
          <ac:chgData name="Kier, Christopher (DESE)" userId="f0b2c5b6-6a16-40a1-927f-be804d0da372" providerId="ADAL" clId="{593C2640-6544-4A1C-A02D-7176485EA6CF}" dt="2025-10-28T20:50:21.603" v="82" actId="6549"/>
          <ac:spMkLst>
            <pc:docMk/>
            <pc:sldMk cId="1125009180" sldId="383"/>
            <ac:spMk id="3" creationId="{FB353A8B-F8C9-490F-9672-93CF7964B9E7}"/>
          </ac:spMkLst>
        </pc:spChg>
      </pc:sldChg>
      <pc:sldChg chg="modSp">
        <pc:chgData name="Kier, Christopher (DESE)" userId="f0b2c5b6-6a16-40a1-927f-be804d0da372" providerId="ADAL" clId="{593C2640-6544-4A1C-A02D-7176485EA6CF}" dt="2025-10-28T20:51:06.951" v="91" actId="6549"/>
        <pc:sldMkLst>
          <pc:docMk/>
          <pc:sldMk cId="4172299502" sldId="384"/>
        </pc:sldMkLst>
        <pc:spChg chg="mod">
          <ac:chgData name="Kier, Christopher (DESE)" userId="f0b2c5b6-6a16-40a1-927f-be804d0da372" providerId="ADAL" clId="{593C2640-6544-4A1C-A02D-7176485EA6CF}" dt="2025-10-28T20:51:06.951" v="91" actId="6549"/>
          <ac:spMkLst>
            <pc:docMk/>
            <pc:sldMk cId="4172299502" sldId="384"/>
            <ac:spMk id="3" creationId="{0E93CD94-2BFC-48B0-9AB2-6DD9742FCAD3}"/>
          </ac:spMkLst>
        </pc:spChg>
      </pc:sldChg>
      <pc:sldChg chg="modSp">
        <pc:chgData name="Kier, Christopher (DESE)" userId="f0b2c5b6-6a16-40a1-927f-be804d0da372" providerId="ADAL" clId="{593C2640-6544-4A1C-A02D-7176485EA6CF}" dt="2025-10-28T20:50:33.837" v="83" actId="6549"/>
        <pc:sldMkLst>
          <pc:docMk/>
          <pc:sldMk cId="2885511923" sldId="390"/>
        </pc:sldMkLst>
        <pc:spChg chg="mod">
          <ac:chgData name="Kier, Christopher (DESE)" userId="f0b2c5b6-6a16-40a1-927f-be804d0da372" providerId="ADAL" clId="{593C2640-6544-4A1C-A02D-7176485EA6CF}" dt="2025-10-28T20:50:33.837" v="83" actId="6549"/>
          <ac:spMkLst>
            <pc:docMk/>
            <pc:sldMk cId="2885511923" sldId="390"/>
            <ac:spMk id="3" creationId="{674AFBB1-DFB3-4642-9470-A8E84A3CB588}"/>
          </ac:spMkLst>
        </pc:spChg>
      </pc:sldChg>
      <pc:sldChg chg="modSp">
        <pc:chgData name="Kier, Christopher (DESE)" userId="f0b2c5b6-6a16-40a1-927f-be804d0da372" providerId="ADAL" clId="{593C2640-6544-4A1C-A02D-7176485EA6CF}" dt="2025-10-28T20:50:43.239" v="85" actId="6549"/>
        <pc:sldMkLst>
          <pc:docMk/>
          <pc:sldMk cId="177943507" sldId="392"/>
        </pc:sldMkLst>
        <pc:spChg chg="mod">
          <ac:chgData name="Kier, Christopher (DESE)" userId="f0b2c5b6-6a16-40a1-927f-be804d0da372" providerId="ADAL" clId="{593C2640-6544-4A1C-A02D-7176485EA6CF}" dt="2025-10-28T20:50:43.239" v="85" actId="6549"/>
          <ac:spMkLst>
            <pc:docMk/>
            <pc:sldMk cId="177943507" sldId="392"/>
            <ac:spMk id="3" creationId="{00000000-0000-0000-0000-000000000000}"/>
          </ac:spMkLst>
        </pc:spChg>
      </pc:sldChg>
      <pc:sldChg chg="modSp">
        <pc:chgData name="Kier, Christopher (DESE)" userId="f0b2c5b6-6a16-40a1-927f-be804d0da372" providerId="ADAL" clId="{593C2640-6544-4A1C-A02D-7176485EA6CF}" dt="2025-10-28T20:50:47.655" v="86" actId="6549"/>
        <pc:sldMkLst>
          <pc:docMk/>
          <pc:sldMk cId="3926945157" sldId="394"/>
        </pc:sldMkLst>
        <pc:spChg chg="mod">
          <ac:chgData name="Kier, Christopher (DESE)" userId="f0b2c5b6-6a16-40a1-927f-be804d0da372" providerId="ADAL" clId="{593C2640-6544-4A1C-A02D-7176485EA6CF}" dt="2025-10-28T20:50:47.655" v="86" actId="6549"/>
          <ac:spMkLst>
            <pc:docMk/>
            <pc:sldMk cId="3926945157" sldId="394"/>
            <ac:spMk id="3" creationId="{51032CEC-78B7-44B6-83CF-42F335288318}"/>
          </ac:spMkLst>
        </pc:spChg>
      </pc:sldChg>
      <pc:sldChg chg="modSp">
        <pc:chgData name="Kier, Christopher (DESE)" userId="f0b2c5b6-6a16-40a1-927f-be804d0da372" providerId="ADAL" clId="{593C2640-6544-4A1C-A02D-7176485EA6CF}" dt="2025-10-28T20:51:13.308" v="93" actId="6549"/>
        <pc:sldMkLst>
          <pc:docMk/>
          <pc:sldMk cId="2943346321" sldId="399"/>
        </pc:sldMkLst>
        <pc:spChg chg="mod">
          <ac:chgData name="Kier, Christopher (DESE)" userId="f0b2c5b6-6a16-40a1-927f-be804d0da372" providerId="ADAL" clId="{593C2640-6544-4A1C-A02D-7176485EA6CF}" dt="2025-10-28T20:51:13.308" v="93" actId="6549"/>
          <ac:spMkLst>
            <pc:docMk/>
            <pc:sldMk cId="2943346321" sldId="399"/>
            <ac:spMk id="3" creationId="{3AB7CF79-0103-457C-9DAC-0B49A83D4B57}"/>
          </ac:spMkLst>
        </pc:spChg>
      </pc:sldChg>
      <pc:sldChg chg="modSp">
        <pc:chgData name="Kier, Christopher (DESE)" userId="f0b2c5b6-6a16-40a1-927f-be804d0da372" providerId="ADAL" clId="{593C2640-6544-4A1C-A02D-7176485EA6CF}" dt="2025-10-28T20:50:37.990" v="84" actId="6549"/>
        <pc:sldMkLst>
          <pc:docMk/>
          <pc:sldMk cId="879040980" sldId="1075"/>
        </pc:sldMkLst>
        <pc:spChg chg="mod">
          <ac:chgData name="Kier, Christopher (DESE)" userId="f0b2c5b6-6a16-40a1-927f-be804d0da372" providerId="ADAL" clId="{593C2640-6544-4A1C-A02D-7176485EA6CF}" dt="2025-10-28T20:50:37.990" v="84" actId="6549"/>
          <ac:spMkLst>
            <pc:docMk/>
            <pc:sldMk cId="879040980" sldId="1075"/>
            <ac:spMk id="3" creationId="{827B6BFA-3A88-4D21-B996-CBC2D5FCDCDF}"/>
          </ac:spMkLst>
        </pc:spChg>
      </pc:sldChg>
      <pc:sldChg chg="modSp">
        <pc:chgData name="Kier, Christopher (DESE)" userId="f0b2c5b6-6a16-40a1-927f-be804d0da372" providerId="ADAL" clId="{593C2640-6544-4A1C-A02D-7176485EA6CF}" dt="2025-10-28T20:50:08.955" v="76" actId="6549"/>
        <pc:sldMkLst>
          <pc:docMk/>
          <pc:sldMk cId="3818220004" sldId="1079"/>
        </pc:sldMkLst>
        <pc:spChg chg="mod">
          <ac:chgData name="Kier, Christopher (DESE)" userId="f0b2c5b6-6a16-40a1-927f-be804d0da372" providerId="ADAL" clId="{593C2640-6544-4A1C-A02D-7176485EA6CF}" dt="2025-10-28T20:50:08.955" v="76" actId="6549"/>
          <ac:spMkLst>
            <pc:docMk/>
            <pc:sldMk cId="3818220004" sldId="1079"/>
            <ac:spMk id="3" creationId="{C2E6622A-B32A-483A-98C3-554A3E24196F}"/>
          </ac:spMkLst>
        </pc:spChg>
      </pc:sldChg>
      <pc:sldChg chg="modSp">
        <pc:chgData name="Kier, Christopher (DESE)" userId="f0b2c5b6-6a16-40a1-927f-be804d0da372" providerId="ADAL" clId="{593C2640-6544-4A1C-A02D-7176485EA6CF}" dt="2025-10-28T20:52:13.868" v="102" actId="6549"/>
        <pc:sldMkLst>
          <pc:docMk/>
          <pc:sldMk cId="2471692953" sldId="1084"/>
        </pc:sldMkLst>
        <pc:spChg chg="mod">
          <ac:chgData name="Kier, Christopher (DESE)" userId="f0b2c5b6-6a16-40a1-927f-be804d0da372" providerId="ADAL" clId="{593C2640-6544-4A1C-A02D-7176485EA6CF}" dt="2025-10-28T20:52:13.868" v="102" actId="6549"/>
          <ac:spMkLst>
            <pc:docMk/>
            <pc:sldMk cId="2471692953" sldId="1084"/>
            <ac:spMk id="3" creationId="{B1D82917-0EBE-4B84-BC8B-B2106216DA0A}"/>
          </ac:spMkLst>
        </pc:spChg>
      </pc:sldChg>
      <pc:sldChg chg="modSp">
        <pc:chgData name="Kier, Christopher (DESE)" userId="f0b2c5b6-6a16-40a1-927f-be804d0da372" providerId="ADAL" clId="{593C2640-6544-4A1C-A02D-7176485EA6CF}" dt="2025-10-28T20:52:23.206" v="106" actId="20577"/>
        <pc:sldMkLst>
          <pc:docMk/>
          <pc:sldMk cId="425711058" sldId="1085"/>
        </pc:sldMkLst>
        <pc:spChg chg="mod">
          <ac:chgData name="Kier, Christopher (DESE)" userId="f0b2c5b6-6a16-40a1-927f-be804d0da372" providerId="ADAL" clId="{593C2640-6544-4A1C-A02D-7176485EA6CF}" dt="2025-10-28T20:52:23.206" v="106" actId="20577"/>
          <ac:spMkLst>
            <pc:docMk/>
            <pc:sldMk cId="425711058" sldId="1085"/>
            <ac:spMk id="3" creationId="{F94F53AD-7388-4A5E-A53C-1F5D491EAF35}"/>
          </ac:spMkLst>
        </pc:spChg>
      </pc:sldChg>
      <pc:sldChg chg="modSp">
        <pc:chgData name="Kier, Christopher (DESE)" userId="f0b2c5b6-6a16-40a1-927f-be804d0da372" providerId="ADAL" clId="{593C2640-6544-4A1C-A02D-7176485EA6CF}" dt="2025-10-28T20:52:18.686" v="103" actId="6549"/>
        <pc:sldMkLst>
          <pc:docMk/>
          <pc:sldMk cId="790600514" sldId="1086"/>
        </pc:sldMkLst>
        <pc:spChg chg="mod">
          <ac:chgData name="Kier, Christopher (DESE)" userId="f0b2c5b6-6a16-40a1-927f-be804d0da372" providerId="ADAL" clId="{593C2640-6544-4A1C-A02D-7176485EA6CF}" dt="2025-10-28T20:52:18.686" v="103" actId="6549"/>
          <ac:spMkLst>
            <pc:docMk/>
            <pc:sldMk cId="790600514" sldId="1086"/>
            <ac:spMk id="3" creationId="{00000000-0000-0000-0000-000000000000}"/>
          </ac:spMkLst>
        </pc:spChg>
      </pc:sldChg>
      <pc:sldChg chg="modSp">
        <pc:chgData name="Kier, Christopher (DESE)" userId="f0b2c5b6-6a16-40a1-927f-be804d0da372" providerId="ADAL" clId="{593C2640-6544-4A1C-A02D-7176485EA6CF}" dt="2025-10-28T20:50:12.359" v="77" actId="6549"/>
        <pc:sldMkLst>
          <pc:docMk/>
          <pc:sldMk cId="3245401957" sldId="1131"/>
        </pc:sldMkLst>
        <pc:spChg chg="mod">
          <ac:chgData name="Kier, Christopher (DESE)" userId="f0b2c5b6-6a16-40a1-927f-be804d0da372" providerId="ADAL" clId="{593C2640-6544-4A1C-A02D-7176485EA6CF}" dt="2025-10-28T20:50:12.359" v="77" actId="6549"/>
          <ac:spMkLst>
            <pc:docMk/>
            <pc:sldMk cId="3245401957" sldId="1131"/>
            <ac:spMk id="3" creationId="{8569EAF3-E255-4AB1-BA46-9E5245FEB22E}"/>
          </ac:spMkLst>
        </pc:spChg>
      </pc:sldChg>
      <pc:sldChg chg="modSp">
        <pc:chgData name="Kier, Christopher (DESE)" userId="f0b2c5b6-6a16-40a1-927f-be804d0da372" providerId="ADAL" clId="{593C2640-6544-4A1C-A02D-7176485EA6CF}" dt="2025-10-28T20:51:40.326" v="96" actId="27636"/>
        <pc:sldMkLst>
          <pc:docMk/>
          <pc:sldMk cId="1743521528" sldId="1140"/>
        </pc:sldMkLst>
        <pc:spChg chg="mod">
          <ac:chgData name="Kier, Christopher (DESE)" userId="f0b2c5b6-6a16-40a1-927f-be804d0da372" providerId="ADAL" clId="{593C2640-6544-4A1C-A02D-7176485EA6CF}" dt="2025-10-28T20:51:40.326" v="96" actId="27636"/>
          <ac:spMkLst>
            <pc:docMk/>
            <pc:sldMk cId="1743521528" sldId="1140"/>
            <ac:spMk id="3" creationId="{00000000-0000-0000-0000-000000000000}"/>
          </ac:spMkLst>
        </pc:spChg>
      </pc:sldChg>
      <pc:sldChg chg="modSp">
        <pc:chgData name="Kier, Christopher (DESE)" userId="f0b2c5b6-6a16-40a1-927f-be804d0da372" providerId="ADAL" clId="{593C2640-6544-4A1C-A02D-7176485EA6CF}" dt="2025-10-28T20:52:06.163" v="101" actId="6549"/>
        <pc:sldMkLst>
          <pc:docMk/>
          <pc:sldMk cId="2656697316" sldId="1145"/>
        </pc:sldMkLst>
        <pc:spChg chg="mod">
          <ac:chgData name="Kier, Christopher (DESE)" userId="f0b2c5b6-6a16-40a1-927f-be804d0da372" providerId="ADAL" clId="{593C2640-6544-4A1C-A02D-7176485EA6CF}" dt="2025-10-28T20:52:02.658" v="100" actId="20577"/>
          <ac:spMkLst>
            <pc:docMk/>
            <pc:sldMk cId="2656697316" sldId="1145"/>
            <ac:spMk id="3" creationId="{60E6B256-AABB-45F5-866C-1FA01653256D}"/>
          </ac:spMkLst>
        </pc:spChg>
        <pc:spChg chg="mod">
          <ac:chgData name="Kier, Christopher (DESE)" userId="f0b2c5b6-6a16-40a1-927f-be804d0da372" providerId="ADAL" clId="{593C2640-6544-4A1C-A02D-7176485EA6CF}" dt="2025-10-28T20:52:06.163" v="101" actId="6549"/>
          <ac:spMkLst>
            <pc:docMk/>
            <pc:sldMk cId="2656697316" sldId="1145"/>
            <ac:spMk id="4" creationId="{A4E98EB5-18EE-4426-B9EB-EB8147113601}"/>
          </ac:spMkLst>
        </pc:spChg>
      </pc:sldChg>
      <pc:sldChg chg="modSp mod">
        <pc:chgData name="Kier, Christopher (DESE)" userId="f0b2c5b6-6a16-40a1-927f-be804d0da372" providerId="ADAL" clId="{593C2640-6544-4A1C-A02D-7176485EA6CF}" dt="2025-10-28T20:45:39.632" v="35" actId="13244"/>
        <pc:sldMkLst>
          <pc:docMk/>
          <pc:sldMk cId="887672696" sldId="1146"/>
        </pc:sldMkLst>
        <pc:spChg chg="ord">
          <ac:chgData name="Kier, Christopher (DESE)" userId="f0b2c5b6-6a16-40a1-927f-be804d0da372" providerId="ADAL" clId="{593C2640-6544-4A1C-A02D-7176485EA6CF}" dt="2025-10-28T20:45:39.632" v="35" actId="13244"/>
          <ac:spMkLst>
            <pc:docMk/>
            <pc:sldMk cId="887672696" sldId="1146"/>
            <ac:spMk id="5" creationId="{D90DD04E-1AC4-E0B3-B95C-61C916618ACB}"/>
          </ac:spMkLst>
        </pc:spChg>
      </pc:sldChg>
      <pc:sldChg chg="modSp mod">
        <pc:chgData name="Kier, Christopher (DESE)" userId="f0b2c5b6-6a16-40a1-927f-be804d0da372" providerId="ADAL" clId="{593C2640-6544-4A1C-A02D-7176485EA6CF}" dt="2025-10-28T20:45:29.079" v="34"/>
        <pc:sldMkLst>
          <pc:docMk/>
          <pc:sldMk cId="1510468360" sldId="1152"/>
        </pc:sldMkLst>
        <pc:spChg chg="ord">
          <ac:chgData name="Kier, Christopher (DESE)" userId="f0b2c5b6-6a16-40a1-927f-be804d0da372" providerId="ADAL" clId="{593C2640-6544-4A1C-A02D-7176485EA6CF}" dt="2025-10-28T20:44:16.476" v="21" actId="13244"/>
          <ac:spMkLst>
            <pc:docMk/>
            <pc:sldMk cId="1510468360" sldId="1152"/>
            <ac:spMk id="2" creationId="{856A9F8D-2D5F-2F3D-28E9-F25662225765}"/>
          </ac:spMkLst>
        </pc:spChg>
        <pc:spChg chg="ord">
          <ac:chgData name="Kier, Christopher (DESE)" userId="f0b2c5b6-6a16-40a1-927f-be804d0da372" providerId="ADAL" clId="{593C2640-6544-4A1C-A02D-7176485EA6CF}" dt="2025-10-28T20:45:29.079" v="34"/>
          <ac:spMkLst>
            <pc:docMk/>
            <pc:sldMk cId="1510468360" sldId="1152"/>
            <ac:spMk id="4" creationId="{52B0B1C9-1376-FF45-6CCE-6B25E4D5DE03}"/>
          </ac:spMkLst>
        </pc:spChg>
        <pc:spChg chg="mod ord">
          <ac:chgData name="Kier, Christopher (DESE)" userId="f0b2c5b6-6a16-40a1-927f-be804d0da372" providerId="ADAL" clId="{593C2640-6544-4A1C-A02D-7176485EA6CF}" dt="2025-10-28T20:45:23.044" v="31" actId="13244"/>
          <ac:spMkLst>
            <pc:docMk/>
            <pc:sldMk cId="1510468360" sldId="1152"/>
            <ac:spMk id="5" creationId="{0FF188EA-3865-8798-A2FF-B0FE473BDDAE}"/>
          </ac:spMkLst>
        </pc:spChg>
        <pc:spChg chg="mod">
          <ac:chgData name="Kier, Christopher (DESE)" userId="f0b2c5b6-6a16-40a1-927f-be804d0da372" providerId="ADAL" clId="{593C2640-6544-4A1C-A02D-7176485EA6CF}" dt="2025-10-28T20:45:09.467" v="28" actId="962"/>
          <ac:spMkLst>
            <pc:docMk/>
            <pc:sldMk cId="1510468360" sldId="1152"/>
            <ac:spMk id="6" creationId="{40517EC5-2C12-1ED1-2360-BCD6AD110467}"/>
          </ac:spMkLst>
        </pc:spChg>
        <pc:spChg chg="mod">
          <ac:chgData name="Kier, Christopher (DESE)" userId="f0b2c5b6-6a16-40a1-927f-be804d0da372" providerId="ADAL" clId="{593C2640-6544-4A1C-A02D-7176485EA6CF}" dt="2025-10-28T20:45:19.093" v="29" actId="962"/>
          <ac:spMkLst>
            <pc:docMk/>
            <pc:sldMk cId="1510468360" sldId="1152"/>
            <ac:spMk id="7" creationId="{DBFB8F56-CE84-A53E-23DF-984DC1EDB88F}"/>
          </ac:spMkLst>
        </pc:spChg>
        <pc:spChg chg="ord">
          <ac:chgData name="Kier, Christopher (DESE)" userId="f0b2c5b6-6a16-40a1-927f-be804d0da372" providerId="ADAL" clId="{593C2640-6544-4A1C-A02D-7176485EA6CF}" dt="2025-10-28T20:45:01.859" v="25" actId="13244"/>
          <ac:spMkLst>
            <pc:docMk/>
            <pc:sldMk cId="1510468360" sldId="1152"/>
            <ac:spMk id="9" creationId="{18D8455C-6635-156B-3B7B-A4994BEA9066}"/>
          </ac:spMkLst>
        </pc:spChg>
        <pc:spChg chg="ord">
          <ac:chgData name="Kier, Christopher (DESE)" userId="f0b2c5b6-6a16-40a1-927f-be804d0da372" providerId="ADAL" clId="{593C2640-6544-4A1C-A02D-7176485EA6CF}" dt="2025-10-28T20:45:20.805" v="30" actId="13244"/>
          <ac:spMkLst>
            <pc:docMk/>
            <pc:sldMk cId="1510468360" sldId="1152"/>
            <ac:spMk id="11" creationId="{37551D02-8237-CA7F-0664-D0517EB4BD15}"/>
          </ac:spMkLst>
        </pc:spChg>
        <pc:picChg chg="mod">
          <ac:chgData name="Kier, Christopher (DESE)" userId="f0b2c5b6-6a16-40a1-927f-be804d0da372" providerId="ADAL" clId="{593C2640-6544-4A1C-A02D-7176485EA6CF}" dt="2025-10-28T20:44:56.154" v="24" actId="962"/>
          <ac:picMkLst>
            <pc:docMk/>
            <pc:sldMk cId="1510468360" sldId="1152"/>
            <ac:picMk id="10" creationId="{16E54EE0-7C6C-CC64-DB29-D88759819C74}"/>
          </ac:picMkLst>
        </pc:picChg>
      </pc:sldChg>
      <pc:sldChg chg="modSp mod">
        <pc:chgData name="Kier, Christopher (DESE)" userId="f0b2c5b6-6a16-40a1-927f-be804d0da372" providerId="ADAL" clId="{593C2640-6544-4A1C-A02D-7176485EA6CF}" dt="2025-10-28T20:44:05.397" v="20"/>
        <pc:sldMkLst>
          <pc:docMk/>
          <pc:sldMk cId="2575883467" sldId="1156"/>
        </pc:sldMkLst>
        <pc:picChg chg="ord">
          <ac:chgData name="Kier, Christopher (DESE)" userId="f0b2c5b6-6a16-40a1-927f-be804d0da372" providerId="ADAL" clId="{593C2640-6544-4A1C-A02D-7176485EA6CF}" dt="2025-10-28T20:44:05.397" v="20"/>
          <ac:picMkLst>
            <pc:docMk/>
            <pc:sldMk cId="2575883467" sldId="1156"/>
            <ac:picMk id="5" creationId="{7AEC7DDA-1FE2-F38D-0623-08D6CD49874D}"/>
          </ac:picMkLst>
        </pc:picChg>
      </pc:sldChg>
      <pc:sldChg chg="modSp mod">
        <pc:chgData name="Kier, Christopher (DESE)" userId="f0b2c5b6-6a16-40a1-927f-be804d0da372" providerId="ADAL" clId="{593C2640-6544-4A1C-A02D-7176485EA6CF}" dt="2025-10-28T20:50:52.251" v="87" actId="6549"/>
        <pc:sldMkLst>
          <pc:docMk/>
          <pc:sldMk cId="4141975336" sldId="1157"/>
        </pc:sldMkLst>
        <pc:spChg chg="mod">
          <ac:chgData name="Kier, Christopher (DESE)" userId="f0b2c5b6-6a16-40a1-927f-be804d0da372" providerId="ADAL" clId="{593C2640-6544-4A1C-A02D-7176485EA6CF}" dt="2025-10-28T20:43:35.873" v="1" actId="20577"/>
          <ac:spMkLst>
            <pc:docMk/>
            <pc:sldMk cId="4141975336" sldId="1157"/>
            <ac:spMk id="2" creationId="{98F0029D-6F15-CFD1-FD4A-0C6152E79FEE}"/>
          </ac:spMkLst>
        </pc:spChg>
        <pc:spChg chg="mod">
          <ac:chgData name="Kier, Christopher (DESE)" userId="f0b2c5b6-6a16-40a1-927f-be804d0da372" providerId="ADAL" clId="{593C2640-6544-4A1C-A02D-7176485EA6CF}" dt="2025-10-28T20:50:52.251" v="87" actId="6549"/>
          <ac:spMkLst>
            <pc:docMk/>
            <pc:sldMk cId="4141975336" sldId="1157"/>
            <ac:spMk id="3" creationId="{8B064D99-110C-A4B8-CD56-4995F251E6BD}"/>
          </ac:spMkLst>
        </pc:spChg>
      </pc:sldChg>
      <pc:sldChg chg="modSp">
        <pc:chgData name="Kier, Christopher (DESE)" userId="f0b2c5b6-6a16-40a1-927f-be804d0da372" providerId="ADAL" clId="{593C2640-6544-4A1C-A02D-7176485EA6CF}" dt="2025-10-28T20:50:58.447" v="89" actId="6549"/>
        <pc:sldMkLst>
          <pc:docMk/>
          <pc:sldMk cId="2024095048" sldId="1158"/>
        </pc:sldMkLst>
        <pc:spChg chg="mod">
          <ac:chgData name="Kier, Christopher (DESE)" userId="f0b2c5b6-6a16-40a1-927f-be804d0da372" providerId="ADAL" clId="{593C2640-6544-4A1C-A02D-7176485EA6CF}" dt="2025-10-28T20:50:58.447" v="89" actId="6549"/>
          <ac:spMkLst>
            <pc:docMk/>
            <pc:sldMk cId="2024095048" sldId="1158"/>
            <ac:spMk id="3" creationId="{6DA4DF13-59C3-0451-8AA6-312927A42BE0}"/>
          </ac:spMkLst>
        </pc:spChg>
      </pc:sldChg>
      <pc:sldChg chg="modSp">
        <pc:chgData name="Kier, Christopher (DESE)" userId="f0b2c5b6-6a16-40a1-927f-be804d0da372" providerId="ADAL" clId="{593C2640-6544-4A1C-A02D-7176485EA6CF}" dt="2025-10-28T20:50:56.085" v="88" actId="6549"/>
        <pc:sldMkLst>
          <pc:docMk/>
          <pc:sldMk cId="1121674187" sldId="1159"/>
        </pc:sldMkLst>
        <pc:spChg chg="mod">
          <ac:chgData name="Kier, Christopher (DESE)" userId="f0b2c5b6-6a16-40a1-927f-be804d0da372" providerId="ADAL" clId="{593C2640-6544-4A1C-A02D-7176485EA6CF}" dt="2025-10-28T20:50:56.085" v="88" actId="6549"/>
          <ac:spMkLst>
            <pc:docMk/>
            <pc:sldMk cId="1121674187" sldId="1159"/>
            <ac:spMk id="3" creationId="{76C89A56-54A6-9E76-7AC0-D9430822E51D}"/>
          </ac:spMkLst>
        </pc:spChg>
      </pc:sldChg>
      <pc:sldChg chg="modSp">
        <pc:chgData name="Kier, Christopher (DESE)" userId="f0b2c5b6-6a16-40a1-927f-be804d0da372" providerId="ADAL" clId="{593C2640-6544-4A1C-A02D-7176485EA6CF}" dt="2025-10-28T20:49:37.580" v="65" actId="20577"/>
        <pc:sldMkLst>
          <pc:docMk/>
          <pc:sldMk cId="2916446335" sldId="1448"/>
        </pc:sldMkLst>
        <pc:spChg chg="mod">
          <ac:chgData name="Kier, Christopher (DESE)" userId="f0b2c5b6-6a16-40a1-927f-be804d0da372" providerId="ADAL" clId="{593C2640-6544-4A1C-A02D-7176485EA6CF}" dt="2025-10-28T20:49:37.580" v="65" actId="20577"/>
          <ac:spMkLst>
            <pc:docMk/>
            <pc:sldMk cId="2916446335" sldId="1448"/>
            <ac:spMk id="3" creationId="{C8563533-BBB0-2C7D-AF03-93DB30F4F869}"/>
          </ac:spMkLst>
        </pc:spChg>
      </pc:sldChg>
      <pc:sldChg chg="modSp mod">
        <pc:chgData name="Kier, Christopher (DESE)" userId="f0b2c5b6-6a16-40a1-927f-be804d0da372" providerId="ADAL" clId="{593C2640-6544-4A1C-A02D-7176485EA6CF}" dt="2025-10-28T20:43:47.588" v="15" actId="20577"/>
        <pc:sldMkLst>
          <pc:docMk/>
          <pc:sldMk cId="1997902937" sldId="1498"/>
        </pc:sldMkLst>
        <pc:spChg chg="mod">
          <ac:chgData name="Kier, Christopher (DESE)" userId="f0b2c5b6-6a16-40a1-927f-be804d0da372" providerId="ADAL" clId="{593C2640-6544-4A1C-A02D-7176485EA6CF}" dt="2025-10-28T20:43:47.588" v="15" actId="20577"/>
          <ac:spMkLst>
            <pc:docMk/>
            <pc:sldMk cId="1997902937" sldId="1498"/>
            <ac:spMk id="2" creationId="{82ADA8D8-6B30-F7E3-B06C-B949B9F4EECD}"/>
          </ac:spMkLst>
        </pc:spChg>
      </pc:sldChg>
    </pc:docChg>
  </pc:docChgLst>
  <pc:docChgLst>
    <pc:chgData name="Zalk, Jodie (DESE)" userId="e1452584-4588-4fe8-8e76-c634323654f0" providerId="ADAL" clId="{62DA83ED-ACAC-4802-BAA9-ADE9F7ECC5C5}"/>
    <pc:docChg chg="undo custSel modSld">
      <pc:chgData name="Zalk, Jodie (DESE)" userId="e1452584-4588-4fe8-8e76-c634323654f0" providerId="ADAL" clId="{62DA83ED-ACAC-4802-BAA9-ADE9F7ECC5C5}" dt="2025-10-20T16:26:56.850" v="44" actId="20577"/>
      <pc:docMkLst>
        <pc:docMk/>
      </pc:docMkLst>
      <pc:sldChg chg="modSp mod">
        <pc:chgData name="Zalk, Jodie (DESE)" userId="e1452584-4588-4fe8-8e76-c634323654f0" providerId="ADAL" clId="{62DA83ED-ACAC-4802-BAA9-ADE9F7ECC5C5}" dt="2025-10-20T16:15:42.415" v="21" actId="255"/>
        <pc:sldMkLst>
          <pc:docMk/>
          <pc:sldMk cId="1558319431" sldId="264"/>
        </pc:sldMkLst>
        <pc:spChg chg="mod">
          <ac:chgData name="Zalk, Jodie (DESE)" userId="e1452584-4588-4fe8-8e76-c634323654f0" providerId="ADAL" clId="{62DA83ED-ACAC-4802-BAA9-ADE9F7ECC5C5}" dt="2025-10-20T16:15:42.415" v="21" actId="255"/>
          <ac:spMkLst>
            <pc:docMk/>
            <pc:sldMk cId="1558319431" sldId="264"/>
            <ac:spMk id="5" creationId="{F7819774-23CA-4DB8-B1C3-F1105235C0BE}"/>
          </ac:spMkLst>
        </pc:spChg>
      </pc:sldChg>
      <pc:sldChg chg="modSp mod">
        <pc:chgData name="Zalk, Jodie (DESE)" userId="e1452584-4588-4fe8-8e76-c634323654f0" providerId="ADAL" clId="{62DA83ED-ACAC-4802-BAA9-ADE9F7ECC5C5}" dt="2025-10-20T16:18:55.668" v="22" actId="20577"/>
        <pc:sldMkLst>
          <pc:docMk/>
          <pc:sldMk cId="1463707718" sldId="273"/>
        </pc:sldMkLst>
        <pc:spChg chg="mod">
          <ac:chgData name="Zalk, Jodie (DESE)" userId="e1452584-4588-4fe8-8e76-c634323654f0" providerId="ADAL" clId="{62DA83ED-ACAC-4802-BAA9-ADE9F7ECC5C5}" dt="2025-10-20T16:18:55.668" v="22" actId="20577"/>
          <ac:spMkLst>
            <pc:docMk/>
            <pc:sldMk cId="1463707718" sldId="273"/>
            <ac:spMk id="3" creationId="{DF66758A-B593-4004-8ECC-3F10FB8C3582}"/>
          </ac:spMkLst>
        </pc:spChg>
      </pc:sldChg>
      <pc:sldChg chg="modSp mod">
        <pc:chgData name="Zalk, Jodie (DESE)" userId="e1452584-4588-4fe8-8e76-c634323654f0" providerId="ADAL" clId="{62DA83ED-ACAC-4802-BAA9-ADE9F7ECC5C5}" dt="2025-10-20T16:19:08.130" v="23" actId="20577"/>
        <pc:sldMkLst>
          <pc:docMk/>
          <pc:sldMk cId="1797350373" sldId="393"/>
        </pc:sldMkLst>
        <pc:spChg chg="mod">
          <ac:chgData name="Zalk, Jodie (DESE)" userId="e1452584-4588-4fe8-8e76-c634323654f0" providerId="ADAL" clId="{62DA83ED-ACAC-4802-BAA9-ADE9F7ECC5C5}" dt="2025-10-20T16:19:08.130" v="23" actId="20577"/>
          <ac:spMkLst>
            <pc:docMk/>
            <pc:sldMk cId="1797350373" sldId="393"/>
            <ac:spMk id="3" creationId="{00000000-0000-0000-0000-000000000000}"/>
          </ac:spMkLst>
        </pc:spChg>
      </pc:sldChg>
      <pc:sldChg chg="modSp mod modCm">
        <pc:chgData name="Zalk, Jodie (DESE)" userId="e1452584-4588-4fe8-8e76-c634323654f0" providerId="ADAL" clId="{62DA83ED-ACAC-4802-BAA9-ADE9F7ECC5C5}" dt="2025-10-20T16:22:26.554" v="40" actId="20577"/>
        <pc:sldMkLst>
          <pc:docMk/>
          <pc:sldMk cId="4233557652" sldId="395"/>
        </pc:sldMkLst>
        <pc:spChg chg="mod">
          <ac:chgData name="Zalk, Jodie (DESE)" userId="e1452584-4588-4fe8-8e76-c634323654f0" providerId="ADAL" clId="{62DA83ED-ACAC-4802-BAA9-ADE9F7ECC5C5}" dt="2025-10-20T16:22:26.554" v="40" actId="20577"/>
          <ac:spMkLst>
            <pc:docMk/>
            <pc:sldMk cId="4233557652" sldId="395"/>
            <ac:spMk id="3" creationId="{697C8203-567C-47C8-814E-48C5C3CE434B}"/>
          </ac:spMkLst>
        </pc:spChg>
        <pc:extLst>
          <p:ext xmlns:p="http://schemas.openxmlformats.org/presentationml/2006/main" uri="{D6D511B9-2390-475A-947B-AFAB55BFBCF1}">
            <pc226:cmChg xmlns:pc226="http://schemas.microsoft.com/office/powerpoint/2022/06/main/command" chg="mod">
              <pc226:chgData name="Zalk, Jodie (DESE)" userId="e1452584-4588-4fe8-8e76-c634323654f0" providerId="ADAL" clId="{62DA83ED-ACAC-4802-BAA9-ADE9F7ECC5C5}" dt="2025-10-20T16:22:26.554" v="40" actId="20577"/>
              <pc2:cmMkLst xmlns:pc2="http://schemas.microsoft.com/office/powerpoint/2019/9/main/command">
                <pc:docMk/>
                <pc:sldMk cId="4233557652" sldId="395"/>
                <pc2:cmMk id="{35999AB1-6FA0-4139-B657-E7C60B1F988E}"/>
              </pc2:cmMkLst>
            </pc226:cmChg>
          </p:ext>
        </pc:extLst>
      </pc:sldChg>
      <pc:sldChg chg="modSp mod">
        <pc:chgData name="Zalk, Jodie (DESE)" userId="e1452584-4588-4fe8-8e76-c634323654f0" providerId="ADAL" clId="{62DA83ED-ACAC-4802-BAA9-ADE9F7ECC5C5}" dt="2025-10-20T16:14:50.779" v="16" actId="113"/>
        <pc:sldMkLst>
          <pc:docMk/>
          <pc:sldMk cId="1333895714" sldId="398"/>
        </pc:sldMkLst>
        <pc:spChg chg="mod">
          <ac:chgData name="Zalk, Jodie (DESE)" userId="e1452584-4588-4fe8-8e76-c634323654f0" providerId="ADAL" clId="{62DA83ED-ACAC-4802-BAA9-ADE9F7ECC5C5}" dt="2025-10-20T16:14:50.779" v="16" actId="113"/>
          <ac:spMkLst>
            <pc:docMk/>
            <pc:sldMk cId="1333895714" sldId="398"/>
            <ac:spMk id="3" creationId="{00000000-0000-0000-0000-000000000000}"/>
          </ac:spMkLst>
        </pc:spChg>
      </pc:sldChg>
      <pc:sldChg chg="modSp mod">
        <pc:chgData name="Zalk, Jodie (DESE)" userId="e1452584-4588-4fe8-8e76-c634323654f0" providerId="ADAL" clId="{62DA83ED-ACAC-4802-BAA9-ADE9F7ECC5C5}" dt="2025-10-20T16:19:57.861" v="28" actId="6549"/>
        <pc:sldMkLst>
          <pc:docMk/>
          <pc:sldMk cId="2943346321" sldId="399"/>
        </pc:sldMkLst>
        <pc:spChg chg="mod">
          <ac:chgData name="Zalk, Jodie (DESE)" userId="e1452584-4588-4fe8-8e76-c634323654f0" providerId="ADAL" clId="{62DA83ED-ACAC-4802-BAA9-ADE9F7ECC5C5}" dt="2025-10-20T16:19:57.861" v="28" actId="6549"/>
          <ac:spMkLst>
            <pc:docMk/>
            <pc:sldMk cId="2943346321" sldId="399"/>
            <ac:spMk id="2" creationId="{325FFD5D-4824-400D-9F0E-3CA5627F299D}"/>
          </ac:spMkLst>
        </pc:spChg>
      </pc:sldChg>
      <pc:sldChg chg="modSp mod">
        <pc:chgData name="Zalk, Jodie (DESE)" userId="e1452584-4588-4fe8-8e76-c634323654f0" providerId="ADAL" clId="{62DA83ED-ACAC-4802-BAA9-ADE9F7ECC5C5}" dt="2025-10-20T16:12:01.731" v="15" actId="20577"/>
        <pc:sldMkLst>
          <pc:docMk/>
          <pc:sldMk cId="1826291969" sldId="1074"/>
        </pc:sldMkLst>
        <pc:spChg chg="mod">
          <ac:chgData name="Zalk, Jodie (DESE)" userId="e1452584-4588-4fe8-8e76-c634323654f0" providerId="ADAL" clId="{62DA83ED-ACAC-4802-BAA9-ADE9F7ECC5C5}" dt="2025-10-20T16:12:01.731" v="15" actId="20577"/>
          <ac:spMkLst>
            <pc:docMk/>
            <pc:sldMk cId="1826291969" sldId="1074"/>
            <ac:spMk id="3" creationId="{4333E27E-6F6A-4500-AF21-A97E66D10E0A}"/>
          </ac:spMkLst>
        </pc:spChg>
      </pc:sldChg>
      <pc:sldChg chg="modSp mod">
        <pc:chgData name="Zalk, Jodie (DESE)" userId="e1452584-4588-4fe8-8e76-c634323654f0" providerId="ADAL" clId="{62DA83ED-ACAC-4802-BAA9-ADE9F7ECC5C5}" dt="2025-10-20T16:26:56.850" v="44" actId="20577"/>
        <pc:sldMkLst>
          <pc:docMk/>
          <pc:sldMk cId="516637941" sldId="1087"/>
        </pc:sldMkLst>
        <pc:graphicFrameChg chg="modGraphic">
          <ac:chgData name="Zalk, Jodie (DESE)" userId="e1452584-4588-4fe8-8e76-c634323654f0" providerId="ADAL" clId="{62DA83ED-ACAC-4802-BAA9-ADE9F7ECC5C5}" dt="2025-10-20T16:26:56.850" v="44" actId="20577"/>
          <ac:graphicFrameMkLst>
            <pc:docMk/>
            <pc:sldMk cId="516637941" sldId="1087"/>
            <ac:graphicFrameMk id="4" creationId="{14B960D3-B173-46BD-B2CA-EFA63BB6B111}"/>
          </ac:graphicFrameMkLst>
        </pc:graphicFrameChg>
      </pc:sldChg>
      <pc:sldChg chg="modSp mod">
        <pc:chgData name="Zalk, Jodie (DESE)" userId="e1452584-4588-4fe8-8e76-c634323654f0" providerId="ADAL" clId="{62DA83ED-ACAC-4802-BAA9-ADE9F7ECC5C5}" dt="2025-10-20T16:25:36.729" v="41" actId="1076"/>
        <pc:sldMkLst>
          <pc:docMk/>
          <pc:sldMk cId="3430162693" sldId="1147"/>
        </pc:sldMkLst>
        <pc:spChg chg="mod">
          <ac:chgData name="Zalk, Jodie (DESE)" userId="e1452584-4588-4fe8-8e76-c634323654f0" providerId="ADAL" clId="{62DA83ED-ACAC-4802-BAA9-ADE9F7ECC5C5}" dt="2025-10-20T16:25:36.729" v="41" actId="1076"/>
          <ac:spMkLst>
            <pc:docMk/>
            <pc:sldMk cId="3430162693" sldId="1147"/>
            <ac:spMk id="5" creationId="{DF939F9C-6C0A-6B57-19A5-67BE07786384}"/>
          </ac:spMkLst>
        </pc:spChg>
      </pc:sldChg>
      <pc:sldChg chg="modSp mod">
        <pc:chgData name="Zalk, Jodie (DESE)" userId="e1452584-4588-4fe8-8e76-c634323654f0" providerId="ADAL" clId="{62DA83ED-ACAC-4802-BAA9-ADE9F7ECC5C5}" dt="2025-10-20T16:02:47.832" v="2" actId="113"/>
        <pc:sldMkLst>
          <pc:docMk/>
          <pc:sldMk cId="2209476299" sldId="1154"/>
        </pc:sldMkLst>
        <pc:spChg chg="mod">
          <ac:chgData name="Zalk, Jodie (DESE)" userId="e1452584-4588-4fe8-8e76-c634323654f0" providerId="ADAL" clId="{62DA83ED-ACAC-4802-BAA9-ADE9F7ECC5C5}" dt="2025-10-20T16:02:47.832" v="2" actId="113"/>
          <ac:spMkLst>
            <pc:docMk/>
            <pc:sldMk cId="2209476299" sldId="1154"/>
            <ac:spMk id="3" creationId="{D3E3C6DC-D12C-A0A7-6689-1CD7C2C2760B}"/>
          </ac:spMkLst>
        </pc:spChg>
      </pc:sldChg>
      <pc:sldChg chg="modSp mod modCm">
        <pc:chgData name="Zalk, Jodie (DESE)" userId="e1452584-4588-4fe8-8e76-c634323654f0" providerId="ADAL" clId="{62DA83ED-ACAC-4802-BAA9-ADE9F7ECC5C5}" dt="2025-10-20T16:05:02.002" v="13" actId="20577"/>
        <pc:sldMkLst>
          <pc:docMk/>
          <pc:sldMk cId="1323423298" sldId="1496"/>
        </pc:sldMkLst>
        <pc:spChg chg="mod">
          <ac:chgData name="Zalk, Jodie (DESE)" userId="e1452584-4588-4fe8-8e76-c634323654f0" providerId="ADAL" clId="{62DA83ED-ACAC-4802-BAA9-ADE9F7ECC5C5}" dt="2025-10-20T16:05:02.002" v="13" actId="20577"/>
          <ac:spMkLst>
            <pc:docMk/>
            <pc:sldMk cId="1323423298" sldId="1496"/>
            <ac:spMk id="3" creationId="{8AF85494-709D-348F-B3EE-3281798217CB}"/>
          </ac:spMkLst>
        </pc:spChg>
        <pc:extLst>
          <p:ext xmlns:p="http://schemas.openxmlformats.org/presentationml/2006/main" uri="{D6D511B9-2390-475A-947B-AFAB55BFBCF1}">
            <pc226:cmChg xmlns:pc226="http://schemas.microsoft.com/office/powerpoint/2022/06/main/command" chg="mod">
              <pc226:chgData name="Zalk, Jodie (DESE)" userId="e1452584-4588-4fe8-8e76-c634323654f0" providerId="ADAL" clId="{62DA83ED-ACAC-4802-BAA9-ADE9F7ECC5C5}" dt="2025-10-20T16:05:02.002" v="13" actId="20577"/>
              <pc2:cmMkLst xmlns:pc2="http://schemas.microsoft.com/office/powerpoint/2019/9/main/command">
                <pc:docMk/>
                <pc:sldMk cId="1323423298" sldId="1496"/>
                <pc2:cmMk id="{D994D73F-D561-41D0-9358-C893615D602E}"/>
              </pc2:cmMkLst>
            </pc226:cmChg>
          </p:ext>
        </pc:extLst>
      </pc:sldChg>
      <pc:sldChg chg="modSp mod">
        <pc:chgData name="Zalk, Jodie (DESE)" userId="e1452584-4588-4fe8-8e76-c634323654f0" providerId="ADAL" clId="{62DA83ED-ACAC-4802-BAA9-ADE9F7ECC5C5}" dt="2025-10-20T16:04:06.301" v="11" actId="20577"/>
        <pc:sldMkLst>
          <pc:docMk/>
          <pc:sldMk cId="2445609459" sldId="1497"/>
        </pc:sldMkLst>
        <pc:spChg chg="mod">
          <ac:chgData name="Zalk, Jodie (DESE)" userId="e1452584-4588-4fe8-8e76-c634323654f0" providerId="ADAL" clId="{62DA83ED-ACAC-4802-BAA9-ADE9F7ECC5C5}" dt="2025-10-20T16:04:06.301" v="11" actId="20577"/>
          <ac:spMkLst>
            <pc:docMk/>
            <pc:sldMk cId="2445609459" sldId="1497"/>
            <ac:spMk id="3" creationId="{DF4D7A90-9E6B-A228-AB8A-6E3FB496DF40}"/>
          </ac:spMkLst>
        </pc:spChg>
      </pc:sldChg>
    </pc:docChg>
  </pc:docChgLst>
  <pc:docChgLst>
    <pc:chgData name="Ragsdale, David (DESE)" userId="S::david.ragsdale@mass.gov::587e51b7-b7d7-43e1-8411-df89860897aa" providerId="AD" clId="Web-{B1233AE7-13E7-ECF0-2E25-C25563CB5536}"/>
    <pc:docChg chg="modSld">
      <pc:chgData name="Ragsdale, David (DESE)" userId="S::david.ragsdale@mass.gov::587e51b7-b7d7-43e1-8411-df89860897aa" providerId="AD" clId="Web-{B1233AE7-13E7-ECF0-2E25-C25563CB5536}" dt="2025-10-20T18:34:27.004" v="69" actId="20577"/>
      <pc:docMkLst>
        <pc:docMk/>
      </pc:docMkLst>
      <pc:sldChg chg="modSp modCm">
        <pc:chgData name="Ragsdale, David (DESE)" userId="S::david.ragsdale@mass.gov::587e51b7-b7d7-43e1-8411-df89860897aa" providerId="AD" clId="Web-{B1233AE7-13E7-ECF0-2E25-C25563CB5536}" dt="2025-10-20T18:31:07.739" v="28" actId="20577"/>
        <pc:sldMkLst>
          <pc:docMk/>
          <pc:sldMk cId="2209476299" sldId="1154"/>
        </pc:sldMkLst>
        <pc:spChg chg="mod">
          <ac:chgData name="Ragsdale, David (DESE)" userId="S::david.ragsdale@mass.gov::587e51b7-b7d7-43e1-8411-df89860897aa" providerId="AD" clId="Web-{B1233AE7-13E7-ECF0-2E25-C25563CB5536}" dt="2025-10-20T18:29:53.161" v="24" actId="20577"/>
          <ac:spMkLst>
            <pc:docMk/>
            <pc:sldMk cId="2209476299" sldId="1154"/>
            <ac:spMk id="2" creationId="{8860FF61-8C43-9B5B-9708-46D95CAD5E06}"/>
          </ac:spMkLst>
        </pc:spChg>
        <pc:spChg chg="mod">
          <ac:chgData name="Ragsdale, David (DESE)" userId="S::david.ragsdale@mass.gov::587e51b7-b7d7-43e1-8411-df89860897aa" providerId="AD" clId="Web-{B1233AE7-13E7-ECF0-2E25-C25563CB5536}" dt="2025-10-20T18:31:07.739" v="28" actId="20577"/>
          <ac:spMkLst>
            <pc:docMk/>
            <pc:sldMk cId="2209476299" sldId="1154"/>
            <ac:spMk id="3" creationId="{D3E3C6DC-D12C-A0A7-6689-1CD7C2C2760B}"/>
          </ac:spMkLst>
        </pc:spChg>
        <pc:extLst>
          <p:ext xmlns:p="http://schemas.openxmlformats.org/presentationml/2006/main" uri="{D6D511B9-2390-475A-947B-AFAB55BFBCF1}">
            <pc226:cmChg xmlns:pc226="http://schemas.microsoft.com/office/powerpoint/2022/06/main/command" chg="mod">
              <pc226:chgData name="Ragsdale, David (DESE)" userId="S::david.ragsdale@mass.gov::587e51b7-b7d7-43e1-8411-df89860897aa" providerId="AD" clId="Web-{B1233AE7-13E7-ECF0-2E25-C25563CB5536}" dt="2025-10-20T18:29:24.974" v="19" actId="20577"/>
              <pc2:cmMkLst xmlns:pc2="http://schemas.microsoft.com/office/powerpoint/2019/9/main/command">
                <pc:docMk/>
                <pc:sldMk cId="2209476299" sldId="1154"/>
                <pc2:cmMk id="{1CF50070-ED3B-4109-9D38-1C08FF8D570B}"/>
              </pc2:cmMkLst>
            </pc226:cmChg>
            <pc226:cmChg xmlns:pc226="http://schemas.microsoft.com/office/powerpoint/2022/06/main/command" chg="mod">
              <pc226:chgData name="Ragsdale, David (DESE)" userId="S::david.ragsdale@mass.gov::587e51b7-b7d7-43e1-8411-df89860897aa" providerId="AD" clId="Web-{B1233AE7-13E7-ECF0-2E25-C25563CB5536}" dt="2025-10-20T18:30:21.192" v="27" actId="20577"/>
              <pc2:cmMkLst xmlns:pc2="http://schemas.microsoft.com/office/powerpoint/2019/9/main/command">
                <pc:docMk/>
                <pc:sldMk cId="2209476299" sldId="1154"/>
                <pc2:cmMk id="{F9AB5DAE-2266-421B-B7BD-ACC80C89E15C}"/>
              </pc2:cmMkLst>
            </pc226:cmChg>
          </p:ext>
        </pc:extLst>
      </pc:sldChg>
      <pc:sldChg chg="modSp">
        <pc:chgData name="Ragsdale, David (DESE)" userId="S::david.ragsdale@mass.gov::587e51b7-b7d7-43e1-8411-df89860897aa" providerId="AD" clId="Web-{B1233AE7-13E7-ECF0-2E25-C25563CB5536}" dt="2025-10-20T18:32:14.645" v="40" actId="20577"/>
        <pc:sldMkLst>
          <pc:docMk/>
          <pc:sldMk cId="2916446335" sldId="1448"/>
        </pc:sldMkLst>
        <pc:spChg chg="mod">
          <ac:chgData name="Ragsdale, David (DESE)" userId="S::david.ragsdale@mass.gov::587e51b7-b7d7-43e1-8411-df89860897aa" providerId="AD" clId="Web-{B1233AE7-13E7-ECF0-2E25-C25563CB5536}" dt="2025-10-20T18:32:14.645" v="40" actId="20577"/>
          <ac:spMkLst>
            <pc:docMk/>
            <pc:sldMk cId="2916446335" sldId="1448"/>
            <ac:spMk id="2" creationId="{2366B806-92F2-8A80-2E63-1E68358397E7}"/>
          </ac:spMkLst>
        </pc:spChg>
      </pc:sldChg>
      <pc:sldChg chg="modSp">
        <pc:chgData name="Ragsdale, David (DESE)" userId="S::david.ragsdale@mass.gov::587e51b7-b7d7-43e1-8411-df89860897aa" providerId="AD" clId="Web-{B1233AE7-13E7-ECF0-2E25-C25563CB5536}" dt="2025-10-20T18:34:27.004" v="69" actId="20577"/>
        <pc:sldMkLst>
          <pc:docMk/>
          <pc:sldMk cId="1323423298" sldId="1496"/>
        </pc:sldMkLst>
        <pc:spChg chg="mod">
          <ac:chgData name="Ragsdale, David (DESE)" userId="S::david.ragsdale@mass.gov::587e51b7-b7d7-43e1-8411-df89860897aa" providerId="AD" clId="Web-{B1233AE7-13E7-ECF0-2E25-C25563CB5536}" dt="2025-10-20T18:34:27.004" v="69" actId="20577"/>
          <ac:spMkLst>
            <pc:docMk/>
            <pc:sldMk cId="1323423298" sldId="1496"/>
            <ac:spMk id="2" creationId="{E69CE539-C28E-B823-6D0D-BD9AF0E99C70}"/>
          </ac:spMkLst>
        </pc:spChg>
      </pc:sldChg>
      <pc:sldChg chg="modSp modCm">
        <pc:chgData name="Ragsdale, David (DESE)" userId="S::david.ragsdale@mass.gov::587e51b7-b7d7-43e1-8411-df89860897aa" providerId="AD" clId="Web-{B1233AE7-13E7-ECF0-2E25-C25563CB5536}" dt="2025-10-20T18:34:13.739" v="57" actId="20577"/>
        <pc:sldMkLst>
          <pc:docMk/>
          <pc:sldMk cId="2445609459" sldId="1497"/>
        </pc:sldMkLst>
        <pc:spChg chg="mod">
          <ac:chgData name="Ragsdale, David (DESE)" userId="S::david.ragsdale@mass.gov::587e51b7-b7d7-43e1-8411-df89860897aa" providerId="AD" clId="Web-{B1233AE7-13E7-ECF0-2E25-C25563CB5536}" dt="2025-10-20T18:32:59.723" v="50" actId="20577"/>
          <ac:spMkLst>
            <pc:docMk/>
            <pc:sldMk cId="2445609459" sldId="1497"/>
            <ac:spMk id="2" creationId="{DFB2882E-CA4E-1755-7647-BBA2140D382E}"/>
          </ac:spMkLst>
        </pc:spChg>
        <pc:spChg chg="mod">
          <ac:chgData name="Ragsdale, David (DESE)" userId="S::david.ragsdale@mass.gov::587e51b7-b7d7-43e1-8411-df89860897aa" providerId="AD" clId="Web-{B1233AE7-13E7-ECF0-2E25-C25563CB5536}" dt="2025-10-20T18:34:13.739" v="57" actId="20577"/>
          <ac:spMkLst>
            <pc:docMk/>
            <pc:sldMk cId="2445609459" sldId="1497"/>
            <ac:spMk id="3" creationId="{DF4D7A90-9E6B-A228-AB8A-6E3FB496DF40}"/>
          </ac:spMkLst>
        </pc:spChg>
        <pc:extLst>
          <p:ext xmlns:p="http://schemas.openxmlformats.org/presentationml/2006/main" uri="{D6D511B9-2390-475A-947B-AFAB55BFBCF1}">
            <pc226:cmChg xmlns:pc226="http://schemas.microsoft.com/office/powerpoint/2022/06/main/command" chg="mod">
              <pc226:chgData name="Ragsdale, David (DESE)" userId="S::david.ragsdale@mass.gov::587e51b7-b7d7-43e1-8411-df89860897aa" providerId="AD" clId="Web-{B1233AE7-13E7-ECF0-2E25-C25563CB5536}" dt="2025-10-20T18:33:54.161" v="56" actId="20577"/>
              <pc2:cmMkLst xmlns:pc2="http://schemas.microsoft.com/office/powerpoint/2019/9/main/command">
                <pc:docMk/>
                <pc:sldMk cId="2445609459" sldId="1497"/>
                <pc2:cmMk id="{39E898B5-2B12-458E-B406-761A1B19FDCD}"/>
              </pc2:cmMkLst>
            </pc226:cmChg>
          </p:ext>
        </pc:extLst>
      </pc:sldChg>
    </pc:docChg>
  </pc:docChgLst>
  <pc:docChgLst>
    <pc:chgData name="Ragsdale, David (DESE)" userId="587e51b7-b7d7-43e1-8411-df89860897aa" providerId="ADAL" clId="{8C4A7640-7534-4908-A0B4-05E7327FA488}"/>
    <pc:docChg chg="undo custSel addSld delSld modSld">
      <pc:chgData name="Ragsdale, David (DESE)" userId="587e51b7-b7d7-43e1-8411-df89860897aa" providerId="ADAL" clId="{8C4A7640-7534-4908-A0B4-05E7327FA488}" dt="2025-10-20T19:35:17.215" v="2091" actId="962"/>
      <pc:docMkLst>
        <pc:docMk/>
      </pc:docMkLst>
      <pc:sldChg chg="modSp mod">
        <pc:chgData name="Ragsdale, David (DESE)" userId="587e51b7-b7d7-43e1-8411-df89860897aa" providerId="ADAL" clId="{8C4A7640-7534-4908-A0B4-05E7327FA488}" dt="2025-10-16T14:42:02.221" v="805" actId="27636"/>
        <pc:sldMkLst>
          <pc:docMk/>
          <pc:sldMk cId="1117580956" sldId="256"/>
        </pc:sldMkLst>
        <pc:spChg chg="mod">
          <ac:chgData name="Ragsdale, David (DESE)" userId="587e51b7-b7d7-43e1-8411-df89860897aa" providerId="ADAL" clId="{8C4A7640-7534-4908-A0B4-05E7327FA488}" dt="2025-10-16T14:41:54.245" v="803" actId="2711"/>
          <ac:spMkLst>
            <pc:docMk/>
            <pc:sldMk cId="1117580956" sldId="256"/>
            <ac:spMk id="2" creationId="{8F5372A1-2A12-4ED1-8BBC-735693954876}"/>
          </ac:spMkLst>
        </pc:spChg>
        <pc:spChg chg="mod">
          <ac:chgData name="Ragsdale, David (DESE)" userId="587e51b7-b7d7-43e1-8411-df89860897aa" providerId="ADAL" clId="{8C4A7640-7534-4908-A0B4-05E7327FA488}" dt="2025-10-16T14:42:02.221" v="805" actId="27636"/>
          <ac:spMkLst>
            <pc:docMk/>
            <pc:sldMk cId="1117580956" sldId="256"/>
            <ac:spMk id="3" creationId="{91ECCDB4-0321-4819-A4E4-97283104B1F8}"/>
          </ac:spMkLst>
        </pc:spChg>
      </pc:sldChg>
      <pc:sldChg chg="modSp mod">
        <pc:chgData name="Ragsdale, David (DESE)" userId="587e51b7-b7d7-43e1-8411-df89860897aa" providerId="ADAL" clId="{8C4A7640-7534-4908-A0B4-05E7327FA488}" dt="2025-10-17T14:53:18.615" v="1372" actId="255"/>
        <pc:sldMkLst>
          <pc:docMk/>
          <pc:sldMk cId="2099555203" sldId="257"/>
        </pc:sldMkLst>
        <pc:spChg chg="mod">
          <ac:chgData name="Ragsdale, David (DESE)" userId="587e51b7-b7d7-43e1-8411-df89860897aa" providerId="ADAL" clId="{8C4A7640-7534-4908-A0B4-05E7327FA488}" dt="2025-10-16T22:18:22.472" v="1187" actId="2711"/>
          <ac:spMkLst>
            <pc:docMk/>
            <pc:sldMk cId="2099555203" sldId="257"/>
            <ac:spMk id="2" creationId="{3A51FBB8-20EF-4D42-B8EE-9E125E6CDDF8}"/>
          </ac:spMkLst>
        </pc:spChg>
        <pc:spChg chg="mod">
          <ac:chgData name="Ragsdale, David (DESE)" userId="587e51b7-b7d7-43e1-8411-df89860897aa" providerId="ADAL" clId="{8C4A7640-7534-4908-A0B4-05E7327FA488}" dt="2025-10-17T14:53:18.615" v="1372" actId="255"/>
          <ac:spMkLst>
            <pc:docMk/>
            <pc:sldMk cId="2099555203" sldId="257"/>
            <ac:spMk id="3" creationId="{A0B76551-1D84-4CB3-AF88-7519CC100A30}"/>
          </ac:spMkLst>
        </pc:spChg>
      </pc:sldChg>
      <pc:sldChg chg="modSp mod">
        <pc:chgData name="Ragsdale, David (DESE)" userId="587e51b7-b7d7-43e1-8411-df89860897aa" providerId="ADAL" clId="{8C4A7640-7534-4908-A0B4-05E7327FA488}" dt="2025-10-17T14:53:38.226" v="1373" actId="20577"/>
        <pc:sldMkLst>
          <pc:docMk/>
          <pc:sldMk cId="1348928417" sldId="258"/>
        </pc:sldMkLst>
        <pc:spChg chg="mod">
          <ac:chgData name="Ragsdale, David (DESE)" userId="587e51b7-b7d7-43e1-8411-df89860897aa" providerId="ADAL" clId="{8C4A7640-7534-4908-A0B4-05E7327FA488}" dt="2025-10-17T13:47:21.096" v="1190" actId="255"/>
          <ac:spMkLst>
            <pc:docMk/>
            <pc:sldMk cId="1348928417" sldId="258"/>
            <ac:spMk id="2" creationId="{4E37F41C-76AD-4776-9CFE-1BF6A10A2965}"/>
          </ac:spMkLst>
        </pc:spChg>
        <pc:spChg chg="mod">
          <ac:chgData name="Ragsdale, David (DESE)" userId="587e51b7-b7d7-43e1-8411-df89860897aa" providerId="ADAL" clId="{8C4A7640-7534-4908-A0B4-05E7327FA488}" dt="2025-10-17T14:53:38.226" v="1373" actId="20577"/>
          <ac:spMkLst>
            <pc:docMk/>
            <pc:sldMk cId="1348928417" sldId="258"/>
            <ac:spMk id="3" creationId="{2E59BBC9-63FD-46F7-AE54-7A38908FA577}"/>
          </ac:spMkLst>
        </pc:spChg>
      </pc:sldChg>
      <pc:sldChg chg="modSp mod">
        <pc:chgData name="Ragsdale, David (DESE)" userId="587e51b7-b7d7-43e1-8411-df89860897aa" providerId="ADAL" clId="{8C4A7640-7534-4908-A0B4-05E7327FA488}" dt="2025-10-17T14:12:50.105" v="1280" actId="2711"/>
        <pc:sldMkLst>
          <pc:docMk/>
          <pc:sldMk cId="1558319431" sldId="264"/>
        </pc:sldMkLst>
        <pc:spChg chg="mod">
          <ac:chgData name="Ragsdale, David (DESE)" userId="587e51b7-b7d7-43e1-8411-df89860897aa" providerId="ADAL" clId="{8C4A7640-7534-4908-A0B4-05E7327FA488}" dt="2025-10-17T14:12:13.675" v="1277" actId="27636"/>
          <ac:spMkLst>
            <pc:docMk/>
            <pc:sldMk cId="1558319431" sldId="264"/>
            <ac:spMk id="4" creationId="{6350F1E5-EE63-45E5-B213-3061A5678DF4}"/>
          </ac:spMkLst>
        </pc:spChg>
        <pc:spChg chg="mod">
          <ac:chgData name="Ragsdale, David (DESE)" userId="587e51b7-b7d7-43e1-8411-df89860897aa" providerId="ADAL" clId="{8C4A7640-7534-4908-A0B4-05E7327FA488}" dt="2025-10-17T14:12:50.105" v="1280" actId="2711"/>
          <ac:spMkLst>
            <pc:docMk/>
            <pc:sldMk cId="1558319431" sldId="264"/>
            <ac:spMk id="5" creationId="{F7819774-23CA-4DB8-B1C3-F1105235C0BE}"/>
          </ac:spMkLst>
        </pc:spChg>
      </pc:sldChg>
      <pc:sldChg chg="modSp mod">
        <pc:chgData name="Ragsdale, David (DESE)" userId="587e51b7-b7d7-43e1-8411-df89860897aa" providerId="ADAL" clId="{8C4A7640-7534-4908-A0B4-05E7327FA488}" dt="2025-10-16T22:17:50.904" v="1185" actId="255"/>
        <pc:sldMkLst>
          <pc:docMk/>
          <pc:sldMk cId="3707344889" sldId="267"/>
        </pc:sldMkLst>
        <pc:spChg chg="mod">
          <ac:chgData name="Ragsdale, David (DESE)" userId="587e51b7-b7d7-43e1-8411-df89860897aa" providerId="ADAL" clId="{8C4A7640-7534-4908-A0B4-05E7327FA488}" dt="2025-10-16T22:17:50.904" v="1185" actId="255"/>
          <ac:spMkLst>
            <pc:docMk/>
            <pc:sldMk cId="3707344889" sldId="267"/>
            <ac:spMk id="2" creationId="{390A3E1B-A559-4B68-A52F-E6C1CA244802}"/>
          </ac:spMkLst>
        </pc:spChg>
        <pc:spChg chg="mod">
          <ac:chgData name="Ragsdale, David (DESE)" userId="587e51b7-b7d7-43e1-8411-df89860897aa" providerId="ADAL" clId="{8C4A7640-7534-4908-A0B4-05E7327FA488}" dt="2025-10-16T22:17:35.339" v="1183" actId="27636"/>
          <ac:spMkLst>
            <pc:docMk/>
            <pc:sldMk cId="3707344889" sldId="267"/>
            <ac:spMk id="3" creationId="{197330F0-BB15-4594-9138-5FCC3CC8166C}"/>
          </ac:spMkLst>
        </pc:spChg>
      </pc:sldChg>
      <pc:sldChg chg="modSp mod">
        <pc:chgData name="Ragsdale, David (DESE)" userId="587e51b7-b7d7-43e1-8411-df89860897aa" providerId="ADAL" clId="{8C4A7640-7534-4908-A0B4-05E7327FA488}" dt="2025-10-17T13:51:16.646" v="1209" actId="255"/>
        <pc:sldMkLst>
          <pc:docMk/>
          <pc:sldMk cId="1672887381" sldId="271"/>
        </pc:sldMkLst>
        <pc:spChg chg="mod">
          <ac:chgData name="Ragsdale, David (DESE)" userId="587e51b7-b7d7-43e1-8411-df89860897aa" providerId="ADAL" clId="{8C4A7640-7534-4908-A0B4-05E7327FA488}" dt="2025-10-17T13:47:51.408" v="1191" actId="2711"/>
          <ac:spMkLst>
            <pc:docMk/>
            <pc:sldMk cId="1672887381" sldId="271"/>
            <ac:spMk id="2" creationId="{C2EF8DA8-205A-460A-ACB7-6F51C26E8464}"/>
          </ac:spMkLst>
        </pc:spChg>
        <pc:graphicFrameChg chg="modGraphic">
          <ac:chgData name="Ragsdale, David (DESE)" userId="587e51b7-b7d7-43e1-8411-df89860897aa" providerId="ADAL" clId="{8C4A7640-7534-4908-A0B4-05E7327FA488}" dt="2025-10-17T13:51:16.646" v="1209" actId="255"/>
          <ac:graphicFrameMkLst>
            <pc:docMk/>
            <pc:sldMk cId="1672887381" sldId="271"/>
            <ac:graphicFrameMk id="6" creationId="{6EA21B7C-AC85-2B0E-315B-460F2D288C7E}"/>
          </ac:graphicFrameMkLst>
        </pc:graphicFrameChg>
      </pc:sldChg>
      <pc:sldChg chg="modSp mod">
        <pc:chgData name="Ragsdale, David (DESE)" userId="587e51b7-b7d7-43e1-8411-df89860897aa" providerId="ADAL" clId="{8C4A7640-7534-4908-A0B4-05E7327FA488}" dt="2025-10-17T13:52:58.647" v="1211" actId="2711"/>
        <pc:sldMkLst>
          <pc:docMk/>
          <pc:sldMk cId="2605586682" sldId="272"/>
        </pc:sldMkLst>
        <pc:spChg chg="mod">
          <ac:chgData name="Ragsdale, David (DESE)" userId="587e51b7-b7d7-43e1-8411-df89860897aa" providerId="ADAL" clId="{8C4A7640-7534-4908-A0B4-05E7327FA488}" dt="2025-10-17T13:52:47.306" v="1210" actId="2711"/>
          <ac:spMkLst>
            <pc:docMk/>
            <pc:sldMk cId="2605586682" sldId="272"/>
            <ac:spMk id="2" creationId="{3F682AE8-48EB-4F11-BCBE-FC6C8E435F12}"/>
          </ac:spMkLst>
        </pc:spChg>
        <pc:spChg chg="mod">
          <ac:chgData name="Ragsdale, David (DESE)" userId="587e51b7-b7d7-43e1-8411-df89860897aa" providerId="ADAL" clId="{8C4A7640-7534-4908-A0B4-05E7327FA488}" dt="2025-10-17T13:52:58.647" v="1211" actId="2711"/>
          <ac:spMkLst>
            <pc:docMk/>
            <pc:sldMk cId="2605586682" sldId="272"/>
            <ac:spMk id="3" creationId="{83B241B2-D11F-4231-907D-AC1559FF0B21}"/>
          </ac:spMkLst>
        </pc:spChg>
      </pc:sldChg>
      <pc:sldChg chg="modSp mod">
        <pc:chgData name="Ragsdale, David (DESE)" userId="587e51b7-b7d7-43e1-8411-df89860897aa" providerId="ADAL" clId="{8C4A7640-7534-4908-A0B4-05E7327FA488}" dt="2025-10-17T14:18:54.641" v="1297" actId="2711"/>
        <pc:sldMkLst>
          <pc:docMk/>
          <pc:sldMk cId="1463707718" sldId="273"/>
        </pc:sldMkLst>
        <pc:spChg chg="mod">
          <ac:chgData name="Ragsdale, David (DESE)" userId="587e51b7-b7d7-43e1-8411-df89860897aa" providerId="ADAL" clId="{8C4A7640-7534-4908-A0B4-05E7327FA488}" dt="2025-10-17T14:18:31.068" v="1293" actId="2711"/>
          <ac:spMkLst>
            <pc:docMk/>
            <pc:sldMk cId="1463707718" sldId="273"/>
            <ac:spMk id="2" creationId="{0CC1E752-8FDF-4271-B437-5EC97E7DEFE9}"/>
          </ac:spMkLst>
        </pc:spChg>
        <pc:spChg chg="mod">
          <ac:chgData name="Ragsdale, David (DESE)" userId="587e51b7-b7d7-43e1-8411-df89860897aa" providerId="ADAL" clId="{8C4A7640-7534-4908-A0B4-05E7327FA488}" dt="2025-10-17T14:18:54.641" v="1297" actId="2711"/>
          <ac:spMkLst>
            <pc:docMk/>
            <pc:sldMk cId="1463707718" sldId="273"/>
            <ac:spMk id="3" creationId="{DF66758A-B593-4004-8ECC-3F10FB8C3582}"/>
          </ac:spMkLst>
        </pc:spChg>
      </pc:sldChg>
      <pc:sldChg chg="modSp mod">
        <pc:chgData name="Ragsdale, David (DESE)" userId="587e51b7-b7d7-43e1-8411-df89860897aa" providerId="ADAL" clId="{8C4A7640-7534-4908-A0B4-05E7327FA488}" dt="2025-10-16T14:42:41.963" v="809" actId="2711"/>
        <pc:sldMkLst>
          <pc:docMk/>
          <pc:sldMk cId="1457091539" sldId="275"/>
        </pc:sldMkLst>
        <pc:spChg chg="mod">
          <ac:chgData name="Ragsdale, David (DESE)" userId="587e51b7-b7d7-43e1-8411-df89860897aa" providerId="ADAL" clId="{8C4A7640-7534-4908-A0B4-05E7327FA488}" dt="2025-10-16T14:42:41.963" v="809" actId="2711"/>
          <ac:spMkLst>
            <pc:docMk/>
            <pc:sldMk cId="1457091539" sldId="275"/>
            <ac:spMk id="2" creationId="{455F7B5E-4534-4119-B6B8-C06CC9D962CE}"/>
          </ac:spMkLst>
        </pc:spChg>
        <pc:spChg chg="mod">
          <ac:chgData name="Ragsdale, David (DESE)" userId="587e51b7-b7d7-43e1-8411-df89860897aa" providerId="ADAL" clId="{8C4A7640-7534-4908-A0B4-05E7327FA488}" dt="2025-10-16T14:42:36.208" v="808" actId="2711"/>
          <ac:spMkLst>
            <pc:docMk/>
            <pc:sldMk cId="1457091539" sldId="275"/>
            <ac:spMk id="3" creationId="{EB680A7C-C65E-4547-9262-E7AF52902888}"/>
          </ac:spMkLst>
        </pc:spChg>
      </pc:sldChg>
      <pc:sldChg chg="modSp mod">
        <pc:chgData name="Ragsdale, David (DESE)" userId="587e51b7-b7d7-43e1-8411-df89860897aa" providerId="ADAL" clId="{8C4A7640-7534-4908-A0B4-05E7327FA488}" dt="2025-10-17T14:32:58.765" v="1353" actId="2711"/>
        <pc:sldMkLst>
          <pc:docMk/>
          <pc:sldMk cId="3773109826" sldId="277"/>
        </pc:sldMkLst>
        <pc:spChg chg="mod">
          <ac:chgData name="Ragsdale, David (DESE)" userId="587e51b7-b7d7-43e1-8411-df89860897aa" providerId="ADAL" clId="{8C4A7640-7534-4908-A0B4-05E7327FA488}" dt="2025-10-17T14:32:52.262" v="1352" actId="2711"/>
          <ac:spMkLst>
            <pc:docMk/>
            <pc:sldMk cId="3773109826" sldId="277"/>
            <ac:spMk id="2" creationId="{CC421656-A833-4E25-9FE9-26E880B31499}"/>
          </ac:spMkLst>
        </pc:spChg>
        <pc:spChg chg="mod">
          <ac:chgData name="Ragsdale, David (DESE)" userId="587e51b7-b7d7-43e1-8411-df89860897aa" providerId="ADAL" clId="{8C4A7640-7534-4908-A0B4-05E7327FA488}" dt="2025-10-17T14:32:58.765" v="1353" actId="2711"/>
          <ac:spMkLst>
            <pc:docMk/>
            <pc:sldMk cId="3773109826" sldId="277"/>
            <ac:spMk id="3" creationId="{5F70B52F-ED5C-4769-B95C-4B8AC2CA6B7D}"/>
          </ac:spMkLst>
        </pc:spChg>
      </pc:sldChg>
      <pc:sldChg chg="modSp mod">
        <pc:chgData name="Ragsdale, David (DESE)" userId="587e51b7-b7d7-43e1-8411-df89860897aa" providerId="ADAL" clId="{8C4A7640-7534-4908-A0B4-05E7327FA488}" dt="2025-10-17T14:20:56.507" v="1302" actId="27636"/>
        <pc:sldMkLst>
          <pc:docMk/>
          <pc:sldMk cId="2014949229" sldId="278"/>
        </pc:sldMkLst>
        <pc:spChg chg="mod">
          <ac:chgData name="Ragsdale, David (DESE)" userId="587e51b7-b7d7-43e1-8411-df89860897aa" providerId="ADAL" clId="{8C4A7640-7534-4908-A0B4-05E7327FA488}" dt="2025-10-17T14:20:49.458" v="1300" actId="2711"/>
          <ac:spMkLst>
            <pc:docMk/>
            <pc:sldMk cId="2014949229" sldId="278"/>
            <ac:spMk id="2" creationId="{CD11F5B9-BF26-4FD4-A293-1BADF3E86954}"/>
          </ac:spMkLst>
        </pc:spChg>
        <pc:spChg chg="mod">
          <ac:chgData name="Ragsdale, David (DESE)" userId="587e51b7-b7d7-43e1-8411-df89860897aa" providerId="ADAL" clId="{8C4A7640-7534-4908-A0B4-05E7327FA488}" dt="2025-10-17T14:20:56.507" v="1302" actId="27636"/>
          <ac:spMkLst>
            <pc:docMk/>
            <pc:sldMk cId="2014949229" sldId="278"/>
            <ac:spMk id="3" creationId="{8C85DE92-6ABE-4658-ABBE-E8C55C25AC4A}"/>
          </ac:spMkLst>
        </pc:spChg>
      </pc:sldChg>
      <pc:sldChg chg="modSp mod">
        <pc:chgData name="Ragsdale, David (DESE)" userId="587e51b7-b7d7-43e1-8411-df89860897aa" providerId="ADAL" clId="{8C4A7640-7534-4908-A0B4-05E7327FA488}" dt="2025-10-17T15:04:30.089" v="1513" actId="20577"/>
        <pc:sldMkLst>
          <pc:docMk/>
          <pc:sldMk cId="3272162784" sldId="283"/>
        </pc:sldMkLst>
        <pc:spChg chg="mod">
          <ac:chgData name="Ragsdale, David (DESE)" userId="587e51b7-b7d7-43e1-8411-df89860897aa" providerId="ADAL" clId="{8C4A7640-7534-4908-A0B4-05E7327FA488}" dt="2025-10-17T14:10:16.085" v="1271" actId="2711"/>
          <ac:spMkLst>
            <pc:docMk/>
            <pc:sldMk cId="3272162784" sldId="283"/>
            <ac:spMk id="2" creationId="{B8E5CFBF-AE91-4664-9D8A-02B324CF8D31}"/>
          </ac:spMkLst>
        </pc:spChg>
        <pc:spChg chg="mod">
          <ac:chgData name="Ragsdale, David (DESE)" userId="587e51b7-b7d7-43e1-8411-df89860897aa" providerId="ADAL" clId="{8C4A7640-7534-4908-A0B4-05E7327FA488}" dt="2025-10-17T15:04:30.089" v="1513" actId="20577"/>
          <ac:spMkLst>
            <pc:docMk/>
            <pc:sldMk cId="3272162784" sldId="283"/>
            <ac:spMk id="3" creationId="{77657411-91F0-4CB4-AB42-D9009CEBB69F}"/>
          </ac:spMkLst>
        </pc:spChg>
      </pc:sldChg>
      <pc:sldChg chg="modSp mod">
        <pc:chgData name="Ragsdale, David (DESE)" userId="587e51b7-b7d7-43e1-8411-df89860897aa" providerId="ADAL" clId="{8C4A7640-7534-4908-A0B4-05E7327FA488}" dt="2025-10-16T14:41:28.900" v="800" actId="255"/>
        <pc:sldMkLst>
          <pc:docMk/>
          <pc:sldMk cId="134003326" sldId="380"/>
        </pc:sldMkLst>
        <pc:spChg chg="mod">
          <ac:chgData name="Ragsdale, David (DESE)" userId="587e51b7-b7d7-43e1-8411-df89860897aa" providerId="ADAL" clId="{8C4A7640-7534-4908-A0B4-05E7327FA488}" dt="2025-10-16T14:41:17.759" v="798" actId="2711"/>
          <ac:spMkLst>
            <pc:docMk/>
            <pc:sldMk cId="134003326" sldId="380"/>
            <ac:spMk id="2" creationId="{E8B75928-DDF6-4DDF-BCF5-BA80AD8DEC1E}"/>
          </ac:spMkLst>
        </pc:spChg>
        <pc:spChg chg="mod">
          <ac:chgData name="Ragsdale, David (DESE)" userId="587e51b7-b7d7-43e1-8411-df89860897aa" providerId="ADAL" clId="{8C4A7640-7534-4908-A0B4-05E7327FA488}" dt="2025-10-16T14:41:28.900" v="800" actId="255"/>
          <ac:spMkLst>
            <pc:docMk/>
            <pc:sldMk cId="134003326" sldId="380"/>
            <ac:spMk id="3" creationId="{91BFDEC7-A82D-44D7-84F1-8F660FCE3252}"/>
          </ac:spMkLst>
        </pc:spChg>
      </pc:sldChg>
      <pc:sldChg chg="modSp mod">
        <pc:chgData name="Ragsdale, David (DESE)" userId="587e51b7-b7d7-43e1-8411-df89860897aa" providerId="ADAL" clId="{8C4A7640-7534-4908-A0B4-05E7327FA488}" dt="2025-10-17T14:54:12.486" v="1376" actId="27636"/>
        <pc:sldMkLst>
          <pc:docMk/>
          <pc:sldMk cId="1563605042" sldId="381"/>
        </pc:sldMkLst>
        <pc:spChg chg="mod">
          <ac:chgData name="Ragsdale, David (DESE)" userId="587e51b7-b7d7-43e1-8411-df89860897aa" providerId="ADAL" clId="{8C4A7640-7534-4908-A0B4-05E7327FA488}" dt="2025-10-17T13:54:45.008" v="1214" actId="2711"/>
          <ac:spMkLst>
            <pc:docMk/>
            <pc:sldMk cId="1563605042" sldId="381"/>
            <ac:spMk id="2" creationId="{DFD90E82-743B-4334-8739-C5AC92821369}"/>
          </ac:spMkLst>
        </pc:spChg>
        <pc:spChg chg="mod">
          <ac:chgData name="Ragsdale, David (DESE)" userId="587e51b7-b7d7-43e1-8411-df89860897aa" providerId="ADAL" clId="{8C4A7640-7534-4908-A0B4-05E7327FA488}" dt="2025-10-17T14:54:12.486" v="1376" actId="27636"/>
          <ac:spMkLst>
            <pc:docMk/>
            <pc:sldMk cId="1563605042" sldId="381"/>
            <ac:spMk id="3" creationId="{9DCFE596-1A7F-4D40-B866-40521611BBA2}"/>
          </ac:spMkLst>
        </pc:spChg>
      </pc:sldChg>
      <pc:sldChg chg="modSp mod">
        <pc:chgData name="Ragsdale, David (DESE)" userId="587e51b7-b7d7-43e1-8411-df89860897aa" providerId="ADAL" clId="{8C4A7640-7534-4908-A0B4-05E7327FA488}" dt="2025-10-17T13:57:19.172" v="1220" actId="27636"/>
        <pc:sldMkLst>
          <pc:docMk/>
          <pc:sldMk cId="1695267791" sldId="382"/>
        </pc:sldMkLst>
        <pc:spChg chg="mod">
          <ac:chgData name="Ragsdale, David (DESE)" userId="587e51b7-b7d7-43e1-8411-df89860897aa" providerId="ADAL" clId="{8C4A7640-7534-4908-A0B4-05E7327FA488}" dt="2025-10-17T13:57:04.985" v="1218" actId="2711"/>
          <ac:spMkLst>
            <pc:docMk/>
            <pc:sldMk cId="1695267791" sldId="382"/>
            <ac:spMk id="2" creationId="{73525914-D496-474C-B089-C86ACA2B8AA9}"/>
          </ac:spMkLst>
        </pc:spChg>
        <pc:spChg chg="mod">
          <ac:chgData name="Ragsdale, David (DESE)" userId="587e51b7-b7d7-43e1-8411-df89860897aa" providerId="ADAL" clId="{8C4A7640-7534-4908-A0B4-05E7327FA488}" dt="2025-10-17T13:57:19.172" v="1220" actId="27636"/>
          <ac:spMkLst>
            <pc:docMk/>
            <pc:sldMk cId="1695267791" sldId="382"/>
            <ac:spMk id="3" creationId="{D2176943-926C-4510-9083-DA7ADA9FB04F}"/>
          </ac:spMkLst>
        </pc:spChg>
      </pc:sldChg>
      <pc:sldChg chg="modSp mod">
        <pc:chgData name="Ragsdale, David (DESE)" userId="587e51b7-b7d7-43e1-8411-df89860897aa" providerId="ADAL" clId="{8C4A7640-7534-4908-A0B4-05E7327FA488}" dt="2025-10-17T14:57:09.206" v="1392" actId="20577"/>
        <pc:sldMkLst>
          <pc:docMk/>
          <pc:sldMk cId="1125009180" sldId="383"/>
        </pc:sldMkLst>
        <pc:spChg chg="mod">
          <ac:chgData name="Ragsdale, David (DESE)" userId="587e51b7-b7d7-43e1-8411-df89860897aa" providerId="ADAL" clId="{8C4A7640-7534-4908-A0B4-05E7327FA488}" dt="2025-10-17T13:59:08.823" v="1226" actId="2711"/>
          <ac:spMkLst>
            <pc:docMk/>
            <pc:sldMk cId="1125009180" sldId="383"/>
            <ac:spMk id="2" creationId="{BC8AD2D8-D43C-42C0-B5AD-DCAEA48DE173}"/>
          </ac:spMkLst>
        </pc:spChg>
        <pc:spChg chg="mod">
          <ac:chgData name="Ragsdale, David (DESE)" userId="587e51b7-b7d7-43e1-8411-df89860897aa" providerId="ADAL" clId="{8C4A7640-7534-4908-A0B4-05E7327FA488}" dt="2025-10-17T14:57:09.206" v="1392" actId="20577"/>
          <ac:spMkLst>
            <pc:docMk/>
            <pc:sldMk cId="1125009180" sldId="383"/>
            <ac:spMk id="3" creationId="{FB353A8B-F8C9-490F-9672-93CF7964B9E7}"/>
          </ac:spMkLst>
        </pc:spChg>
      </pc:sldChg>
      <pc:sldChg chg="modSp mod">
        <pc:chgData name="Ragsdale, David (DESE)" userId="587e51b7-b7d7-43e1-8411-df89860897aa" providerId="ADAL" clId="{8C4A7640-7534-4908-A0B4-05E7327FA488}" dt="2025-10-17T14:13:29.982" v="1283" actId="27636"/>
        <pc:sldMkLst>
          <pc:docMk/>
          <pc:sldMk cId="4172299502" sldId="384"/>
        </pc:sldMkLst>
        <pc:spChg chg="mod">
          <ac:chgData name="Ragsdale, David (DESE)" userId="587e51b7-b7d7-43e1-8411-df89860897aa" providerId="ADAL" clId="{8C4A7640-7534-4908-A0B4-05E7327FA488}" dt="2025-10-17T14:13:09.556" v="1281" actId="2711"/>
          <ac:spMkLst>
            <pc:docMk/>
            <pc:sldMk cId="4172299502" sldId="384"/>
            <ac:spMk id="2" creationId="{50B1F9D5-4D03-4B22-A7FC-08C54E4AFB8F}"/>
          </ac:spMkLst>
        </pc:spChg>
        <pc:spChg chg="mod">
          <ac:chgData name="Ragsdale, David (DESE)" userId="587e51b7-b7d7-43e1-8411-df89860897aa" providerId="ADAL" clId="{8C4A7640-7534-4908-A0B4-05E7327FA488}" dt="2025-10-17T14:13:29.982" v="1283" actId="27636"/>
          <ac:spMkLst>
            <pc:docMk/>
            <pc:sldMk cId="4172299502" sldId="384"/>
            <ac:spMk id="3" creationId="{0E93CD94-2BFC-48B0-9AB2-6DD9742FCAD3}"/>
          </ac:spMkLst>
        </pc:spChg>
      </pc:sldChg>
      <pc:sldChg chg="modSp mod">
        <pc:chgData name="Ragsdale, David (DESE)" userId="587e51b7-b7d7-43e1-8411-df89860897aa" providerId="ADAL" clId="{8C4A7640-7534-4908-A0B4-05E7327FA488}" dt="2025-10-17T14:16:02.116" v="1285" actId="2711"/>
        <pc:sldMkLst>
          <pc:docMk/>
          <pc:sldMk cId="3898336088" sldId="386"/>
        </pc:sldMkLst>
        <pc:spChg chg="mod">
          <ac:chgData name="Ragsdale, David (DESE)" userId="587e51b7-b7d7-43e1-8411-df89860897aa" providerId="ADAL" clId="{8C4A7640-7534-4908-A0B4-05E7327FA488}" dt="2025-10-17T14:13:53.295" v="1284" actId="2711"/>
          <ac:spMkLst>
            <pc:docMk/>
            <pc:sldMk cId="3898336088" sldId="386"/>
            <ac:spMk id="2" creationId="{831C32A4-B584-4A28-9D03-20B473CD438E}"/>
          </ac:spMkLst>
        </pc:spChg>
        <pc:spChg chg="mod">
          <ac:chgData name="Ragsdale, David (DESE)" userId="587e51b7-b7d7-43e1-8411-df89860897aa" providerId="ADAL" clId="{8C4A7640-7534-4908-A0B4-05E7327FA488}" dt="2025-10-17T14:16:02.116" v="1285" actId="2711"/>
          <ac:spMkLst>
            <pc:docMk/>
            <pc:sldMk cId="3898336088" sldId="386"/>
            <ac:spMk id="3" creationId="{A860F15B-D476-475C-888B-D3C62A56397C}"/>
          </ac:spMkLst>
        </pc:spChg>
      </pc:sldChg>
      <pc:sldChg chg="modSp mod">
        <pc:chgData name="Ragsdale, David (DESE)" userId="587e51b7-b7d7-43e1-8411-df89860897aa" providerId="ADAL" clId="{8C4A7640-7534-4908-A0B4-05E7327FA488}" dt="2025-10-17T14:01:03.828" v="1232" actId="2711"/>
        <pc:sldMkLst>
          <pc:docMk/>
          <pc:sldMk cId="4220863427" sldId="388"/>
        </pc:sldMkLst>
        <pc:spChg chg="mod">
          <ac:chgData name="Ragsdale, David (DESE)" userId="587e51b7-b7d7-43e1-8411-df89860897aa" providerId="ADAL" clId="{8C4A7640-7534-4908-A0B4-05E7327FA488}" dt="2025-10-17T14:00:47.927" v="1231" actId="2711"/>
          <ac:spMkLst>
            <pc:docMk/>
            <pc:sldMk cId="4220863427" sldId="388"/>
            <ac:spMk id="2" creationId="{46A84E6A-58C3-4FFA-A8DB-C9773C95C01F}"/>
          </ac:spMkLst>
        </pc:spChg>
        <pc:spChg chg="mod">
          <ac:chgData name="Ragsdale, David (DESE)" userId="587e51b7-b7d7-43e1-8411-df89860897aa" providerId="ADAL" clId="{8C4A7640-7534-4908-A0B4-05E7327FA488}" dt="2025-10-17T14:01:03.828" v="1232" actId="2711"/>
          <ac:spMkLst>
            <pc:docMk/>
            <pc:sldMk cId="4220863427" sldId="388"/>
            <ac:spMk id="3" creationId="{9E00AF77-997D-4541-938B-D8982EBF5915}"/>
          </ac:spMkLst>
        </pc:spChg>
      </pc:sldChg>
      <pc:sldChg chg="modSp mod">
        <pc:chgData name="Ragsdale, David (DESE)" userId="587e51b7-b7d7-43e1-8411-df89860897aa" providerId="ADAL" clId="{8C4A7640-7534-4908-A0B4-05E7327FA488}" dt="2025-10-17T14:58:39.689" v="1397" actId="20577"/>
        <pc:sldMkLst>
          <pc:docMk/>
          <pc:sldMk cId="2885511923" sldId="390"/>
        </pc:sldMkLst>
        <pc:spChg chg="mod">
          <ac:chgData name="Ragsdale, David (DESE)" userId="587e51b7-b7d7-43e1-8411-df89860897aa" providerId="ADAL" clId="{8C4A7640-7534-4908-A0B4-05E7327FA488}" dt="2025-10-17T14:58:39.689" v="1397" actId="20577"/>
          <ac:spMkLst>
            <pc:docMk/>
            <pc:sldMk cId="2885511923" sldId="390"/>
            <ac:spMk id="2" creationId="{C0FA71A4-F774-4321-B896-7B7D86FB4D08}"/>
          </ac:spMkLst>
        </pc:spChg>
        <pc:spChg chg="mod">
          <ac:chgData name="Ragsdale, David (DESE)" userId="587e51b7-b7d7-43e1-8411-df89860897aa" providerId="ADAL" clId="{8C4A7640-7534-4908-A0B4-05E7327FA488}" dt="2025-10-17T14:02:29.373" v="1237" actId="2711"/>
          <ac:spMkLst>
            <pc:docMk/>
            <pc:sldMk cId="2885511923" sldId="390"/>
            <ac:spMk id="3" creationId="{674AFBB1-DFB3-4642-9470-A8E84A3CB588}"/>
          </ac:spMkLst>
        </pc:spChg>
      </pc:sldChg>
      <pc:sldChg chg="modSp mod">
        <pc:chgData name="Ragsdale, David (DESE)" userId="587e51b7-b7d7-43e1-8411-df89860897aa" providerId="ADAL" clId="{8C4A7640-7534-4908-A0B4-05E7327FA488}" dt="2025-10-17T14:02:56.114" v="1240" actId="27636"/>
        <pc:sldMkLst>
          <pc:docMk/>
          <pc:sldMk cId="177943507" sldId="392"/>
        </pc:sldMkLst>
        <pc:spChg chg="mod">
          <ac:chgData name="Ragsdale, David (DESE)" userId="587e51b7-b7d7-43e1-8411-df89860897aa" providerId="ADAL" clId="{8C4A7640-7534-4908-A0B4-05E7327FA488}" dt="2025-10-17T14:02:43.210" v="1238" actId="2711"/>
          <ac:spMkLst>
            <pc:docMk/>
            <pc:sldMk cId="177943507" sldId="392"/>
            <ac:spMk id="2" creationId="{00000000-0000-0000-0000-000000000000}"/>
          </ac:spMkLst>
        </pc:spChg>
        <pc:spChg chg="mod">
          <ac:chgData name="Ragsdale, David (DESE)" userId="587e51b7-b7d7-43e1-8411-df89860897aa" providerId="ADAL" clId="{8C4A7640-7534-4908-A0B4-05E7327FA488}" dt="2025-10-17T14:02:56.114" v="1240" actId="27636"/>
          <ac:spMkLst>
            <pc:docMk/>
            <pc:sldMk cId="177943507" sldId="392"/>
            <ac:spMk id="3" creationId="{00000000-0000-0000-0000-000000000000}"/>
          </ac:spMkLst>
        </pc:spChg>
      </pc:sldChg>
      <pc:sldChg chg="modSp mod">
        <pc:chgData name="Ragsdale, David (DESE)" userId="587e51b7-b7d7-43e1-8411-df89860897aa" providerId="ADAL" clId="{8C4A7640-7534-4908-A0B4-05E7327FA488}" dt="2025-10-17T15:43:37.890" v="1571" actId="20577"/>
        <pc:sldMkLst>
          <pc:docMk/>
          <pc:sldMk cId="1797350373" sldId="393"/>
        </pc:sldMkLst>
        <pc:spChg chg="mod">
          <ac:chgData name="Ragsdale, David (DESE)" userId="587e51b7-b7d7-43e1-8411-df89860897aa" providerId="ADAL" clId="{8C4A7640-7534-4908-A0B4-05E7327FA488}" dt="2025-10-17T14:19:09.307" v="1298" actId="2711"/>
          <ac:spMkLst>
            <pc:docMk/>
            <pc:sldMk cId="1797350373" sldId="393"/>
            <ac:spMk id="2" creationId="{00000000-0000-0000-0000-000000000000}"/>
          </ac:spMkLst>
        </pc:spChg>
        <pc:spChg chg="mod">
          <ac:chgData name="Ragsdale, David (DESE)" userId="587e51b7-b7d7-43e1-8411-df89860897aa" providerId="ADAL" clId="{8C4A7640-7534-4908-A0B4-05E7327FA488}" dt="2025-10-17T15:43:37.890" v="1571" actId="20577"/>
          <ac:spMkLst>
            <pc:docMk/>
            <pc:sldMk cId="1797350373" sldId="393"/>
            <ac:spMk id="3" creationId="{00000000-0000-0000-0000-000000000000}"/>
          </ac:spMkLst>
        </pc:spChg>
      </pc:sldChg>
      <pc:sldChg chg="modSp mod">
        <pc:chgData name="Ragsdale, David (DESE)" userId="587e51b7-b7d7-43e1-8411-df89860897aa" providerId="ADAL" clId="{8C4A7640-7534-4908-A0B4-05E7327FA488}" dt="2025-10-17T14:04:30.845" v="1248" actId="27636"/>
        <pc:sldMkLst>
          <pc:docMk/>
          <pc:sldMk cId="3926945157" sldId="394"/>
        </pc:sldMkLst>
        <pc:spChg chg="mod">
          <ac:chgData name="Ragsdale, David (DESE)" userId="587e51b7-b7d7-43e1-8411-df89860897aa" providerId="ADAL" clId="{8C4A7640-7534-4908-A0B4-05E7327FA488}" dt="2025-10-17T14:04:06.220" v="1244" actId="2711"/>
          <ac:spMkLst>
            <pc:docMk/>
            <pc:sldMk cId="3926945157" sldId="394"/>
            <ac:spMk id="2" creationId="{BE0DD8D8-2190-4331-8FEA-31ADE52A0E9B}"/>
          </ac:spMkLst>
        </pc:spChg>
        <pc:spChg chg="mod">
          <ac:chgData name="Ragsdale, David (DESE)" userId="587e51b7-b7d7-43e1-8411-df89860897aa" providerId="ADAL" clId="{8C4A7640-7534-4908-A0B4-05E7327FA488}" dt="2025-10-17T14:04:30.845" v="1248" actId="27636"/>
          <ac:spMkLst>
            <pc:docMk/>
            <pc:sldMk cId="3926945157" sldId="394"/>
            <ac:spMk id="3" creationId="{51032CEC-78B7-44B6-83CF-42F335288318}"/>
          </ac:spMkLst>
        </pc:spChg>
      </pc:sldChg>
      <pc:sldChg chg="modSp mod modCm">
        <pc:chgData name="Ragsdale, David (DESE)" userId="587e51b7-b7d7-43e1-8411-df89860897aa" providerId="ADAL" clId="{8C4A7640-7534-4908-A0B4-05E7327FA488}" dt="2025-10-20T19:20:04.364" v="1618" actId="1036"/>
        <pc:sldMkLst>
          <pc:docMk/>
          <pc:sldMk cId="4233557652" sldId="395"/>
        </pc:sldMkLst>
        <pc:spChg chg="mod">
          <ac:chgData name="Ragsdale, David (DESE)" userId="587e51b7-b7d7-43e1-8411-df89860897aa" providerId="ADAL" clId="{8C4A7640-7534-4908-A0B4-05E7327FA488}" dt="2025-10-17T14:05:20.431" v="1255" actId="2711"/>
          <ac:spMkLst>
            <pc:docMk/>
            <pc:sldMk cId="4233557652" sldId="395"/>
            <ac:spMk id="2" creationId="{0D5C1CE2-383D-4480-8EAA-72396387DE2E}"/>
          </ac:spMkLst>
        </pc:spChg>
        <pc:spChg chg="mod">
          <ac:chgData name="Ragsdale, David (DESE)" userId="587e51b7-b7d7-43e1-8411-df89860897aa" providerId="ADAL" clId="{8C4A7640-7534-4908-A0B4-05E7327FA488}" dt="2025-10-20T19:20:04.364" v="1618" actId="1036"/>
          <ac:spMkLst>
            <pc:docMk/>
            <pc:sldMk cId="4233557652" sldId="395"/>
            <ac:spMk id="3" creationId="{697C8203-567C-47C8-814E-48C5C3CE434B}"/>
          </ac:spMkLst>
        </pc:spChg>
        <pc:extLst>
          <p:ext xmlns:p="http://schemas.openxmlformats.org/presentationml/2006/main" uri="{D6D511B9-2390-475A-947B-AFAB55BFBCF1}">
            <pc226:cmChg xmlns:pc226="http://schemas.microsoft.com/office/powerpoint/2022/06/main/command" chg="mod">
              <pc226:chgData name="Ragsdale, David (DESE)" userId="587e51b7-b7d7-43e1-8411-df89860897aa" providerId="ADAL" clId="{8C4A7640-7534-4908-A0B4-05E7327FA488}" dt="2025-10-17T14:05:00.447" v="1254" actId="20577"/>
              <pc2:cmMkLst xmlns:pc2="http://schemas.microsoft.com/office/powerpoint/2019/9/main/command">
                <pc:docMk/>
                <pc:sldMk cId="4233557652" sldId="395"/>
                <pc2:cmMk id="{35999AB1-6FA0-4139-B657-E7C60B1F988E}"/>
              </pc2:cmMkLst>
            </pc226:cmChg>
          </p:ext>
        </pc:extLst>
      </pc:sldChg>
      <pc:sldChg chg="modSp mod modCm">
        <pc:chgData name="Ragsdale, David (DESE)" userId="587e51b7-b7d7-43e1-8411-df89860897aa" providerId="ADAL" clId="{8C4A7640-7534-4908-A0B4-05E7327FA488}" dt="2025-10-17T15:06:29.081" v="1528" actId="14"/>
        <pc:sldMkLst>
          <pc:docMk/>
          <pc:sldMk cId="1333895714" sldId="398"/>
        </pc:sldMkLst>
        <pc:spChg chg="mod">
          <ac:chgData name="Ragsdale, David (DESE)" userId="587e51b7-b7d7-43e1-8411-df89860897aa" providerId="ADAL" clId="{8C4A7640-7534-4908-A0B4-05E7327FA488}" dt="2025-10-17T14:10:53.217" v="1273" actId="2711"/>
          <ac:spMkLst>
            <pc:docMk/>
            <pc:sldMk cId="1333895714" sldId="398"/>
            <ac:spMk id="2" creationId="{00000000-0000-0000-0000-000000000000}"/>
          </ac:spMkLst>
        </pc:spChg>
        <pc:spChg chg="mod">
          <ac:chgData name="Ragsdale, David (DESE)" userId="587e51b7-b7d7-43e1-8411-df89860897aa" providerId="ADAL" clId="{8C4A7640-7534-4908-A0B4-05E7327FA488}" dt="2025-10-17T15:06:29.081" v="1528" actId="14"/>
          <ac:spMkLst>
            <pc:docMk/>
            <pc:sldMk cId="1333895714" sldId="398"/>
            <ac:spMk id="3" creationId="{00000000-0000-0000-0000-000000000000}"/>
          </ac:spMkLst>
        </pc:spChg>
        <pc:extLst>
          <p:ext xmlns:p="http://schemas.openxmlformats.org/presentationml/2006/main" uri="{D6D511B9-2390-475A-947B-AFAB55BFBCF1}">
            <pc226:cmChg xmlns:pc226="http://schemas.microsoft.com/office/powerpoint/2022/06/main/command" chg="mod">
              <pc226:chgData name="Ragsdale, David (DESE)" userId="587e51b7-b7d7-43e1-8411-df89860897aa" providerId="ADAL" clId="{8C4A7640-7534-4908-A0B4-05E7327FA488}" dt="2025-10-17T15:06:05.350" v="1524" actId="20577"/>
              <pc2:cmMkLst xmlns:pc2="http://schemas.microsoft.com/office/powerpoint/2019/9/main/command">
                <pc:docMk/>
                <pc:sldMk cId="1333895714" sldId="398"/>
                <pc2:cmMk id="{AD039FDB-86C9-4365-A9EA-33562D09012F}"/>
              </pc2:cmMkLst>
            </pc226:cmChg>
          </p:ext>
        </pc:extLst>
      </pc:sldChg>
      <pc:sldChg chg="modSp mod">
        <pc:chgData name="Ragsdale, David (DESE)" userId="587e51b7-b7d7-43e1-8411-df89860897aa" providerId="ADAL" clId="{8C4A7640-7534-4908-A0B4-05E7327FA488}" dt="2025-10-17T14:21:35.159" v="1304" actId="2711"/>
        <pc:sldMkLst>
          <pc:docMk/>
          <pc:sldMk cId="2943346321" sldId="399"/>
        </pc:sldMkLst>
        <pc:spChg chg="mod">
          <ac:chgData name="Ragsdale, David (DESE)" userId="587e51b7-b7d7-43e1-8411-df89860897aa" providerId="ADAL" clId="{8C4A7640-7534-4908-A0B4-05E7327FA488}" dt="2025-10-17T14:21:20.483" v="1303" actId="2711"/>
          <ac:spMkLst>
            <pc:docMk/>
            <pc:sldMk cId="2943346321" sldId="399"/>
            <ac:spMk id="2" creationId="{325FFD5D-4824-400D-9F0E-3CA5627F299D}"/>
          </ac:spMkLst>
        </pc:spChg>
        <pc:spChg chg="mod">
          <ac:chgData name="Ragsdale, David (DESE)" userId="587e51b7-b7d7-43e1-8411-df89860897aa" providerId="ADAL" clId="{8C4A7640-7534-4908-A0B4-05E7327FA488}" dt="2025-10-17T14:21:35.159" v="1304" actId="2711"/>
          <ac:spMkLst>
            <pc:docMk/>
            <pc:sldMk cId="2943346321" sldId="399"/>
            <ac:spMk id="3" creationId="{3AB7CF79-0103-457C-9DAC-0B49A83D4B57}"/>
          </ac:spMkLst>
        </pc:spChg>
      </pc:sldChg>
      <pc:sldChg chg="modSp mod">
        <pc:chgData name="Ragsdale, David (DESE)" userId="587e51b7-b7d7-43e1-8411-df89860897aa" providerId="ADAL" clId="{8C4A7640-7534-4908-A0B4-05E7327FA488}" dt="2025-10-16T14:42:25.733" v="807" actId="2711"/>
        <pc:sldMkLst>
          <pc:docMk/>
          <pc:sldMk cId="2501193832" sldId="401"/>
        </pc:sldMkLst>
        <pc:spChg chg="mod">
          <ac:chgData name="Ragsdale, David (DESE)" userId="587e51b7-b7d7-43e1-8411-df89860897aa" providerId="ADAL" clId="{8C4A7640-7534-4908-A0B4-05E7327FA488}" dt="2025-10-16T14:42:25.733" v="807" actId="2711"/>
          <ac:spMkLst>
            <pc:docMk/>
            <pc:sldMk cId="2501193832" sldId="401"/>
            <ac:spMk id="2" creationId="{455F7B5E-4534-4119-B6B8-C06CC9D962CE}"/>
          </ac:spMkLst>
        </pc:spChg>
        <pc:spChg chg="mod">
          <ac:chgData name="Ragsdale, David (DESE)" userId="587e51b7-b7d7-43e1-8411-df89860897aa" providerId="ADAL" clId="{8C4A7640-7534-4908-A0B4-05E7327FA488}" dt="2025-10-16T14:42:18.510" v="806" actId="2711"/>
          <ac:spMkLst>
            <pc:docMk/>
            <pc:sldMk cId="2501193832" sldId="401"/>
            <ac:spMk id="3" creationId="{EB680A7C-C65E-4547-9262-E7AF52902888}"/>
          </ac:spMkLst>
        </pc:spChg>
      </pc:sldChg>
      <pc:sldChg chg="modSp mod">
        <pc:chgData name="Ragsdale, David (DESE)" userId="587e51b7-b7d7-43e1-8411-df89860897aa" providerId="ADAL" clId="{8C4A7640-7534-4908-A0B4-05E7327FA488}" dt="2025-10-17T14:03:47.219" v="1243" actId="27636"/>
        <pc:sldMkLst>
          <pc:docMk/>
          <pc:sldMk cId="2583669058" sldId="1068"/>
        </pc:sldMkLst>
        <pc:spChg chg="mod">
          <ac:chgData name="Ragsdale, David (DESE)" userId="587e51b7-b7d7-43e1-8411-df89860897aa" providerId="ADAL" clId="{8C4A7640-7534-4908-A0B4-05E7327FA488}" dt="2025-10-17T14:03:26.898" v="1241" actId="2711"/>
          <ac:spMkLst>
            <pc:docMk/>
            <pc:sldMk cId="2583669058" sldId="1068"/>
            <ac:spMk id="2" creationId="{DDCED2FE-4186-4A79-9A18-1B5A6A98A99E}"/>
          </ac:spMkLst>
        </pc:spChg>
        <pc:spChg chg="mod">
          <ac:chgData name="Ragsdale, David (DESE)" userId="587e51b7-b7d7-43e1-8411-df89860897aa" providerId="ADAL" clId="{8C4A7640-7534-4908-A0B4-05E7327FA488}" dt="2025-10-17T14:03:47.219" v="1243" actId="27636"/>
          <ac:spMkLst>
            <pc:docMk/>
            <pc:sldMk cId="2583669058" sldId="1068"/>
            <ac:spMk id="3" creationId="{4CEA2773-51D1-4B88-8EF9-D9AED4891BA6}"/>
          </ac:spMkLst>
        </pc:spChg>
      </pc:sldChg>
      <pc:sldChg chg="modSp mod">
        <pc:chgData name="Ragsdale, David (DESE)" userId="587e51b7-b7d7-43e1-8411-df89860897aa" providerId="ADAL" clId="{8C4A7640-7534-4908-A0B4-05E7327FA488}" dt="2025-10-17T14:17:58.280" v="1292" actId="2711"/>
        <pc:sldMkLst>
          <pc:docMk/>
          <pc:sldMk cId="604192398" sldId="1070"/>
        </pc:sldMkLst>
        <pc:spChg chg="mod">
          <ac:chgData name="Ragsdale, David (DESE)" userId="587e51b7-b7d7-43e1-8411-df89860897aa" providerId="ADAL" clId="{8C4A7640-7534-4908-A0B4-05E7327FA488}" dt="2025-10-17T14:17:48.734" v="1291" actId="255"/>
          <ac:spMkLst>
            <pc:docMk/>
            <pc:sldMk cId="604192398" sldId="1070"/>
            <ac:spMk id="2" creationId="{9F351090-E374-4F34-9952-F39523A4044A}"/>
          </ac:spMkLst>
        </pc:spChg>
        <pc:spChg chg="mod">
          <ac:chgData name="Ragsdale, David (DESE)" userId="587e51b7-b7d7-43e1-8411-df89860897aa" providerId="ADAL" clId="{8C4A7640-7534-4908-A0B4-05E7327FA488}" dt="2025-10-17T14:17:58.280" v="1292" actId="2711"/>
          <ac:spMkLst>
            <pc:docMk/>
            <pc:sldMk cId="604192398" sldId="1070"/>
            <ac:spMk id="3" creationId="{B5FE4F1C-1D40-4FDE-87B5-F6B2C7698145}"/>
          </ac:spMkLst>
        </pc:spChg>
      </pc:sldChg>
      <pc:sldChg chg="modSp mod">
        <pc:chgData name="Ragsdale, David (DESE)" userId="587e51b7-b7d7-43e1-8411-df89860897aa" providerId="ADAL" clId="{8C4A7640-7534-4908-A0B4-05E7327FA488}" dt="2025-10-17T14:00:35.917" v="1230" actId="27636"/>
        <pc:sldMkLst>
          <pc:docMk/>
          <pc:sldMk cId="1826291969" sldId="1074"/>
        </pc:sldMkLst>
        <pc:spChg chg="mod">
          <ac:chgData name="Ragsdale, David (DESE)" userId="587e51b7-b7d7-43e1-8411-df89860897aa" providerId="ADAL" clId="{8C4A7640-7534-4908-A0B4-05E7327FA488}" dt="2025-10-17T14:00:27.476" v="1228" actId="2711"/>
          <ac:spMkLst>
            <pc:docMk/>
            <pc:sldMk cId="1826291969" sldId="1074"/>
            <ac:spMk id="2" creationId="{3EEE3151-3A84-421E-89B8-D9F05496B4C8}"/>
          </ac:spMkLst>
        </pc:spChg>
        <pc:spChg chg="mod">
          <ac:chgData name="Ragsdale, David (DESE)" userId="587e51b7-b7d7-43e1-8411-df89860897aa" providerId="ADAL" clId="{8C4A7640-7534-4908-A0B4-05E7327FA488}" dt="2025-10-17T14:00:35.917" v="1230" actId="27636"/>
          <ac:spMkLst>
            <pc:docMk/>
            <pc:sldMk cId="1826291969" sldId="1074"/>
            <ac:spMk id="3" creationId="{4333E27E-6F6A-4500-AF21-A97E66D10E0A}"/>
          </ac:spMkLst>
        </pc:spChg>
      </pc:sldChg>
      <pc:sldChg chg="modSp mod">
        <pc:chgData name="Ragsdale, David (DESE)" userId="587e51b7-b7d7-43e1-8411-df89860897aa" providerId="ADAL" clId="{8C4A7640-7534-4908-A0B4-05E7327FA488}" dt="2025-10-17T14:02:03.195" v="1235" actId="2711"/>
        <pc:sldMkLst>
          <pc:docMk/>
          <pc:sldMk cId="879040980" sldId="1075"/>
        </pc:sldMkLst>
        <pc:spChg chg="mod">
          <ac:chgData name="Ragsdale, David (DESE)" userId="587e51b7-b7d7-43e1-8411-df89860897aa" providerId="ADAL" clId="{8C4A7640-7534-4908-A0B4-05E7327FA488}" dt="2025-10-17T14:01:52.510" v="1234" actId="255"/>
          <ac:spMkLst>
            <pc:docMk/>
            <pc:sldMk cId="879040980" sldId="1075"/>
            <ac:spMk id="2" creationId="{7686FC04-05C0-4262-AC0B-E622519A03D7}"/>
          </ac:spMkLst>
        </pc:spChg>
        <pc:spChg chg="mod">
          <ac:chgData name="Ragsdale, David (DESE)" userId="587e51b7-b7d7-43e1-8411-df89860897aa" providerId="ADAL" clId="{8C4A7640-7534-4908-A0B4-05E7327FA488}" dt="2025-10-17T14:02:03.195" v="1235" actId="2711"/>
          <ac:spMkLst>
            <pc:docMk/>
            <pc:sldMk cId="879040980" sldId="1075"/>
            <ac:spMk id="3" creationId="{827B6BFA-3A88-4D21-B996-CBC2D5FCDCDF}"/>
          </ac:spMkLst>
        </pc:spChg>
      </pc:sldChg>
      <pc:sldChg chg="modSp mod">
        <pc:chgData name="Ragsdale, David (DESE)" userId="587e51b7-b7d7-43e1-8411-df89860897aa" providerId="ADAL" clId="{8C4A7640-7534-4908-A0B4-05E7327FA488}" dt="2025-10-17T13:57:51.840" v="1222" actId="2711"/>
        <pc:sldMkLst>
          <pc:docMk/>
          <pc:sldMk cId="3818220004" sldId="1079"/>
        </pc:sldMkLst>
        <pc:spChg chg="mod">
          <ac:chgData name="Ragsdale, David (DESE)" userId="587e51b7-b7d7-43e1-8411-df89860897aa" providerId="ADAL" clId="{8C4A7640-7534-4908-A0B4-05E7327FA488}" dt="2025-10-17T13:57:44.023" v="1221" actId="2711"/>
          <ac:spMkLst>
            <pc:docMk/>
            <pc:sldMk cId="3818220004" sldId="1079"/>
            <ac:spMk id="2" creationId="{4B4BB568-9226-44A9-8772-71F8F536658F}"/>
          </ac:spMkLst>
        </pc:spChg>
        <pc:spChg chg="mod">
          <ac:chgData name="Ragsdale, David (DESE)" userId="587e51b7-b7d7-43e1-8411-df89860897aa" providerId="ADAL" clId="{8C4A7640-7534-4908-A0B4-05E7327FA488}" dt="2025-10-17T13:57:51.840" v="1222" actId="2711"/>
          <ac:spMkLst>
            <pc:docMk/>
            <pc:sldMk cId="3818220004" sldId="1079"/>
            <ac:spMk id="3" creationId="{C2E6622A-B32A-483A-98C3-554A3E24196F}"/>
          </ac:spMkLst>
        </pc:spChg>
      </pc:sldChg>
      <pc:sldChg chg="modSp mod">
        <pc:chgData name="Ragsdale, David (DESE)" userId="587e51b7-b7d7-43e1-8411-df89860897aa" providerId="ADAL" clId="{8C4A7640-7534-4908-A0B4-05E7327FA488}" dt="2025-10-17T14:24:01.549" v="1312" actId="27636"/>
        <pc:sldMkLst>
          <pc:docMk/>
          <pc:sldMk cId="3364722905" sldId="1081"/>
        </pc:sldMkLst>
        <pc:spChg chg="mod">
          <ac:chgData name="Ragsdale, David (DESE)" userId="587e51b7-b7d7-43e1-8411-df89860897aa" providerId="ADAL" clId="{8C4A7640-7534-4908-A0B4-05E7327FA488}" dt="2025-10-17T14:23:49.126" v="1310" actId="2711"/>
          <ac:spMkLst>
            <pc:docMk/>
            <pc:sldMk cId="3364722905" sldId="1081"/>
            <ac:spMk id="2" creationId="{00000000-0000-0000-0000-000000000000}"/>
          </ac:spMkLst>
        </pc:spChg>
        <pc:spChg chg="mod">
          <ac:chgData name="Ragsdale, David (DESE)" userId="587e51b7-b7d7-43e1-8411-df89860897aa" providerId="ADAL" clId="{8C4A7640-7534-4908-A0B4-05E7327FA488}" dt="2025-10-17T14:24:01.549" v="1312" actId="27636"/>
          <ac:spMkLst>
            <pc:docMk/>
            <pc:sldMk cId="3364722905" sldId="1081"/>
            <ac:spMk id="3" creationId="{00000000-0000-0000-0000-000000000000}"/>
          </ac:spMkLst>
        </pc:spChg>
        <pc:spChg chg="mod">
          <ac:chgData name="Ragsdale, David (DESE)" userId="587e51b7-b7d7-43e1-8411-df89860897aa" providerId="ADAL" clId="{8C4A7640-7534-4908-A0B4-05E7327FA488}" dt="2025-10-03T21:41:41.772" v="596" actId="20577"/>
          <ac:spMkLst>
            <pc:docMk/>
            <pc:sldMk cId="3364722905" sldId="1081"/>
            <ac:spMk id="5" creationId="{DD69D62C-0207-6EAD-E7F0-49268F16496C}"/>
          </ac:spMkLst>
        </pc:spChg>
      </pc:sldChg>
      <pc:sldChg chg="modSp mod">
        <pc:chgData name="Ragsdale, David (DESE)" userId="587e51b7-b7d7-43e1-8411-df89860897aa" providerId="ADAL" clId="{8C4A7640-7534-4908-A0B4-05E7327FA488}" dt="2025-10-17T14:27:48.688" v="1335" actId="27636"/>
        <pc:sldMkLst>
          <pc:docMk/>
          <pc:sldMk cId="2471692953" sldId="1084"/>
        </pc:sldMkLst>
        <pc:spChg chg="mod">
          <ac:chgData name="Ragsdale, David (DESE)" userId="587e51b7-b7d7-43e1-8411-df89860897aa" providerId="ADAL" clId="{8C4A7640-7534-4908-A0B4-05E7327FA488}" dt="2025-10-17T14:27:40.522" v="1333" actId="2711"/>
          <ac:spMkLst>
            <pc:docMk/>
            <pc:sldMk cId="2471692953" sldId="1084"/>
            <ac:spMk id="2" creationId="{D3F9A5A2-1C68-41E0-A6BC-9D7E47F23232}"/>
          </ac:spMkLst>
        </pc:spChg>
        <pc:spChg chg="mod">
          <ac:chgData name="Ragsdale, David (DESE)" userId="587e51b7-b7d7-43e1-8411-df89860897aa" providerId="ADAL" clId="{8C4A7640-7534-4908-A0B4-05E7327FA488}" dt="2025-10-17T14:27:48.688" v="1335" actId="27636"/>
          <ac:spMkLst>
            <pc:docMk/>
            <pc:sldMk cId="2471692953" sldId="1084"/>
            <ac:spMk id="3" creationId="{B1D82917-0EBE-4B84-BC8B-B2106216DA0A}"/>
          </ac:spMkLst>
        </pc:spChg>
      </pc:sldChg>
      <pc:sldChg chg="modSp mod">
        <pc:chgData name="Ragsdale, David (DESE)" userId="587e51b7-b7d7-43e1-8411-df89860897aa" providerId="ADAL" clId="{8C4A7640-7534-4908-A0B4-05E7327FA488}" dt="2025-10-17T14:29:30.350" v="1341" actId="2711"/>
        <pc:sldMkLst>
          <pc:docMk/>
          <pc:sldMk cId="425711058" sldId="1085"/>
        </pc:sldMkLst>
        <pc:spChg chg="mod">
          <ac:chgData name="Ragsdale, David (DESE)" userId="587e51b7-b7d7-43e1-8411-df89860897aa" providerId="ADAL" clId="{8C4A7640-7534-4908-A0B4-05E7327FA488}" dt="2025-10-17T14:29:23.190" v="1340" actId="27636"/>
          <ac:spMkLst>
            <pc:docMk/>
            <pc:sldMk cId="425711058" sldId="1085"/>
            <ac:spMk id="2" creationId="{E3DED6EA-25DD-4E3C-ABF7-4206933DA27B}"/>
          </ac:spMkLst>
        </pc:spChg>
        <pc:spChg chg="mod">
          <ac:chgData name="Ragsdale, David (DESE)" userId="587e51b7-b7d7-43e1-8411-df89860897aa" providerId="ADAL" clId="{8C4A7640-7534-4908-A0B4-05E7327FA488}" dt="2025-10-17T14:29:30.350" v="1341" actId="2711"/>
          <ac:spMkLst>
            <pc:docMk/>
            <pc:sldMk cId="425711058" sldId="1085"/>
            <ac:spMk id="3" creationId="{F94F53AD-7388-4A5E-A53C-1F5D491EAF35}"/>
          </ac:spMkLst>
        </pc:spChg>
      </pc:sldChg>
      <pc:sldChg chg="modSp mod">
        <pc:chgData name="Ragsdale, David (DESE)" userId="587e51b7-b7d7-43e1-8411-df89860897aa" providerId="ADAL" clId="{8C4A7640-7534-4908-A0B4-05E7327FA488}" dt="2025-10-17T14:29:57.993" v="1343" actId="2711"/>
        <pc:sldMkLst>
          <pc:docMk/>
          <pc:sldMk cId="790600514" sldId="1086"/>
        </pc:sldMkLst>
        <pc:spChg chg="mod">
          <ac:chgData name="Ragsdale, David (DESE)" userId="587e51b7-b7d7-43e1-8411-df89860897aa" providerId="ADAL" clId="{8C4A7640-7534-4908-A0B4-05E7327FA488}" dt="2025-10-17T14:29:49.631" v="1342" actId="2711"/>
          <ac:spMkLst>
            <pc:docMk/>
            <pc:sldMk cId="790600514" sldId="1086"/>
            <ac:spMk id="2" creationId="{00000000-0000-0000-0000-000000000000}"/>
          </ac:spMkLst>
        </pc:spChg>
        <pc:spChg chg="mod">
          <ac:chgData name="Ragsdale, David (DESE)" userId="587e51b7-b7d7-43e1-8411-df89860897aa" providerId="ADAL" clId="{8C4A7640-7534-4908-A0B4-05E7327FA488}" dt="2025-10-17T14:29:57.993" v="1343" actId="2711"/>
          <ac:spMkLst>
            <pc:docMk/>
            <pc:sldMk cId="790600514" sldId="1086"/>
            <ac:spMk id="3" creationId="{00000000-0000-0000-0000-000000000000}"/>
          </ac:spMkLst>
        </pc:spChg>
      </pc:sldChg>
      <pc:sldChg chg="modSp mod">
        <pc:chgData name="Ragsdale, David (DESE)" userId="587e51b7-b7d7-43e1-8411-df89860897aa" providerId="ADAL" clId="{8C4A7640-7534-4908-A0B4-05E7327FA488}" dt="2025-10-17T14:31:03.170" v="1346" actId="2711"/>
        <pc:sldMkLst>
          <pc:docMk/>
          <pc:sldMk cId="516637941" sldId="1087"/>
        </pc:sldMkLst>
        <pc:spChg chg="mod">
          <ac:chgData name="Ragsdale, David (DESE)" userId="587e51b7-b7d7-43e1-8411-df89860897aa" providerId="ADAL" clId="{8C4A7640-7534-4908-A0B4-05E7327FA488}" dt="2025-10-17T14:30:51.326" v="1345" actId="255"/>
          <ac:spMkLst>
            <pc:docMk/>
            <pc:sldMk cId="516637941" sldId="1087"/>
            <ac:spMk id="2" creationId="{AE1DC217-0E68-4779-BF3F-4513781A446B}"/>
          </ac:spMkLst>
        </pc:spChg>
        <pc:graphicFrameChg chg="modGraphic">
          <ac:chgData name="Ragsdale, David (DESE)" userId="587e51b7-b7d7-43e1-8411-df89860897aa" providerId="ADAL" clId="{8C4A7640-7534-4908-A0B4-05E7327FA488}" dt="2025-10-17T14:31:03.170" v="1346" actId="2711"/>
          <ac:graphicFrameMkLst>
            <pc:docMk/>
            <pc:sldMk cId="516637941" sldId="1087"/>
            <ac:graphicFrameMk id="4" creationId="{14B960D3-B173-46BD-B2CA-EFA63BB6B111}"/>
          </ac:graphicFrameMkLst>
        </pc:graphicFrameChg>
      </pc:sldChg>
      <pc:sldChg chg="modSp mod">
        <pc:chgData name="Ragsdale, David (DESE)" userId="587e51b7-b7d7-43e1-8411-df89860897aa" providerId="ADAL" clId="{8C4A7640-7534-4908-A0B4-05E7327FA488}" dt="2025-10-17T15:00:59.602" v="1405" actId="20577"/>
        <pc:sldMkLst>
          <pc:docMk/>
          <pc:sldMk cId="2408698147" sldId="1129"/>
        </pc:sldMkLst>
        <pc:spChg chg="mod">
          <ac:chgData name="Ragsdale, David (DESE)" userId="587e51b7-b7d7-43e1-8411-df89860897aa" providerId="ADAL" clId="{8C4A7640-7534-4908-A0B4-05E7327FA488}" dt="2025-10-17T14:07:06.942" v="1262" actId="255"/>
          <ac:spMkLst>
            <pc:docMk/>
            <pc:sldMk cId="2408698147" sldId="1129"/>
            <ac:spMk id="2" creationId="{5F4F3598-85C2-49DA-9D7A-9D130AACAAE4}"/>
          </ac:spMkLst>
        </pc:spChg>
        <pc:spChg chg="mod">
          <ac:chgData name="Ragsdale, David (DESE)" userId="587e51b7-b7d7-43e1-8411-df89860897aa" providerId="ADAL" clId="{8C4A7640-7534-4908-A0B4-05E7327FA488}" dt="2025-10-17T15:00:59.602" v="1405" actId="20577"/>
          <ac:spMkLst>
            <pc:docMk/>
            <pc:sldMk cId="2408698147" sldId="1129"/>
            <ac:spMk id="3" creationId="{BEF3B946-AFAA-4290-80E7-E6753FF5DBCF}"/>
          </ac:spMkLst>
        </pc:spChg>
      </pc:sldChg>
      <pc:sldChg chg="modSp mod">
        <pc:chgData name="Ragsdale, David (DESE)" userId="587e51b7-b7d7-43e1-8411-df89860897aa" providerId="ADAL" clId="{8C4A7640-7534-4908-A0B4-05E7327FA488}" dt="2025-10-17T13:58:39.023" v="1225" actId="27636"/>
        <pc:sldMkLst>
          <pc:docMk/>
          <pc:sldMk cId="3245401957" sldId="1131"/>
        </pc:sldMkLst>
        <pc:spChg chg="mod">
          <ac:chgData name="Ragsdale, David (DESE)" userId="587e51b7-b7d7-43e1-8411-df89860897aa" providerId="ADAL" clId="{8C4A7640-7534-4908-A0B4-05E7327FA488}" dt="2025-10-17T13:58:29.535" v="1223" actId="2711"/>
          <ac:spMkLst>
            <pc:docMk/>
            <pc:sldMk cId="3245401957" sldId="1131"/>
            <ac:spMk id="2" creationId="{4888A21F-CCC5-4238-A056-CCABC0E165E0}"/>
          </ac:spMkLst>
        </pc:spChg>
        <pc:spChg chg="mod">
          <ac:chgData name="Ragsdale, David (DESE)" userId="587e51b7-b7d7-43e1-8411-df89860897aa" providerId="ADAL" clId="{8C4A7640-7534-4908-A0B4-05E7327FA488}" dt="2025-10-17T13:58:39.023" v="1225" actId="27636"/>
          <ac:spMkLst>
            <pc:docMk/>
            <pc:sldMk cId="3245401957" sldId="1131"/>
            <ac:spMk id="3" creationId="{8569EAF3-E255-4AB1-BA46-9E5245FEB22E}"/>
          </ac:spMkLst>
        </pc:spChg>
      </pc:sldChg>
      <pc:sldChg chg="modSp mod">
        <pc:chgData name="Ragsdale, David (DESE)" userId="587e51b7-b7d7-43e1-8411-df89860897aa" providerId="ADAL" clId="{8C4A7640-7534-4908-A0B4-05E7327FA488}" dt="2025-10-17T14:31:28.739" v="1349" actId="27636"/>
        <pc:sldMkLst>
          <pc:docMk/>
          <pc:sldMk cId="2889136244" sldId="1133"/>
        </pc:sldMkLst>
        <pc:spChg chg="mod">
          <ac:chgData name="Ragsdale, David (DESE)" userId="587e51b7-b7d7-43e1-8411-df89860897aa" providerId="ADAL" clId="{8C4A7640-7534-4908-A0B4-05E7327FA488}" dt="2025-10-17T14:31:20.166" v="1347" actId="2711"/>
          <ac:spMkLst>
            <pc:docMk/>
            <pc:sldMk cId="2889136244" sldId="1133"/>
            <ac:spMk id="2" creationId="{C9CA4509-0985-47D5-BA82-88C91C2102DC}"/>
          </ac:spMkLst>
        </pc:spChg>
        <pc:spChg chg="mod">
          <ac:chgData name="Ragsdale, David (DESE)" userId="587e51b7-b7d7-43e1-8411-df89860897aa" providerId="ADAL" clId="{8C4A7640-7534-4908-A0B4-05E7327FA488}" dt="2025-10-17T14:31:28.739" v="1349" actId="27636"/>
          <ac:spMkLst>
            <pc:docMk/>
            <pc:sldMk cId="2889136244" sldId="1133"/>
            <ac:spMk id="3" creationId="{53D70293-2932-4AEB-AF96-BFD5BA667799}"/>
          </ac:spMkLst>
        </pc:spChg>
      </pc:sldChg>
      <pc:sldChg chg="modSp mod">
        <pc:chgData name="Ragsdale, David (DESE)" userId="587e51b7-b7d7-43e1-8411-df89860897aa" providerId="ADAL" clId="{8C4A7640-7534-4908-A0B4-05E7327FA488}" dt="2025-10-17T14:21:58.616" v="1306" actId="2711"/>
        <pc:sldMkLst>
          <pc:docMk/>
          <pc:sldMk cId="3104688428" sldId="1136"/>
        </pc:sldMkLst>
        <pc:spChg chg="mod">
          <ac:chgData name="Ragsdale, David (DESE)" userId="587e51b7-b7d7-43e1-8411-df89860897aa" providerId="ADAL" clId="{8C4A7640-7534-4908-A0B4-05E7327FA488}" dt="2025-10-17T14:21:47.595" v="1305" actId="2711"/>
          <ac:spMkLst>
            <pc:docMk/>
            <pc:sldMk cId="3104688428" sldId="1136"/>
            <ac:spMk id="2" creationId="{93C2798C-9E4C-9D35-9C84-64CBF17C9876}"/>
          </ac:spMkLst>
        </pc:spChg>
        <pc:spChg chg="mod">
          <ac:chgData name="Ragsdale, David (DESE)" userId="587e51b7-b7d7-43e1-8411-df89860897aa" providerId="ADAL" clId="{8C4A7640-7534-4908-A0B4-05E7327FA488}" dt="2025-10-17T14:21:58.616" v="1306" actId="2711"/>
          <ac:spMkLst>
            <pc:docMk/>
            <pc:sldMk cId="3104688428" sldId="1136"/>
            <ac:spMk id="3" creationId="{B12EC621-C642-7DAC-AA56-61BCCE0C14A5}"/>
          </ac:spMkLst>
        </pc:spChg>
      </pc:sldChg>
      <pc:sldChg chg="modSp mod">
        <pc:chgData name="Ragsdale, David (DESE)" userId="587e51b7-b7d7-43e1-8411-df89860897aa" providerId="ADAL" clId="{8C4A7640-7534-4908-A0B4-05E7327FA488}" dt="2025-10-17T14:22:31.781" v="1309" actId="2711"/>
        <pc:sldMkLst>
          <pc:docMk/>
          <pc:sldMk cId="3865596840" sldId="1138"/>
        </pc:sldMkLst>
        <pc:spChg chg="mod">
          <ac:chgData name="Ragsdale, David (DESE)" userId="587e51b7-b7d7-43e1-8411-df89860897aa" providerId="ADAL" clId="{8C4A7640-7534-4908-A0B4-05E7327FA488}" dt="2025-10-17T14:22:20.507" v="1308" actId="255"/>
          <ac:spMkLst>
            <pc:docMk/>
            <pc:sldMk cId="3865596840" sldId="1138"/>
            <ac:spMk id="2" creationId="{5E9F0BD6-83AE-4453-990F-4964CFFFBC95}"/>
          </ac:spMkLst>
        </pc:spChg>
        <pc:spChg chg="mod">
          <ac:chgData name="Ragsdale, David (DESE)" userId="587e51b7-b7d7-43e1-8411-df89860897aa" providerId="ADAL" clId="{8C4A7640-7534-4908-A0B4-05E7327FA488}" dt="2025-10-17T14:22:31.781" v="1309" actId="2711"/>
          <ac:spMkLst>
            <pc:docMk/>
            <pc:sldMk cId="3865596840" sldId="1138"/>
            <ac:spMk id="3" creationId="{96A2D87E-1A44-4545-9AD0-FD292FD40205}"/>
          </ac:spMkLst>
        </pc:spChg>
      </pc:sldChg>
      <pc:sldChg chg="modSp mod">
        <pc:chgData name="Ragsdale, David (DESE)" userId="587e51b7-b7d7-43e1-8411-df89860897aa" providerId="ADAL" clId="{8C4A7640-7534-4908-A0B4-05E7327FA488}" dt="2025-10-17T14:24:47.158" v="1316" actId="2711"/>
        <pc:sldMkLst>
          <pc:docMk/>
          <pc:sldMk cId="1743521528" sldId="1140"/>
        </pc:sldMkLst>
        <pc:spChg chg="mod">
          <ac:chgData name="Ragsdale, David (DESE)" userId="587e51b7-b7d7-43e1-8411-df89860897aa" providerId="ADAL" clId="{8C4A7640-7534-4908-A0B4-05E7327FA488}" dt="2025-10-17T14:24:37.482" v="1315" actId="255"/>
          <ac:spMkLst>
            <pc:docMk/>
            <pc:sldMk cId="1743521528" sldId="1140"/>
            <ac:spMk id="2" creationId="{00000000-0000-0000-0000-000000000000}"/>
          </ac:spMkLst>
        </pc:spChg>
        <pc:spChg chg="mod">
          <ac:chgData name="Ragsdale, David (DESE)" userId="587e51b7-b7d7-43e1-8411-df89860897aa" providerId="ADAL" clId="{8C4A7640-7534-4908-A0B4-05E7327FA488}" dt="2025-10-17T14:24:47.158" v="1316" actId="2711"/>
          <ac:spMkLst>
            <pc:docMk/>
            <pc:sldMk cId="1743521528" sldId="1140"/>
            <ac:spMk id="3" creationId="{00000000-0000-0000-0000-000000000000}"/>
          </ac:spMkLst>
        </pc:spChg>
      </pc:sldChg>
      <pc:sldChg chg="modSp mod">
        <pc:chgData name="Ragsdale, David (DESE)" userId="587e51b7-b7d7-43e1-8411-df89860897aa" providerId="ADAL" clId="{8C4A7640-7534-4908-A0B4-05E7327FA488}" dt="2025-10-17T14:25:05.810" v="1319" actId="27636"/>
        <pc:sldMkLst>
          <pc:docMk/>
          <pc:sldMk cId="43727522" sldId="1143"/>
        </pc:sldMkLst>
        <pc:spChg chg="mod">
          <ac:chgData name="Ragsdale, David (DESE)" userId="587e51b7-b7d7-43e1-8411-df89860897aa" providerId="ADAL" clId="{8C4A7640-7534-4908-A0B4-05E7327FA488}" dt="2025-10-17T14:24:56.666" v="1317" actId="2711"/>
          <ac:spMkLst>
            <pc:docMk/>
            <pc:sldMk cId="43727522" sldId="1143"/>
            <ac:spMk id="2" creationId="{D3F9A5A2-1C68-41E0-A6BC-9D7E47F23232}"/>
          </ac:spMkLst>
        </pc:spChg>
        <pc:spChg chg="mod">
          <ac:chgData name="Ragsdale, David (DESE)" userId="587e51b7-b7d7-43e1-8411-df89860897aa" providerId="ADAL" clId="{8C4A7640-7534-4908-A0B4-05E7327FA488}" dt="2025-10-17T14:25:05.810" v="1319" actId="27636"/>
          <ac:spMkLst>
            <pc:docMk/>
            <pc:sldMk cId="43727522" sldId="1143"/>
            <ac:spMk id="3" creationId="{B1D82917-0EBE-4B84-BC8B-B2106216DA0A}"/>
          </ac:spMkLst>
        </pc:spChg>
      </pc:sldChg>
      <pc:sldChg chg="modSp mod">
        <pc:chgData name="Ragsdale, David (DESE)" userId="587e51b7-b7d7-43e1-8411-df89860897aa" providerId="ADAL" clId="{8C4A7640-7534-4908-A0B4-05E7327FA488}" dt="2025-10-17T14:25:44.698" v="1323" actId="2711"/>
        <pc:sldMkLst>
          <pc:docMk/>
          <pc:sldMk cId="2158944343" sldId="1144"/>
        </pc:sldMkLst>
        <pc:spChg chg="mod">
          <ac:chgData name="Ragsdale, David (DESE)" userId="587e51b7-b7d7-43e1-8411-df89860897aa" providerId="ADAL" clId="{8C4A7640-7534-4908-A0B4-05E7327FA488}" dt="2025-10-17T14:25:30.425" v="1322" actId="255"/>
          <ac:spMkLst>
            <pc:docMk/>
            <pc:sldMk cId="2158944343" sldId="1144"/>
            <ac:spMk id="2" creationId="{D3F9A5A2-1C68-41E0-A6BC-9D7E47F23232}"/>
          </ac:spMkLst>
        </pc:spChg>
        <pc:spChg chg="mod">
          <ac:chgData name="Ragsdale, David (DESE)" userId="587e51b7-b7d7-43e1-8411-df89860897aa" providerId="ADAL" clId="{8C4A7640-7534-4908-A0B4-05E7327FA488}" dt="2025-10-17T14:25:44.698" v="1323" actId="2711"/>
          <ac:spMkLst>
            <pc:docMk/>
            <pc:sldMk cId="2158944343" sldId="1144"/>
            <ac:spMk id="3" creationId="{B1D82917-0EBE-4B84-BC8B-B2106216DA0A}"/>
          </ac:spMkLst>
        </pc:spChg>
      </pc:sldChg>
      <pc:sldChg chg="modSp mod">
        <pc:chgData name="Ragsdale, David (DESE)" userId="587e51b7-b7d7-43e1-8411-df89860897aa" providerId="ADAL" clId="{8C4A7640-7534-4908-A0B4-05E7327FA488}" dt="2025-10-17T15:46:40.852" v="1579"/>
        <pc:sldMkLst>
          <pc:docMk/>
          <pc:sldMk cId="2656697316" sldId="1145"/>
        </pc:sldMkLst>
        <pc:spChg chg="mod">
          <ac:chgData name="Ragsdale, David (DESE)" userId="587e51b7-b7d7-43e1-8411-df89860897aa" providerId="ADAL" clId="{8C4A7640-7534-4908-A0B4-05E7327FA488}" dt="2025-10-17T14:25:55.023" v="1324" actId="2711"/>
          <ac:spMkLst>
            <pc:docMk/>
            <pc:sldMk cId="2656697316" sldId="1145"/>
            <ac:spMk id="2" creationId="{F18EC333-13B4-460F-A4CF-54814DBAACA4}"/>
          </ac:spMkLst>
        </pc:spChg>
        <pc:spChg chg="mod">
          <ac:chgData name="Ragsdale, David (DESE)" userId="587e51b7-b7d7-43e1-8411-df89860897aa" providerId="ADAL" clId="{8C4A7640-7534-4908-A0B4-05E7327FA488}" dt="2025-10-17T15:46:40.852" v="1579"/>
          <ac:spMkLst>
            <pc:docMk/>
            <pc:sldMk cId="2656697316" sldId="1145"/>
            <ac:spMk id="3" creationId="{60E6B256-AABB-45F5-866C-1FA01653256D}"/>
          </ac:spMkLst>
        </pc:spChg>
        <pc:spChg chg="mod">
          <ac:chgData name="Ragsdale, David (DESE)" userId="587e51b7-b7d7-43e1-8411-df89860897aa" providerId="ADAL" clId="{8C4A7640-7534-4908-A0B4-05E7327FA488}" dt="2025-10-17T14:26:17.862" v="1328" actId="2711"/>
          <ac:spMkLst>
            <pc:docMk/>
            <pc:sldMk cId="2656697316" sldId="1145"/>
            <ac:spMk id="4" creationId="{A4E98EB5-18EE-4426-B9EB-EB8147113601}"/>
          </ac:spMkLst>
        </pc:spChg>
        <pc:spChg chg="mod">
          <ac:chgData name="Ragsdale, David (DESE)" userId="587e51b7-b7d7-43e1-8411-df89860897aa" providerId="ADAL" clId="{8C4A7640-7534-4908-A0B4-05E7327FA488}" dt="2025-10-17T14:26:37.998" v="1329" actId="2711"/>
          <ac:spMkLst>
            <pc:docMk/>
            <pc:sldMk cId="2656697316" sldId="1145"/>
            <ac:spMk id="6" creationId="{A71E5D50-13F7-23C9-7E93-BDEF871281A4}"/>
          </ac:spMkLst>
        </pc:spChg>
      </pc:sldChg>
      <pc:sldChg chg="modSp mod">
        <pc:chgData name="Ragsdale, David (DESE)" userId="587e51b7-b7d7-43e1-8411-df89860897aa" providerId="ADAL" clId="{8C4A7640-7534-4908-A0B4-05E7327FA488}" dt="2025-10-17T15:48:04.120" v="1613" actId="20577"/>
        <pc:sldMkLst>
          <pc:docMk/>
          <pc:sldMk cId="887672696" sldId="1146"/>
        </pc:sldMkLst>
        <pc:spChg chg="mod">
          <ac:chgData name="Ragsdale, David (DESE)" userId="587e51b7-b7d7-43e1-8411-df89860897aa" providerId="ADAL" clId="{8C4A7640-7534-4908-A0B4-05E7327FA488}" dt="2025-10-17T14:26:47.095" v="1330" actId="2711"/>
          <ac:spMkLst>
            <pc:docMk/>
            <pc:sldMk cId="887672696" sldId="1146"/>
            <ac:spMk id="2" creationId="{928CC677-6D63-45C4-8808-C7AD13C1D49B}"/>
          </ac:spMkLst>
        </pc:spChg>
        <pc:spChg chg="mod">
          <ac:chgData name="Ragsdale, David (DESE)" userId="587e51b7-b7d7-43e1-8411-df89860897aa" providerId="ADAL" clId="{8C4A7640-7534-4908-A0B4-05E7327FA488}" dt="2025-10-17T15:48:04.120" v="1613" actId="20577"/>
          <ac:spMkLst>
            <pc:docMk/>
            <pc:sldMk cId="887672696" sldId="1146"/>
            <ac:spMk id="3" creationId="{65BABDEC-F35D-4F71-8312-5A2E02612B8F}"/>
          </ac:spMkLst>
        </pc:spChg>
        <pc:spChg chg="mod">
          <ac:chgData name="Ragsdale, David (DESE)" userId="587e51b7-b7d7-43e1-8411-df89860897aa" providerId="ADAL" clId="{8C4A7640-7534-4908-A0B4-05E7327FA488}" dt="2025-10-17T14:27:01.835" v="1331" actId="2711"/>
          <ac:spMkLst>
            <pc:docMk/>
            <pc:sldMk cId="887672696" sldId="1146"/>
            <ac:spMk id="5" creationId="{D90DD04E-1AC4-E0B3-B95C-61C916618ACB}"/>
          </ac:spMkLst>
        </pc:spChg>
      </pc:sldChg>
      <pc:sldChg chg="modSp mod">
        <pc:chgData name="Ragsdale, David (DESE)" userId="587e51b7-b7d7-43e1-8411-df89860897aa" providerId="ADAL" clId="{8C4A7640-7534-4908-A0B4-05E7327FA488}" dt="2025-10-17T14:29:12.777" v="1338" actId="2711"/>
        <pc:sldMkLst>
          <pc:docMk/>
          <pc:sldMk cId="3430162693" sldId="1147"/>
        </pc:sldMkLst>
        <pc:spChg chg="mod">
          <ac:chgData name="Ragsdale, David (DESE)" userId="587e51b7-b7d7-43e1-8411-df89860897aa" providerId="ADAL" clId="{8C4A7640-7534-4908-A0B4-05E7327FA488}" dt="2025-10-17T14:28:40.261" v="1336" actId="2711"/>
          <ac:spMkLst>
            <pc:docMk/>
            <pc:sldMk cId="3430162693" sldId="1147"/>
            <ac:spMk id="2" creationId="{7902FA62-9E6E-4745-8BAC-AAFA9A753ACB}"/>
          </ac:spMkLst>
        </pc:spChg>
        <pc:spChg chg="mod">
          <ac:chgData name="Ragsdale, David (DESE)" userId="587e51b7-b7d7-43e1-8411-df89860897aa" providerId="ADAL" clId="{8C4A7640-7534-4908-A0B4-05E7327FA488}" dt="2025-10-17T14:28:54.726" v="1337" actId="2711"/>
          <ac:spMkLst>
            <pc:docMk/>
            <pc:sldMk cId="3430162693" sldId="1147"/>
            <ac:spMk id="3" creationId="{3942931A-E3D2-4FC3-BB11-F0D26D8D0373}"/>
          </ac:spMkLst>
        </pc:spChg>
        <pc:spChg chg="mod">
          <ac:chgData name="Ragsdale, David (DESE)" userId="587e51b7-b7d7-43e1-8411-df89860897aa" providerId="ADAL" clId="{8C4A7640-7534-4908-A0B4-05E7327FA488}" dt="2025-10-17T14:29:12.777" v="1338" actId="2711"/>
          <ac:spMkLst>
            <pc:docMk/>
            <pc:sldMk cId="3430162693" sldId="1147"/>
            <ac:spMk id="5" creationId="{DF939F9C-6C0A-6B57-19A5-67BE07786384}"/>
          </ac:spMkLst>
        </pc:spChg>
      </pc:sldChg>
      <pc:sldChg chg="modSp del mod">
        <pc:chgData name="Ragsdale, David (DESE)" userId="587e51b7-b7d7-43e1-8411-df89860897aa" providerId="ADAL" clId="{8C4A7640-7534-4908-A0B4-05E7327FA488}" dt="2025-10-20T19:27:55.157" v="2061" actId="47"/>
        <pc:sldMkLst>
          <pc:docMk/>
          <pc:sldMk cId="2938648700" sldId="1150"/>
        </pc:sldMkLst>
      </pc:sldChg>
      <pc:sldChg chg="addSp delSp modSp mod">
        <pc:chgData name="Ragsdale, David (DESE)" userId="587e51b7-b7d7-43e1-8411-df89860897aa" providerId="ADAL" clId="{8C4A7640-7534-4908-A0B4-05E7327FA488}" dt="2025-10-17T13:56:39.502" v="1217" actId="2711"/>
        <pc:sldMkLst>
          <pc:docMk/>
          <pc:sldMk cId="1510468360" sldId="1152"/>
        </pc:sldMkLst>
        <pc:spChg chg="mod">
          <ac:chgData name="Ragsdale, David (DESE)" userId="587e51b7-b7d7-43e1-8411-df89860897aa" providerId="ADAL" clId="{8C4A7640-7534-4908-A0B4-05E7327FA488}" dt="2025-10-17T13:56:39.502" v="1217" actId="2711"/>
          <ac:spMkLst>
            <pc:docMk/>
            <pc:sldMk cId="1510468360" sldId="1152"/>
            <ac:spMk id="2" creationId="{856A9F8D-2D5F-2F3D-28E9-F25662225765}"/>
          </ac:spMkLst>
        </pc:spChg>
        <pc:spChg chg="mod">
          <ac:chgData name="Ragsdale, David (DESE)" userId="587e51b7-b7d7-43e1-8411-df89860897aa" providerId="ADAL" clId="{8C4A7640-7534-4908-A0B4-05E7327FA488}" dt="2025-10-15T14:03:23.410" v="756" actId="14100"/>
          <ac:spMkLst>
            <pc:docMk/>
            <pc:sldMk cId="1510468360" sldId="1152"/>
            <ac:spMk id="5" creationId="{0FF188EA-3865-8798-A2FF-B0FE473BDDAE}"/>
          </ac:spMkLst>
        </pc:spChg>
        <pc:spChg chg="mod">
          <ac:chgData name="Ragsdale, David (DESE)" userId="587e51b7-b7d7-43e1-8411-df89860897aa" providerId="ADAL" clId="{8C4A7640-7534-4908-A0B4-05E7327FA488}" dt="2025-10-15T14:05:16.636" v="764" actId="14100"/>
          <ac:spMkLst>
            <pc:docMk/>
            <pc:sldMk cId="1510468360" sldId="1152"/>
            <ac:spMk id="6" creationId="{40517EC5-2C12-1ED1-2360-BCD6AD110467}"/>
          </ac:spMkLst>
        </pc:spChg>
        <pc:spChg chg="mod">
          <ac:chgData name="Ragsdale, David (DESE)" userId="587e51b7-b7d7-43e1-8411-df89860897aa" providerId="ADAL" clId="{8C4A7640-7534-4908-A0B4-05E7327FA488}" dt="2025-10-15T14:03:54.132" v="760" actId="14100"/>
          <ac:spMkLst>
            <pc:docMk/>
            <pc:sldMk cId="1510468360" sldId="1152"/>
            <ac:spMk id="7" creationId="{DBFB8F56-CE84-A53E-23DF-984DC1EDB88F}"/>
          </ac:spMkLst>
        </pc:spChg>
        <pc:spChg chg="mod">
          <ac:chgData name="Ragsdale, David (DESE)" userId="587e51b7-b7d7-43e1-8411-df89860897aa" providerId="ADAL" clId="{8C4A7640-7534-4908-A0B4-05E7327FA488}" dt="2025-10-15T14:03:29.543" v="757" actId="14100"/>
          <ac:spMkLst>
            <pc:docMk/>
            <pc:sldMk cId="1510468360" sldId="1152"/>
            <ac:spMk id="9" creationId="{18D8455C-6635-156B-3B7B-A4994BEA9066}"/>
          </ac:spMkLst>
        </pc:spChg>
        <pc:spChg chg="mod">
          <ac:chgData name="Ragsdale, David (DESE)" userId="587e51b7-b7d7-43e1-8411-df89860897aa" providerId="ADAL" clId="{8C4A7640-7534-4908-A0B4-05E7327FA488}" dt="2025-10-15T14:04:28.948" v="763" actId="14100"/>
          <ac:spMkLst>
            <pc:docMk/>
            <pc:sldMk cId="1510468360" sldId="1152"/>
            <ac:spMk id="11" creationId="{37551D02-8237-CA7F-0664-D0517EB4BD15}"/>
          </ac:spMkLst>
        </pc:spChg>
        <pc:picChg chg="add mod ord">
          <ac:chgData name="Ragsdale, David (DESE)" userId="587e51b7-b7d7-43e1-8411-df89860897aa" providerId="ADAL" clId="{8C4A7640-7534-4908-A0B4-05E7327FA488}" dt="2025-10-15T14:03:16.970" v="755" actId="1076"/>
          <ac:picMkLst>
            <pc:docMk/>
            <pc:sldMk cId="1510468360" sldId="1152"/>
            <ac:picMk id="10" creationId="{16E54EE0-7C6C-CC64-DB29-D88759819C74}"/>
          </ac:picMkLst>
        </pc:picChg>
      </pc:sldChg>
      <pc:sldChg chg="modSp del mod">
        <pc:chgData name="Ragsdale, David (DESE)" userId="587e51b7-b7d7-43e1-8411-df89860897aa" providerId="ADAL" clId="{8C4A7640-7534-4908-A0B4-05E7327FA488}" dt="2025-10-03T20:33:14.725" v="74" actId="2696"/>
        <pc:sldMkLst>
          <pc:docMk/>
          <pc:sldMk cId="1111627447" sldId="1153"/>
        </pc:sldMkLst>
      </pc:sldChg>
      <pc:sldChg chg="modSp mod">
        <pc:chgData name="Ragsdale, David (DESE)" userId="587e51b7-b7d7-43e1-8411-df89860897aa" providerId="ADAL" clId="{8C4A7640-7534-4908-A0B4-05E7327FA488}" dt="2025-10-16T21:53:56.539" v="927" actId="20577"/>
        <pc:sldMkLst>
          <pc:docMk/>
          <pc:sldMk cId="2209476299" sldId="1154"/>
        </pc:sldMkLst>
        <pc:spChg chg="mod">
          <ac:chgData name="Ragsdale, David (DESE)" userId="587e51b7-b7d7-43e1-8411-df89860897aa" providerId="ADAL" clId="{8C4A7640-7534-4908-A0B4-05E7327FA488}" dt="2025-10-16T21:53:42.716" v="922" actId="2711"/>
          <ac:spMkLst>
            <pc:docMk/>
            <pc:sldMk cId="2209476299" sldId="1154"/>
            <ac:spMk id="2" creationId="{8860FF61-8C43-9B5B-9708-46D95CAD5E06}"/>
          </ac:spMkLst>
        </pc:spChg>
        <pc:spChg chg="mod">
          <ac:chgData name="Ragsdale, David (DESE)" userId="587e51b7-b7d7-43e1-8411-df89860897aa" providerId="ADAL" clId="{8C4A7640-7534-4908-A0B4-05E7327FA488}" dt="2025-10-16T21:53:56.539" v="927" actId="20577"/>
          <ac:spMkLst>
            <pc:docMk/>
            <pc:sldMk cId="2209476299" sldId="1154"/>
            <ac:spMk id="3" creationId="{D3E3C6DC-D12C-A0A7-6689-1CD7C2C2760B}"/>
          </ac:spMkLst>
        </pc:spChg>
      </pc:sldChg>
      <pc:sldChg chg="modSp mod">
        <pc:chgData name="Ragsdale, David (DESE)" userId="587e51b7-b7d7-43e1-8411-df89860897aa" providerId="ADAL" clId="{8C4A7640-7534-4908-A0B4-05E7327FA488}" dt="2025-10-16T18:21:10.823" v="918" actId="20577"/>
        <pc:sldMkLst>
          <pc:docMk/>
          <pc:sldMk cId="182578476" sldId="1155"/>
        </pc:sldMkLst>
        <pc:spChg chg="mod">
          <ac:chgData name="Ragsdale, David (DESE)" userId="587e51b7-b7d7-43e1-8411-df89860897aa" providerId="ADAL" clId="{8C4A7640-7534-4908-A0B4-05E7327FA488}" dt="2025-10-16T14:43:20.463" v="812" actId="2711"/>
          <ac:spMkLst>
            <pc:docMk/>
            <pc:sldMk cId="182578476" sldId="1155"/>
            <ac:spMk id="2" creationId="{6B9E7EAF-C353-3BA9-6236-C857074E3C21}"/>
          </ac:spMkLst>
        </pc:spChg>
        <pc:spChg chg="mod">
          <ac:chgData name="Ragsdale, David (DESE)" userId="587e51b7-b7d7-43e1-8411-df89860897aa" providerId="ADAL" clId="{8C4A7640-7534-4908-A0B4-05E7327FA488}" dt="2025-10-16T18:21:10.823" v="918" actId="20577"/>
          <ac:spMkLst>
            <pc:docMk/>
            <pc:sldMk cId="182578476" sldId="1155"/>
            <ac:spMk id="3" creationId="{21183E0F-88B8-C390-048A-E9CA61A453AB}"/>
          </ac:spMkLst>
        </pc:spChg>
      </pc:sldChg>
      <pc:sldChg chg="addSp delSp modSp mod">
        <pc:chgData name="Ragsdale, David (DESE)" userId="587e51b7-b7d7-43e1-8411-df89860897aa" providerId="ADAL" clId="{8C4A7640-7534-4908-A0B4-05E7327FA488}" dt="2025-10-20T19:35:17.215" v="2091" actId="962"/>
        <pc:sldMkLst>
          <pc:docMk/>
          <pc:sldMk cId="2575883467" sldId="1156"/>
        </pc:sldMkLst>
        <pc:spChg chg="mod">
          <ac:chgData name="Ragsdale, David (DESE)" userId="587e51b7-b7d7-43e1-8411-df89860897aa" providerId="ADAL" clId="{8C4A7640-7534-4908-A0B4-05E7327FA488}" dt="2025-10-17T13:55:29.335" v="1216" actId="2711"/>
          <ac:spMkLst>
            <pc:docMk/>
            <pc:sldMk cId="2575883467" sldId="1156"/>
            <ac:spMk id="2" creationId="{D590E275-F6F6-680F-B3B6-5DFB68065B7F}"/>
          </ac:spMkLst>
        </pc:spChg>
        <pc:picChg chg="add mod">
          <ac:chgData name="Ragsdale, David (DESE)" userId="587e51b7-b7d7-43e1-8411-df89860897aa" providerId="ADAL" clId="{8C4A7640-7534-4908-A0B4-05E7327FA488}" dt="2025-10-20T19:35:17.215" v="2091" actId="962"/>
          <ac:picMkLst>
            <pc:docMk/>
            <pc:sldMk cId="2575883467" sldId="1156"/>
            <ac:picMk id="5" creationId="{7AEC7DDA-1FE2-F38D-0623-08D6CD49874D}"/>
          </ac:picMkLst>
        </pc:picChg>
      </pc:sldChg>
      <pc:sldChg chg="modSp mod">
        <pc:chgData name="Ragsdale, David (DESE)" userId="587e51b7-b7d7-43e1-8411-df89860897aa" providerId="ADAL" clId="{8C4A7640-7534-4908-A0B4-05E7327FA488}" dt="2025-10-17T14:06:26.716" v="1259" actId="2711"/>
        <pc:sldMkLst>
          <pc:docMk/>
          <pc:sldMk cId="4141975336" sldId="1157"/>
        </pc:sldMkLst>
        <pc:spChg chg="mod">
          <ac:chgData name="Ragsdale, David (DESE)" userId="587e51b7-b7d7-43e1-8411-df89860897aa" providerId="ADAL" clId="{8C4A7640-7534-4908-A0B4-05E7327FA488}" dt="2025-10-17T14:06:15.330" v="1258" actId="2711"/>
          <ac:spMkLst>
            <pc:docMk/>
            <pc:sldMk cId="4141975336" sldId="1157"/>
            <ac:spMk id="2" creationId="{98F0029D-6F15-CFD1-FD4A-0C6152E79FEE}"/>
          </ac:spMkLst>
        </pc:spChg>
        <pc:spChg chg="mod">
          <ac:chgData name="Ragsdale, David (DESE)" userId="587e51b7-b7d7-43e1-8411-df89860897aa" providerId="ADAL" clId="{8C4A7640-7534-4908-A0B4-05E7327FA488}" dt="2025-10-17T14:06:26.716" v="1259" actId="2711"/>
          <ac:spMkLst>
            <pc:docMk/>
            <pc:sldMk cId="4141975336" sldId="1157"/>
            <ac:spMk id="3" creationId="{8B064D99-110C-A4B8-CD56-4995F251E6BD}"/>
          </ac:spMkLst>
        </pc:spChg>
      </pc:sldChg>
      <pc:sldChg chg="modSp mod">
        <pc:chgData name="Ragsdale, David (DESE)" userId="587e51b7-b7d7-43e1-8411-df89860897aa" providerId="ADAL" clId="{8C4A7640-7534-4908-A0B4-05E7327FA488}" dt="2025-10-17T14:09:35.158" v="1270" actId="27636"/>
        <pc:sldMkLst>
          <pc:docMk/>
          <pc:sldMk cId="2024095048" sldId="1158"/>
        </pc:sldMkLst>
        <pc:spChg chg="mod">
          <ac:chgData name="Ragsdale, David (DESE)" userId="587e51b7-b7d7-43e1-8411-df89860897aa" providerId="ADAL" clId="{8C4A7640-7534-4908-A0B4-05E7327FA488}" dt="2025-10-17T14:09:35.158" v="1270" actId="27636"/>
          <ac:spMkLst>
            <pc:docMk/>
            <pc:sldMk cId="2024095048" sldId="1158"/>
            <ac:spMk id="2" creationId="{4F560628-E95A-58E3-1DFA-C3846ADE55B1}"/>
          </ac:spMkLst>
        </pc:spChg>
        <pc:spChg chg="mod">
          <ac:chgData name="Ragsdale, David (DESE)" userId="587e51b7-b7d7-43e1-8411-df89860897aa" providerId="ADAL" clId="{8C4A7640-7534-4908-A0B4-05E7327FA488}" dt="2025-10-17T14:08:25.920" v="1268" actId="2711"/>
          <ac:spMkLst>
            <pc:docMk/>
            <pc:sldMk cId="2024095048" sldId="1158"/>
            <ac:spMk id="3" creationId="{6DA4DF13-59C3-0451-8AA6-312927A42BE0}"/>
          </ac:spMkLst>
        </pc:spChg>
      </pc:sldChg>
      <pc:sldChg chg="modSp mod modCm">
        <pc:chgData name="Ragsdale, David (DESE)" userId="587e51b7-b7d7-43e1-8411-df89860897aa" providerId="ADAL" clId="{8C4A7640-7534-4908-A0B4-05E7327FA488}" dt="2025-10-17T15:02:57.866" v="1511" actId="20577"/>
        <pc:sldMkLst>
          <pc:docMk/>
          <pc:sldMk cId="1121674187" sldId="1159"/>
        </pc:sldMkLst>
        <pc:spChg chg="mod">
          <ac:chgData name="Ragsdale, David (DESE)" userId="587e51b7-b7d7-43e1-8411-df89860897aa" providerId="ADAL" clId="{8C4A7640-7534-4908-A0B4-05E7327FA488}" dt="2025-10-17T14:07:41.874" v="1264" actId="2711"/>
          <ac:spMkLst>
            <pc:docMk/>
            <pc:sldMk cId="1121674187" sldId="1159"/>
            <ac:spMk id="2" creationId="{9C61F57B-12EC-5EF2-B2E8-3C609CF5D005}"/>
          </ac:spMkLst>
        </pc:spChg>
        <pc:spChg chg="mod">
          <ac:chgData name="Ragsdale, David (DESE)" userId="587e51b7-b7d7-43e1-8411-df89860897aa" providerId="ADAL" clId="{8C4A7640-7534-4908-A0B4-05E7327FA488}" dt="2025-10-17T15:02:57.866" v="1511" actId="20577"/>
          <ac:spMkLst>
            <pc:docMk/>
            <pc:sldMk cId="1121674187" sldId="1159"/>
            <ac:spMk id="3" creationId="{76C89A56-54A6-9E76-7AC0-D9430822E51D}"/>
          </ac:spMkLst>
        </pc:spChg>
        <pc:extLst>
          <p:ext xmlns:p="http://schemas.openxmlformats.org/presentationml/2006/main" uri="{D6D511B9-2390-475A-947B-AFAB55BFBCF1}">
            <pc226:cmChg xmlns:pc226="http://schemas.microsoft.com/office/powerpoint/2022/06/main/command" chg="mod">
              <pc226:chgData name="Ragsdale, David (DESE)" userId="587e51b7-b7d7-43e1-8411-df89860897aa" providerId="ADAL" clId="{8C4A7640-7534-4908-A0B4-05E7327FA488}" dt="2025-10-17T15:02:57.866" v="1511" actId="20577"/>
              <pc2:cmMkLst xmlns:pc2="http://schemas.microsoft.com/office/powerpoint/2019/9/main/command">
                <pc:docMk/>
                <pc:sldMk cId="1121674187" sldId="1159"/>
                <pc2:cmMk id="{8571D94F-73BF-4916-8E7A-F03DFA2B9A5D}"/>
              </pc2:cmMkLst>
            </pc226:cmChg>
          </p:ext>
        </pc:extLst>
      </pc:sldChg>
      <pc:sldChg chg="modSp add mod">
        <pc:chgData name="Ragsdale, David (DESE)" userId="587e51b7-b7d7-43e1-8411-df89860897aa" providerId="ADAL" clId="{8C4A7640-7534-4908-A0B4-05E7327FA488}" dt="2025-10-17T14:49:42.761" v="1366" actId="20577"/>
        <pc:sldMkLst>
          <pc:docMk/>
          <pc:sldMk cId="1453374831" sldId="1160"/>
        </pc:sldMkLst>
        <pc:spChg chg="mod">
          <ac:chgData name="Ragsdale, David (DESE)" userId="587e51b7-b7d7-43e1-8411-df89860897aa" providerId="ADAL" clId="{8C4A7640-7534-4908-A0B4-05E7327FA488}" dt="2025-10-17T14:49:42.761" v="1366" actId="20577"/>
          <ac:spMkLst>
            <pc:docMk/>
            <pc:sldMk cId="1453374831" sldId="1160"/>
            <ac:spMk id="2" creationId="{187DE7D2-76F3-2C44-7F41-6CCE918566F6}"/>
          </ac:spMkLst>
        </pc:spChg>
        <pc:spChg chg="mod">
          <ac:chgData name="Ragsdale, David (DESE)" userId="587e51b7-b7d7-43e1-8411-df89860897aa" providerId="ADAL" clId="{8C4A7640-7534-4908-A0B4-05E7327FA488}" dt="2025-10-16T18:21:28.739" v="919" actId="2711"/>
          <ac:spMkLst>
            <pc:docMk/>
            <pc:sldMk cId="1453374831" sldId="1160"/>
            <ac:spMk id="3" creationId="{823FC065-3932-575D-40B8-765370B25055}"/>
          </ac:spMkLst>
        </pc:spChg>
      </pc:sldChg>
      <pc:sldChg chg="modSp mod modCm">
        <pc:chgData name="Ragsdale, David (DESE)" userId="587e51b7-b7d7-43e1-8411-df89860897aa" providerId="ADAL" clId="{8C4A7640-7534-4908-A0B4-05E7327FA488}" dt="2025-10-16T22:02:06.247" v="1011" actId="14"/>
        <pc:sldMkLst>
          <pc:docMk/>
          <pc:sldMk cId="2916446335" sldId="1448"/>
        </pc:sldMkLst>
        <pc:spChg chg="mod">
          <ac:chgData name="Ragsdale, David (DESE)" userId="587e51b7-b7d7-43e1-8411-df89860897aa" providerId="ADAL" clId="{8C4A7640-7534-4908-A0B4-05E7327FA488}" dt="2025-10-16T22:02:06.247" v="1011" actId="14"/>
          <ac:spMkLst>
            <pc:docMk/>
            <pc:sldMk cId="2916446335" sldId="1448"/>
            <ac:spMk id="3" creationId="{C8563533-BBB0-2C7D-AF03-93DB30F4F869}"/>
          </ac:spMkLst>
        </pc:spChg>
        <pc:extLst>
          <p:ext xmlns:p="http://schemas.openxmlformats.org/presentationml/2006/main" uri="{D6D511B9-2390-475A-947B-AFAB55BFBCF1}">
            <pc226:cmChg xmlns:pc226="http://schemas.microsoft.com/office/powerpoint/2022/06/main/command" chg="mod">
              <pc226:chgData name="Ragsdale, David (DESE)" userId="587e51b7-b7d7-43e1-8411-df89860897aa" providerId="ADAL" clId="{8C4A7640-7534-4908-A0B4-05E7327FA488}" dt="2025-10-16T22:01:58.307" v="1005" actId="20577"/>
              <pc2:cmMkLst xmlns:pc2="http://schemas.microsoft.com/office/powerpoint/2019/9/main/command">
                <pc:docMk/>
                <pc:sldMk cId="2916446335" sldId="1448"/>
                <pc2:cmMk id="{F334D9E6-E992-4C30-85C3-3B50CD2A6F9D}"/>
              </pc2:cmMkLst>
            </pc226:cmChg>
          </p:ext>
        </pc:extLst>
      </pc:sldChg>
      <pc:sldChg chg="modSp mod modCm">
        <pc:chgData name="Ragsdale, David (DESE)" userId="587e51b7-b7d7-43e1-8411-df89860897aa" providerId="ADAL" clId="{8C4A7640-7534-4908-A0B4-05E7327FA488}" dt="2025-10-16T22:17:04.887" v="1181" actId="2711"/>
        <pc:sldMkLst>
          <pc:docMk/>
          <pc:sldMk cId="1323423298" sldId="1496"/>
        </pc:sldMkLst>
        <pc:spChg chg="mod">
          <ac:chgData name="Ragsdale, David (DESE)" userId="587e51b7-b7d7-43e1-8411-df89860897aa" providerId="ADAL" clId="{8C4A7640-7534-4908-A0B4-05E7327FA488}" dt="2025-10-16T22:17:04.887" v="1181" actId="2711"/>
          <ac:spMkLst>
            <pc:docMk/>
            <pc:sldMk cId="1323423298" sldId="1496"/>
            <ac:spMk id="2" creationId="{E69CE539-C28E-B823-6D0D-BD9AF0E99C70}"/>
          </ac:spMkLst>
        </pc:spChg>
        <pc:spChg chg="mod">
          <ac:chgData name="Ragsdale, David (DESE)" userId="587e51b7-b7d7-43e1-8411-df89860897aa" providerId="ADAL" clId="{8C4A7640-7534-4908-A0B4-05E7327FA488}" dt="2025-10-16T22:16:59.230" v="1180" actId="2711"/>
          <ac:spMkLst>
            <pc:docMk/>
            <pc:sldMk cId="1323423298" sldId="1496"/>
            <ac:spMk id="3" creationId="{8AF85494-709D-348F-B3EE-3281798217CB}"/>
          </ac:spMkLst>
        </pc:spChg>
        <pc:extLst>
          <p:ext xmlns:p="http://schemas.openxmlformats.org/presentationml/2006/main" uri="{D6D511B9-2390-475A-947B-AFAB55BFBCF1}">
            <pc226:cmChg xmlns:pc226="http://schemas.microsoft.com/office/powerpoint/2022/06/main/command" chg="mod">
              <pc226:chgData name="Ragsdale, David (DESE)" userId="587e51b7-b7d7-43e1-8411-df89860897aa" providerId="ADAL" clId="{8C4A7640-7534-4908-A0B4-05E7327FA488}" dt="2025-10-16T22:01:08.158" v="1000" actId="20577"/>
              <pc2:cmMkLst xmlns:pc2="http://schemas.microsoft.com/office/powerpoint/2019/9/main/command">
                <pc:docMk/>
                <pc:sldMk cId="1323423298" sldId="1496"/>
                <pc2:cmMk id="{D994D73F-D561-41D0-9358-C893615D602E}"/>
              </pc2:cmMkLst>
            </pc226:cmChg>
          </p:ext>
        </pc:extLst>
      </pc:sldChg>
      <pc:sldChg chg="modSp add mod">
        <pc:chgData name="Ragsdale, David (DESE)" userId="587e51b7-b7d7-43e1-8411-df89860897aa" providerId="ADAL" clId="{8C4A7640-7534-4908-A0B4-05E7327FA488}" dt="2025-10-17T14:50:31.968" v="1371" actId="20577"/>
        <pc:sldMkLst>
          <pc:docMk/>
          <pc:sldMk cId="2445609459" sldId="1497"/>
        </pc:sldMkLst>
        <pc:spChg chg="mod">
          <ac:chgData name="Ragsdale, David (DESE)" userId="587e51b7-b7d7-43e1-8411-df89860897aa" providerId="ADAL" clId="{8C4A7640-7534-4908-A0B4-05E7327FA488}" dt="2025-10-17T14:50:31.968" v="1371" actId="20577"/>
          <ac:spMkLst>
            <pc:docMk/>
            <pc:sldMk cId="2445609459" sldId="1497"/>
            <ac:spMk id="2" creationId="{DFB2882E-CA4E-1755-7647-BBA2140D382E}"/>
          </ac:spMkLst>
        </pc:spChg>
        <pc:spChg chg="mod">
          <ac:chgData name="Ragsdale, David (DESE)" userId="587e51b7-b7d7-43e1-8411-df89860897aa" providerId="ADAL" clId="{8C4A7640-7534-4908-A0B4-05E7327FA488}" dt="2025-10-16T22:16:44.358" v="1179" actId="6549"/>
          <ac:spMkLst>
            <pc:docMk/>
            <pc:sldMk cId="2445609459" sldId="1497"/>
            <ac:spMk id="3" creationId="{DF4D7A90-9E6B-A228-AB8A-6E3FB496DF40}"/>
          </ac:spMkLst>
        </pc:spChg>
      </pc:sldChg>
      <pc:sldChg chg="addSp delSp modSp add mod">
        <pc:chgData name="Ragsdale, David (DESE)" userId="587e51b7-b7d7-43e1-8411-df89860897aa" providerId="ADAL" clId="{8C4A7640-7534-4908-A0B4-05E7327FA488}" dt="2025-10-20T19:27:37.928" v="2060" actId="1076"/>
        <pc:sldMkLst>
          <pc:docMk/>
          <pc:sldMk cId="1997902937" sldId="1498"/>
        </pc:sldMkLst>
        <pc:graphicFrameChg chg="add mod modGraphic">
          <ac:chgData name="Ragsdale, David (DESE)" userId="587e51b7-b7d7-43e1-8411-df89860897aa" providerId="ADAL" clId="{8C4A7640-7534-4908-A0B4-05E7327FA488}" dt="2025-10-20T19:27:37.928" v="2060" actId="1076"/>
          <ac:graphicFrameMkLst>
            <pc:docMk/>
            <pc:sldMk cId="1997902937" sldId="1498"/>
            <ac:graphicFrameMk id="5" creationId="{E95F4195-7FA3-9835-6978-C52F0FE7D775}"/>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B7CA62B-D9E3-43E2-AF17-4E9300ED2F0B}"/>
              </a:ext>
            </a:extLst>
          </p:cNvPr>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425AF071-7316-4948-980E-1CAE9CAC8FDF}"/>
              </a:ext>
            </a:extLst>
          </p:cNvPr>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84311DBE-F2C6-458A-A243-211EDFC1DB3A}" type="datetimeFigureOut">
              <a:rPr lang="en-US" smtClean="0"/>
              <a:t>10/28/2025</a:t>
            </a:fld>
            <a:endParaRPr lang="en-US" dirty="0"/>
          </a:p>
        </p:txBody>
      </p:sp>
      <p:sp>
        <p:nvSpPr>
          <p:cNvPr id="4" name="Footer Placeholder 3">
            <a:extLst>
              <a:ext uri="{FF2B5EF4-FFF2-40B4-BE49-F238E27FC236}">
                <a16:creationId xmlns:a16="http://schemas.microsoft.com/office/drawing/2014/main" id="{1C317E86-BD3A-4EBE-AFFE-4E7F987CE088}"/>
              </a:ext>
            </a:extLst>
          </p:cNvPr>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C867550F-2B2E-429F-A8E6-E6BA03387A49}"/>
              </a:ext>
            </a:extLst>
          </p:cNvPr>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021473BC-1216-42BE-AD2E-D9A0533934D1}" type="slidenum">
              <a:rPr lang="en-US" smtClean="0"/>
              <a:t>‹#›</a:t>
            </a:fld>
            <a:endParaRPr lang="en-US" dirty="0"/>
          </a:p>
        </p:txBody>
      </p:sp>
    </p:spTree>
    <p:extLst>
      <p:ext uri="{BB962C8B-B14F-4D97-AF65-F5344CB8AC3E}">
        <p14:creationId xmlns:p14="http://schemas.microsoft.com/office/powerpoint/2010/main" val="15179628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0369A71C-F1F2-49D9-939E-DC17475DCF94}" type="datetimeFigureOut">
              <a:rPr lang="en-US" smtClean="0"/>
              <a:t>10/28/2025</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29A95A7-0ABE-49D6-8954-9F350AB099D4}" type="slidenum">
              <a:rPr lang="en-US" smtClean="0"/>
              <a:t>‹#›</a:t>
            </a:fld>
            <a:endParaRPr lang="en-US" dirty="0"/>
          </a:p>
        </p:txBody>
      </p:sp>
    </p:spTree>
    <p:extLst>
      <p:ext uri="{BB962C8B-B14F-4D97-AF65-F5344CB8AC3E}">
        <p14:creationId xmlns:p14="http://schemas.microsoft.com/office/powerpoint/2010/main" val="41502188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29A95A7-0ABE-49D6-8954-9F350AB099D4}" type="slidenum">
              <a:rPr lang="en-US" smtClean="0"/>
              <a:t>3</a:t>
            </a:fld>
            <a:endParaRPr lang="en-US" dirty="0"/>
          </a:p>
        </p:txBody>
      </p:sp>
    </p:spTree>
    <p:extLst>
      <p:ext uri="{BB962C8B-B14F-4D97-AF65-F5344CB8AC3E}">
        <p14:creationId xmlns:p14="http://schemas.microsoft.com/office/powerpoint/2010/main" val="29310809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DCCD5AF-71CD-4C88-AC55-E7BE057B2D3C}" type="slidenum">
              <a:rPr lang="zh-CN" altLang="en-US" smtClean="0"/>
              <a:pPr/>
              <a:t>7</a:t>
            </a:fld>
            <a:endParaRPr lang="zh-CN" altLang="en-US"/>
          </a:p>
        </p:txBody>
      </p:sp>
    </p:spTree>
    <p:extLst>
      <p:ext uri="{BB962C8B-B14F-4D97-AF65-F5344CB8AC3E}">
        <p14:creationId xmlns:p14="http://schemas.microsoft.com/office/powerpoint/2010/main" val="35930304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074D06-EA14-3772-146E-04E55F2762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BA0AD9-76C7-B5CF-CB7B-AB6C580FFBC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92B3C71-0498-4D3E-4A5F-FFF339ECDDF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4C69BC2-C4FC-7E79-B01C-30F7FD281D64}"/>
              </a:ext>
            </a:extLst>
          </p:cNvPr>
          <p:cNvSpPr>
            <a:spLocks noGrp="1"/>
          </p:cNvSpPr>
          <p:nvPr>
            <p:ph type="sldNum" sz="quarter" idx="5"/>
          </p:nvPr>
        </p:nvSpPr>
        <p:spPr/>
        <p:txBody>
          <a:bodyPr/>
          <a:lstStyle/>
          <a:p>
            <a:fld id="{ADCCD5AF-71CD-4C88-AC55-E7BE057B2D3C}" type="slidenum">
              <a:rPr lang="zh-CN" altLang="en-US" smtClean="0"/>
              <a:pPr/>
              <a:t>8</a:t>
            </a:fld>
            <a:endParaRPr lang="zh-CN" altLang="en-US"/>
          </a:p>
        </p:txBody>
      </p:sp>
    </p:spTree>
    <p:extLst>
      <p:ext uri="{BB962C8B-B14F-4D97-AF65-F5344CB8AC3E}">
        <p14:creationId xmlns:p14="http://schemas.microsoft.com/office/powerpoint/2010/main" val="24317789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F512E-7DE6-3F74-F7C1-FF548A6027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3DD8937-BD99-3651-E3F6-B9BB6D3375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CC0F2CD-ECC9-76EE-CAE2-D6C2DEFC975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2D67BD8-C60F-492E-562B-CC9FCF1B7473}"/>
              </a:ext>
            </a:extLst>
          </p:cNvPr>
          <p:cNvSpPr>
            <a:spLocks noGrp="1"/>
          </p:cNvSpPr>
          <p:nvPr>
            <p:ph type="sldNum" sz="quarter" idx="5"/>
          </p:nvPr>
        </p:nvSpPr>
        <p:spPr/>
        <p:txBody>
          <a:bodyPr/>
          <a:lstStyle/>
          <a:p>
            <a:fld id="{ADCCD5AF-71CD-4C88-AC55-E7BE057B2D3C}" type="slidenum">
              <a:rPr lang="zh-CN" altLang="en-US" smtClean="0"/>
              <a:pPr/>
              <a:t>9</a:t>
            </a:fld>
            <a:endParaRPr lang="zh-CN" altLang="en-US"/>
          </a:p>
        </p:txBody>
      </p:sp>
    </p:spTree>
    <p:extLst>
      <p:ext uri="{BB962C8B-B14F-4D97-AF65-F5344CB8AC3E}">
        <p14:creationId xmlns:p14="http://schemas.microsoft.com/office/powerpoint/2010/main" val="26942168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29A95A7-0ABE-49D6-8954-9F350AB099D4}" type="slidenum">
              <a:rPr lang="en-US" smtClean="0"/>
              <a:t>34</a:t>
            </a:fld>
            <a:endParaRPr lang="en-US" dirty="0"/>
          </a:p>
        </p:txBody>
      </p:sp>
    </p:spTree>
    <p:extLst>
      <p:ext uri="{BB962C8B-B14F-4D97-AF65-F5344CB8AC3E}">
        <p14:creationId xmlns:p14="http://schemas.microsoft.com/office/powerpoint/2010/main" val="6158691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29A95A7-0ABE-49D6-8954-9F350AB099D4}" type="slidenum">
              <a:rPr lang="en-US" smtClean="0"/>
              <a:t>44</a:t>
            </a:fld>
            <a:endParaRPr lang="en-US" dirty="0"/>
          </a:p>
        </p:txBody>
      </p:sp>
    </p:spTree>
    <p:extLst>
      <p:ext uri="{BB962C8B-B14F-4D97-AF65-F5344CB8AC3E}">
        <p14:creationId xmlns:p14="http://schemas.microsoft.com/office/powerpoint/2010/main" val="41567948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29A95A7-0ABE-49D6-8954-9F350AB099D4}" type="slidenum">
              <a:rPr lang="en-US" smtClean="0"/>
              <a:t>48</a:t>
            </a:fld>
            <a:endParaRPr lang="en-US" dirty="0"/>
          </a:p>
        </p:txBody>
      </p:sp>
    </p:spTree>
    <p:extLst>
      <p:ext uri="{BB962C8B-B14F-4D97-AF65-F5344CB8AC3E}">
        <p14:creationId xmlns:p14="http://schemas.microsoft.com/office/powerpoint/2010/main" val="10600024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DB79C-05F8-4B53-BD74-489BF58C8D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F51020E-8E97-46BD-9DFE-51D9CCA0E4D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470A364-DC0F-49A4-AD3B-88006F76F699}"/>
              </a:ext>
            </a:extLst>
          </p:cNvPr>
          <p:cNvSpPr>
            <a:spLocks noGrp="1"/>
          </p:cNvSpPr>
          <p:nvPr>
            <p:ph type="dt" sz="half" idx="10"/>
          </p:nvPr>
        </p:nvSpPr>
        <p:spPr/>
        <p:txBody>
          <a:bodyPr/>
          <a:lstStyle/>
          <a:p>
            <a:fld id="{7B978B1D-9310-49D6-B668-EF0F39FC5D2F}" type="datetime1">
              <a:rPr lang="en-US" smtClean="0"/>
              <a:t>10/28/2025</a:t>
            </a:fld>
            <a:endParaRPr lang="en-US" dirty="0"/>
          </a:p>
        </p:txBody>
      </p:sp>
      <p:sp>
        <p:nvSpPr>
          <p:cNvPr id="5" name="Footer Placeholder 4">
            <a:extLst>
              <a:ext uri="{FF2B5EF4-FFF2-40B4-BE49-F238E27FC236}">
                <a16:creationId xmlns:a16="http://schemas.microsoft.com/office/drawing/2014/main" id="{78819608-9700-49FC-88CC-387EB3938B0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C320CAA-4920-4327-8CD0-748713C9393B}"/>
              </a:ext>
            </a:extLst>
          </p:cNvPr>
          <p:cNvSpPr>
            <a:spLocks noGrp="1"/>
          </p:cNvSpPr>
          <p:nvPr>
            <p:ph type="sldNum" sz="quarter" idx="12"/>
          </p:nvPr>
        </p:nvSpPr>
        <p:spPr/>
        <p:txBody>
          <a:bodyPr/>
          <a:lstStyle/>
          <a:p>
            <a:fld id="{D0E3412F-6B7A-41B5-A4C8-E6A30A4D26B3}" type="slidenum">
              <a:rPr lang="en-US" smtClean="0"/>
              <a:t>‹#›</a:t>
            </a:fld>
            <a:endParaRPr lang="en-US" dirty="0"/>
          </a:p>
        </p:txBody>
      </p:sp>
    </p:spTree>
    <p:extLst>
      <p:ext uri="{BB962C8B-B14F-4D97-AF65-F5344CB8AC3E}">
        <p14:creationId xmlns:p14="http://schemas.microsoft.com/office/powerpoint/2010/main" val="410670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22CEB2-153F-428D-A1F0-F5C07C1A4F9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8620C5B-0655-4D76-B407-7EE647CC8E4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59FF39-94BB-4245-98BA-E921F272C47C}"/>
              </a:ext>
            </a:extLst>
          </p:cNvPr>
          <p:cNvSpPr>
            <a:spLocks noGrp="1"/>
          </p:cNvSpPr>
          <p:nvPr>
            <p:ph type="dt" sz="half" idx="10"/>
          </p:nvPr>
        </p:nvSpPr>
        <p:spPr/>
        <p:txBody>
          <a:bodyPr/>
          <a:lstStyle/>
          <a:p>
            <a:fld id="{AF16F81C-FDA7-4BE3-86A5-100B13AF025F}" type="datetime1">
              <a:rPr lang="en-US" smtClean="0"/>
              <a:t>10/28/2025</a:t>
            </a:fld>
            <a:endParaRPr lang="en-US" dirty="0"/>
          </a:p>
        </p:txBody>
      </p:sp>
      <p:sp>
        <p:nvSpPr>
          <p:cNvPr id="5" name="Footer Placeholder 4">
            <a:extLst>
              <a:ext uri="{FF2B5EF4-FFF2-40B4-BE49-F238E27FC236}">
                <a16:creationId xmlns:a16="http://schemas.microsoft.com/office/drawing/2014/main" id="{9BA415BD-18FC-44B2-A49F-9920D66EC1E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603E471-ABF5-4E1C-8268-9482036635F7}"/>
              </a:ext>
            </a:extLst>
          </p:cNvPr>
          <p:cNvSpPr>
            <a:spLocks noGrp="1"/>
          </p:cNvSpPr>
          <p:nvPr>
            <p:ph type="sldNum" sz="quarter" idx="12"/>
          </p:nvPr>
        </p:nvSpPr>
        <p:spPr/>
        <p:txBody>
          <a:bodyPr/>
          <a:lstStyle/>
          <a:p>
            <a:fld id="{D0E3412F-6B7A-41B5-A4C8-E6A30A4D26B3}" type="slidenum">
              <a:rPr lang="en-US" smtClean="0"/>
              <a:t>‹#›</a:t>
            </a:fld>
            <a:endParaRPr lang="en-US" dirty="0"/>
          </a:p>
        </p:txBody>
      </p:sp>
    </p:spTree>
    <p:extLst>
      <p:ext uri="{BB962C8B-B14F-4D97-AF65-F5344CB8AC3E}">
        <p14:creationId xmlns:p14="http://schemas.microsoft.com/office/powerpoint/2010/main" val="1869415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AA3787-1855-4455-8D47-0B015E70810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933E142-022B-4AFF-A898-3698C389B884}"/>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75F2DD-D8EE-4365-9E06-36F35F4A1048}"/>
              </a:ext>
            </a:extLst>
          </p:cNvPr>
          <p:cNvSpPr>
            <a:spLocks noGrp="1"/>
          </p:cNvSpPr>
          <p:nvPr>
            <p:ph type="dt" sz="half" idx="10"/>
          </p:nvPr>
        </p:nvSpPr>
        <p:spPr/>
        <p:txBody>
          <a:bodyPr/>
          <a:lstStyle/>
          <a:p>
            <a:fld id="{01990153-629D-45C2-B0AC-FF4D34117E5F}" type="datetime1">
              <a:rPr lang="en-US" smtClean="0"/>
              <a:t>10/28/2025</a:t>
            </a:fld>
            <a:endParaRPr lang="en-US" dirty="0"/>
          </a:p>
        </p:txBody>
      </p:sp>
      <p:sp>
        <p:nvSpPr>
          <p:cNvPr id="5" name="Footer Placeholder 4">
            <a:extLst>
              <a:ext uri="{FF2B5EF4-FFF2-40B4-BE49-F238E27FC236}">
                <a16:creationId xmlns:a16="http://schemas.microsoft.com/office/drawing/2014/main" id="{BD953405-3931-4AD4-9F12-8D3350630EC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84D81B9-1CC9-4205-98E0-6510C18697F6}"/>
              </a:ext>
            </a:extLst>
          </p:cNvPr>
          <p:cNvSpPr>
            <a:spLocks noGrp="1"/>
          </p:cNvSpPr>
          <p:nvPr>
            <p:ph type="sldNum" sz="quarter" idx="12"/>
          </p:nvPr>
        </p:nvSpPr>
        <p:spPr/>
        <p:txBody>
          <a:bodyPr/>
          <a:lstStyle/>
          <a:p>
            <a:fld id="{D0E3412F-6B7A-41B5-A4C8-E6A30A4D26B3}" type="slidenum">
              <a:rPr lang="en-US" smtClean="0"/>
              <a:t>‹#›</a:t>
            </a:fld>
            <a:endParaRPr lang="en-US" dirty="0"/>
          </a:p>
        </p:txBody>
      </p:sp>
    </p:spTree>
    <p:extLst>
      <p:ext uri="{BB962C8B-B14F-4D97-AF65-F5344CB8AC3E}">
        <p14:creationId xmlns:p14="http://schemas.microsoft.com/office/powerpoint/2010/main" val="40915117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551E1A-C366-40A8-BF29-E2A39F3A571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DED887C-F4B8-4C57-84C9-91AEF0F03F4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descr="date">
            <a:extLst>
              <a:ext uri="{FF2B5EF4-FFF2-40B4-BE49-F238E27FC236}">
                <a16:creationId xmlns:a16="http://schemas.microsoft.com/office/drawing/2014/main" id="{74354E7C-4F46-4B0E-A108-E48A31AA8EE5}"/>
              </a:ext>
            </a:extLst>
          </p:cNvPr>
          <p:cNvSpPr>
            <a:spLocks noGrp="1"/>
          </p:cNvSpPr>
          <p:nvPr>
            <p:ph type="dt" sz="half" idx="10"/>
          </p:nvPr>
        </p:nvSpPr>
        <p:spPr/>
        <p:txBody>
          <a:bodyPr/>
          <a:lstStyle/>
          <a:p>
            <a:fld id="{49FFC5F6-640E-4783-A09D-A2CB961201D2}" type="datetime1">
              <a:rPr lang="en-US" smtClean="0"/>
              <a:t>10/28/2025</a:t>
            </a:fld>
            <a:endParaRPr lang="en-US" dirty="0"/>
          </a:p>
        </p:txBody>
      </p:sp>
      <p:sp>
        <p:nvSpPr>
          <p:cNvPr id="5" name="Footer Placeholder 4">
            <a:extLst>
              <a:ext uri="{FF2B5EF4-FFF2-40B4-BE49-F238E27FC236}">
                <a16:creationId xmlns:a16="http://schemas.microsoft.com/office/drawing/2014/main" id="{55BC2367-F606-4C0F-80AB-3EE0931C67F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795C424-1FCD-4A5C-BC5F-77A51B0A304E}"/>
              </a:ext>
            </a:extLst>
          </p:cNvPr>
          <p:cNvSpPr>
            <a:spLocks noGrp="1"/>
          </p:cNvSpPr>
          <p:nvPr>
            <p:ph type="sldNum" sz="quarter" idx="12"/>
          </p:nvPr>
        </p:nvSpPr>
        <p:spPr/>
        <p:txBody>
          <a:bodyPr/>
          <a:lstStyle/>
          <a:p>
            <a:fld id="{D0E3412F-6B7A-41B5-A4C8-E6A30A4D26B3}" type="slidenum">
              <a:rPr lang="en-US" smtClean="0"/>
              <a:t>‹#›</a:t>
            </a:fld>
            <a:endParaRPr lang="en-US" dirty="0"/>
          </a:p>
        </p:txBody>
      </p:sp>
    </p:spTree>
    <p:extLst>
      <p:ext uri="{BB962C8B-B14F-4D97-AF65-F5344CB8AC3E}">
        <p14:creationId xmlns:p14="http://schemas.microsoft.com/office/powerpoint/2010/main" val="28377725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40F7E-D60F-4A86-B5B9-659EB103477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1F97660-FAA7-41F7-BD7C-B8A71E13DE4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E41A8789-6020-4CF6-906B-C4DDDB56CB48}"/>
              </a:ext>
            </a:extLst>
          </p:cNvPr>
          <p:cNvSpPr>
            <a:spLocks noGrp="1"/>
          </p:cNvSpPr>
          <p:nvPr>
            <p:ph type="dt" sz="half" idx="10"/>
          </p:nvPr>
        </p:nvSpPr>
        <p:spPr/>
        <p:txBody>
          <a:bodyPr/>
          <a:lstStyle/>
          <a:p>
            <a:fld id="{9CCE76B7-CF7F-47D1-B4CC-20A3ADC6895D}" type="datetime1">
              <a:rPr lang="en-US" smtClean="0"/>
              <a:t>10/28/2025</a:t>
            </a:fld>
            <a:endParaRPr lang="en-US" dirty="0"/>
          </a:p>
        </p:txBody>
      </p:sp>
      <p:sp>
        <p:nvSpPr>
          <p:cNvPr id="5" name="Footer Placeholder 4">
            <a:extLst>
              <a:ext uri="{FF2B5EF4-FFF2-40B4-BE49-F238E27FC236}">
                <a16:creationId xmlns:a16="http://schemas.microsoft.com/office/drawing/2014/main" id="{7C85FC9A-8A83-4C7F-85AE-27703845FF4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A256432-BDDC-41E1-A89A-7E178FE5D214}"/>
              </a:ext>
            </a:extLst>
          </p:cNvPr>
          <p:cNvSpPr>
            <a:spLocks noGrp="1"/>
          </p:cNvSpPr>
          <p:nvPr>
            <p:ph type="sldNum" sz="quarter" idx="12"/>
          </p:nvPr>
        </p:nvSpPr>
        <p:spPr/>
        <p:txBody>
          <a:bodyPr/>
          <a:lstStyle/>
          <a:p>
            <a:fld id="{D0E3412F-6B7A-41B5-A4C8-E6A30A4D26B3}" type="slidenum">
              <a:rPr lang="en-US" smtClean="0"/>
              <a:t>‹#›</a:t>
            </a:fld>
            <a:endParaRPr lang="en-US" dirty="0"/>
          </a:p>
        </p:txBody>
      </p:sp>
    </p:spTree>
    <p:extLst>
      <p:ext uri="{BB962C8B-B14F-4D97-AF65-F5344CB8AC3E}">
        <p14:creationId xmlns:p14="http://schemas.microsoft.com/office/powerpoint/2010/main" val="3513403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CD3EF4-4D83-4E3C-B979-5844DD1E696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5BB4569-3DA6-4F9E-B4B7-0401B10008D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4448695-1905-44D1-BA89-774737B9A2D5}"/>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393A62E-C8C0-42D9-A562-AA275A79B717}"/>
              </a:ext>
            </a:extLst>
          </p:cNvPr>
          <p:cNvSpPr>
            <a:spLocks noGrp="1"/>
          </p:cNvSpPr>
          <p:nvPr>
            <p:ph type="dt" sz="half" idx="10"/>
          </p:nvPr>
        </p:nvSpPr>
        <p:spPr/>
        <p:txBody>
          <a:bodyPr/>
          <a:lstStyle/>
          <a:p>
            <a:fld id="{06CE418D-2181-4B1B-A023-61D57022A381}" type="datetime1">
              <a:rPr lang="en-US" smtClean="0"/>
              <a:t>10/28/2025</a:t>
            </a:fld>
            <a:endParaRPr lang="en-US" dirty="0"/>
          </a:p>
        </p:txBody>
      </p:sp>
      <p:sp>
        <p:nvSpPr>
          <p:cNvPr id="6" name="Footer Placeholder 5">
            <a:extLst>
              <a:ext uri="{FF2B5EF4-FFF2-40B4-BE49-F238E27FC236}">
                <a16:creationId xmlns:a16="http://schemas.microsoft.com/office/drawing/2014/main" id="{8B2E77AA-FC31-4D24-B2D3-A2688301B0B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6E0E423-BEA1-48D4-8B4F-9104C2572CBF}"/>
              </a:ext>
            </a:extLst>
          </p:cNvPr>
          <p:cNvSpPr>
            <a:spLocks noGrp="1"/>
          </p:cNvSpPr>
          <p:nvPr>
            <p:ph type="sldNum" sz="quarter" idx="12"/>
          </p:nvPr>
        </p:nvSpPr>
        <p:spPr/>
        <p:txBody>
          <a:bodyPr/>
          <a:lstStyle/>
          <a:p>
            <a:fld id="{D0E3412F-6B7A-41B5-A4C8-E6A30A4D26B3}" type="slidenum">
              <a:rPr lang="en-US" smtClean="0"/>
              <a:t>‹#›</a:t>
            </a:fld>
            <a:endParaRPr lang="en-US" dirty="0"/>
          </a:p>
        </p:txBody>
      </p:sp>
    </p:spTree>
    <p:extLst>
      <p:ext uri="{BB962C8B-B14F-4D97-AF65-F5344CB8AC3E}">
        <p14:creationId xmlns:p14="http://schemas.microsoft.com/office/powerpoint/2010/main" val="310786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C0F124-B6BA-499F-94F1-F06F1845C99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B864B84-DEF0-4064-83E4-95D9E6CB8A5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63DB5A3-9178-4BD0-9634-0983B41CF95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F65842E-29DC-4525-ABEF-5ACEB3CC417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7F904703-DFC0-4015-B649-FF7C35952252}"/>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4766C13-035E-4A81-B49D-EA73B9AC3FA7}"/>
              </a:ext>
            </a:extLst>
          </p:cNvPr>
          <p:cNvSpPr>
            <a:spLocks noGrp="1"/>
          </p:cNvSpPr>
          <p:nvPr>
            <p:ph type="dt" sz="half" idx="10"/>
          </p:nvPr>
        </p:nvSpPr>
        <p:spPr/>
        <p:txBody>
          <a:bodyPr/>
          <a:lstStyle/>
          <a:p>
            <a:fld id="{4EFB7D63-3C79-4138-9E97-637CE05C094C}" type="datetime1">
              <a:rPr lang="en-US" smtClean="0"/>
              <a:t>10/28/2025</a:t>
            </a:fld>
            <a:endParaRPr lang="en-US" dirty="0"/>
          </a:p>
        </p:txBody>
      </p:sp>
      <p:sp>
        <p:nvSpPr>
          <p:cNvPr id="8" name="Footer Placeholder 7">
            <a:extLst>
              <a:ext uri="{FF2B5EF4-FFF2-40B4-BE49-F238E27FC236}">
                <a16:creationId xmlns:a16="http://schemas.microsoft.com/office/drawing/2014/main" id="{744AE361-6550-4D5D-8F2E-94643396E26B}"/>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0D57C4F5-3122-427E-807E-6C6AA2BE8CAF}"/>
              </a:ext>
            </a:extLst>
          </p:cNvPr>
          <p:cNvSpPr>
            <a:spLocks noGrp="1"/>
          </p:cNvSpPr>
          <p:nvPr>
            <p:ph type="sldNum" sz="quarter" idx="12"/>
          </p:nvPr>
        </p:nvSpPr>
        <p:spPr/>
        <p:txBody>
          <a:bodyPr/>
          <a:lstStyle/>
          <a:p>
            <a:fld id="{D0E3412F-6B7A-41B5-A4C8-E6A30A4D26B3}" type="slidenum">
              <a:rPr lang="en-US" smtClean="0"/>
              <a:t>‹#›</a:t>
            </a:fld>
            <a:endParaRPr lang="en-US" dirty="0"/>
          </a:p>
        </p:txBody>
      </p:sp>
    </p:spTree>
    <p:extLst>
      <p:ext uri="{BB962C8B-B14F-4D97-AF65-F5344CB8AC3E}">
        <p14:creationId xmlns:p14="http://schemas.microsoft.com/office/powerpoint/2010/main" val="39689211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A04A34-355A-457A-AD2E-678AA425674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668D6E8-89A0-40A7-A0A8-379DE608FDC1}"/>
              </a:ext>
            </a:extLst>
          </p:cNvPr>
          <p:cNvSpPr>
            <a:spLocks noGrp="1"/>
          </p:cNvSpPr>
          <p:nvPr>
            <p:ph type="dt" sz="half" idx="10"/>
          </p:nvPr>
        </p:nvSpPr>
        <p:spPr/>
        <p:txBody>
          <a:bodyPr/>
          <a:lstStyle/>
          <a:p>
            <a:fld id="{6DCE0944-8208-4AF1-B5BA-FA853338969F}" type="datetime1">
              <a:rPr lang="en-US" smtClean="0"/>
              <a:t>10/28/2025</a:t>
            </a:fld>
            <a:endParaRPr lang="en-US" dirty="0"/>
          </a:p>
        </p:txBody>
      </p:sp>
      <p:sp>
        <p:nvSpPr>
          <p:cNvPr id="4" name="Footer Placeholder 3">
            <a:extLst>
              <a:ext uri="{FF2B5EF4-FFF2-40B4-BE49-F238E27FC236}">
                <a16:creationId xmlns:a16="http://schemas.microsoft.com/office/drawing/2014/main" id="{E1A21875-2AE7-46A2-A493-1BD53AAD626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CA84F7BD-9DE1-4E77-B8A2-33C537509A8C}"/>
              </a:ext>
            </a:extLst>
          </p:cNvPr>
          <p:cNvSpPr>
            <a:spLocks noGrp="1"/>
          </p:cNvSpPr>
          <p:nvPr>
            <p:ph type="sldNum" sz="quarter" idx="12"/>
          </p:nvPr>
        </p:nvSpPr>
        <p:spPr/>
        <p:txBody>
          <a:bodyPr/>
          <a:lstStyle/>
          <a:p>
            <a:fld id="{D0E3412F-6B7A-41B5-A4C8-E6A30A4D26B3}" type="slidenum">
              <a:rPr lang="en-US" smtClean="0"/>
              <a:t>‹#›</a:t>
            </a:fld>
            <a:endParaRPr lang="en-US" dirty="0"/>
          </a:p>
        </p:txBody>
      </p:sp>
    </p:spTree>
    <p:extLst>
      <p:ext uri="{BB962C8B-B14F-4D97-AF65-F5344CB8AC3E}">
        <p14:creationId xmlns:p14="http://schemas.microsoft.com/office/powerpoint/2010/main" val="42844055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3F7BCDC-756E-400A-AAFE-4442DF5DD96F}"/>
              </a:ext>
            </a:extLst>
          </p:cNvPr>
          <p:cNvSpPr>
            <a:spLocks noGrp="1"/>
          </p:cNvSpPr>
          <p:nvPr>
            <p:ph type="dt" sz="half" idx="10"/>
          </p:nvPr>
        </p:nvSpPr>
        <p:spPr/>
        <p:txBody>
          <a:bodyPr/>
          <a:lstStyle/>
          <a:p>
            <a:fld id="{90579901-53F2-4064-89B0-070DAE04F662}" type="datetime1">
              <a:rPr lang="en-US" smtClean="0"/>
              <a:t>10/28/2025</a:t>
            </a:fld>
            <a:endParaRPr lang="en-US" dirty="0"/>
          </a:p>
        </p:txBody>
      </p:sp>
      <p:sp>
        <p:nvSpPr>
          <p:cNvPr id="3" name="Footer Placeholder 2">
            <a:extLst>
              <a:ext uri="{FF2B5EF4-FFF2-40B4-BE49-F238E27FC236}">
                <a16:creationId xmlns:a16="http://schemas.microsoft.com/office/drawing/2014/main" id="{5F96AACB-FC60-4B3D-8376-2CCD37E5D095}"/>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20899BA-FECF-4E91-9A9D-822FF30AEBC5}"/>
              </a:ext>
            </a:extLst>
          </p:cNvPr>
          <p:cNvSpPr>
            <a:spLocks noGrp="1"/>
          </p:cNvSpPr>
          <p:nvPr>
            <p:ph type="sldNum" sz="quarter" idx="12"/>
          </p:nvPr>
        </p:nvSpPr>
        <p:spPr/>
        <p:txBody>
          <a:bodyPr/>
          <a:lstStyle/>
          <a:p>
            <a:fld id="{D0E3412F-6B7A-41B5-A4C8-E6A30A4D26B3}" type="slidenum">
              <a:rPr lang="en-US" smtClean="0"/>
              <a:t>‹#›</a:t>
            </a:fld>
            <a:endParaRPr lang="en-US" dirty="0"/>
          </a:p>
        </p:txBody>
      </p:sp>
    </p:spTree>
    <p:extLst>
      <p:ext uri="{BB962C8B-B14F-4D97-AF65-F5344CB8AC3E}">
        <p14:creationId xmlns:p14="http://schemas.microsoft.com/office/powerpoint/2010/main" val="39003650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A3C54E-E8A5-4813-B526-662E983BAE9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C911C68-4EC4-4AE4-A1AE-982F53A63FD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C699A30-632C-4758-945B-DE4D36E6B7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D0C6291-4829-4893-A284-958C526F6286}"/>
              </a:ext>
            </a:extLst>
          </p:cNvPr>
          <p:cNvSpPr>
            <a:spLocks noGrp="1"/>
          </p:cNvSpPr>
          <p:nvPr>
            <p:ph type="dt" sz="half" idx="10"/>
          </p:nvPr>
        </p:nvSpPr>
        <p:spPr/>
        <p:txBody>
          <a:bodyPr/>
          <a:lstStyle/>
          <a:p>
            <a:fld id="{4CF5C9D8-6C54-4297-9724-ACF25F649AEE}" type="datetime1">
              <a:rPr lang="en-US" smtClean="0"/>
              <a:t>10/28/2025</a:t>
            </a:fld>
            <a:endParaRPr lang="en-US" dirty="0"/>
          </a:p>
        </p:txBody>
      </p:sp>
      <p:sp>
        <p:nvSpPr>
          <p:cNvPr id="6" name="Footer Placeholder 5">
            <a:extLst>
              <a:ext uri="{FF2B5EF4-FFF2-40B4-BE49-F238E27FC236}">
                <a16:creationId xmlns:a16="http://schemas.microsoft.com/office/drawing/2014/main" id="{EAD4EA3C-8706-4545-911A-A28EA0E1B66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FBD6421-4579-4D87-AD05-B8C2B8626D9F}"/>
              </a:ext>
            </a:extLst>
          </p:cNvPr>
          <p:cNvSpPr>
            <a:spLocks noGrp="1"/>
          </p:cNvSpPr>
          <p:nvPr>
            <p:ph type="sldNum" sz="quarter" idx="12"/>
          </p:nvPr>
        </p:nvSpPr>
        <p:spPr/>
        <p:txBody>
          <a:bodyPr/>
          <a:lstStyle/>
          <a:p>
            <a:fld id="{D0E3412F-6B7A-41B5-A4C8-E6A30A4D26B3}" type="slidenum">
              <a:rPr lang="en-US" smtClean="0"/>
              <a:t>‹#›</a:t>
            </a:fld>
            <a:endParaRPr lang="en-US" dirty="0"/>
          </a:p>
        </p:txBody>
      </p:sp>
    </p:spTree>
    <p:extLst>
      <p:ext uri="{BB962C8B-B14F-4D97-AF65-F5344CB8AC3E}">
        <p14:creationId xmlns:p14="http://schemas.microsoft.com/office/powerpoint/2010/main" val="23656957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A3C0C-A1D4-47B0-8FCD-C302E1F355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62DFB4D-C009-45B8-8A2A-E7B45B298F2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5D20A7A3-23F2-4A36-A575-058E20DACD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AE061CC-02AC-4A05-8308-69D9677643EA}"/>
              </a:ext>
            </a:extLst>
          </p:cNvPr>
          <p:cNvSpPr>
            <a:spLocks noGrp="1"/>
          </p:cNvSpPr>
          <p:nvPr>
            <p:ph type="dt" sz="half" idx="10"/>
          </p:nvPr>
        </p:nvSpPr>
        <p:spPr/>
        <p:txBody>
          <a:bodyPr/>
          <a:lstStyle/>
          <a:p>
            <a:fld id="{2A40035D-4884-4BCF-8271-418DE9E0FDDA}" type="datetime1">
              <a:rPr lang="en-US" smtClean="0"/>
              <a:t>10/28/2025</a:t>
            </a:fld>
            <a:endParaRPr lang="en-US" dirty="0"/>
          </a:p>
        </p:txBody>
      </p:sp>
      <p:sp>
        <p:nvSpPr>
          <p:cNvPr id="6" name="Footer Placeholder 5">
            <a:extLst>
              <a:ext uri="{FF2B5EF4-FFF2-40B4-BE49-F238E27FC236}">
                <a16:creationId xmlns:a16="http://schemas.microsoft.com/office/drawing/2014/main" id="{54D93A56-D0D4-4FC5-B50F-30B75AB6B01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6FB6900-6380-42EC-875B-D5E377C9371A}"/>
              </a:ext>
            </a:extLst>
          </p:cNvPr>
          <p:cNvSpPr>
            <a:spLocks noGrp="1"/>
          </p:cNvSpPr>
          <p:nvPr>
            <p:ph type="sldNum" sz="quarter" idx="12"/>
          </p:nvPr>
        </p:nvSpPr>
        <p:spPr/>
        <p:txBody>
          <a:bodyPr/>
          <a:lstStyle/>
          <a:p>
            <a:fld id="{D0E3412F-6B7A-41B5-A4C8-E6A30A4D26B3}" type="slidenum">
              <a:rPr lang="en-US" smtClean="0"/>
              <a:t>‹#›</a:t>
            </a:fld>
            <a:endParaRPr lang="en-US" dirty="0"/>
          </a:p>
        </p:txBody>
      </p:sp>
    </p:spTree>
    <p:extLst>
      <p:ext uri="{BB962C8B-B14F-4D97-AF65-F5344CB8AC3E}">
        <p14:creationId xmlns:p14="http://schemas.microsoft.com/office/powerpoint/2010/main" val="7900378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5D5A1BF-9744-4DFE-B97E-B5F0D9B9AD6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E827424-C348-46B3-B9F1-C66EA446556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2E50D1-72E0-4AD9-BDBF-3E86441638E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C21C42-062B-4E59-A08F-00806614CE03}" type="datetime1">
              <a:rPr lang="en-US" smtClean="0"/>
              <a:t>10/28/2025</a:t>
            </a:fld>
            <a:endParaRPr lang="en-US" dirty="0"/>
          </a:p>
        </p:txBody>
      </p:sp>
      <p:sp>
        <p:nvSpPr>
          <p:cNvPr id="5" name="Footer Placeholder 4">
            <a:extLst>
              <a:ext uri="{FF2B5EF4-FFF2-40B4-BE49-F238E27FC236}">
                <a16:creationId xmlns:a16="http://schemas.microsoft.com/office/drawing/2014/main" id="{A67FFD2C-F72D-4349-9E50-FA452486906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ADC37308-DD3E-4E87-9F2A-3E6195F9BAE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E3412F-6B7A-41B5-A4C8-E6A30A4D26B3}" type="slidenum">
              <a:rPr lang="en-US" smtClean="0"/>
              <a:t>‹#›</a:t>
            </a:fld>
            <a:endParaRPr lang="en-US" dirty="0"/>
          </a:p>
        </p:txBody>
      </p:sp>
    </p:spTree>
    <p:extLst>
      <p:ext uri="{BB962C8B-B14F-4D97-AF65-F5344CB8AC3E}">
        <p14:creationId xmlns:p14="http://schemas.microsoft.com/office/powerpoint/2010/main" val="17716167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doe.mass.edu/mcas/testadmin/retest/student-kiosk-portal-updates.pd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www.doe.mass.edu/mcas/testadmin/retest/forms"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mcas.onlinehelp.cognia.org/practice/" TargetMode="External"/><Relationship Id="rId2" Type="http://schemas.openxmlformats.org/officeDocument/2006/relationships/hyperlink" Target="http://www.doe.mass.edu/mcas/tdd/math.html?section=reference"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www.doe.mass.edu/mcas/accessibility/organizers/"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hyperlink" Target="https://mcas.onlinehelp.cognia.org/training/"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hyperlink" Target="http://www.doe.mass.edu/mcas/testadmin/retest/manual"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www.doe.mass.edu/mcas/testadmin/retest/forms"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mcas-training.cognia.org/" TargetMode="External"/><Relationship Id="rId2" Type="http://schemas.openxmlformats.org/officeDocument/2006/relationships/hyperlink" Target="https://mcas.cognia.org/" TargetMode="Externa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hyperlink" Target="http://www.doe.mass.edu/mcas/testadmin/retest/forms" TargetMode="Externa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hyperlink" Target="http://mcas.onlinehelp.cognia.org/training/" TargetMode="External"/><Relationship Id="rId2" Type="http://schemas.openxmlformats.org/officeDocument/2006/relationships/hyperlink" Target="http://www.doe.mass.edu/mcas/testadmin/retest/manual" TargetMode="External"/><Relationship Id="rId1" Type="http://schemas.openxmlformats.org/officeDocument/2006/relationships/slideLayout" Target="../slideLayouts/slideLayout2.xml"/><Relationship Id="rId4" Type="http://schemas.openxmlformats.org/officeDocument/2006/relationships/hyperlink" Target="http://www.doe.mass.edu/mcas/accessibility/" TargetMode="Externa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75928-DDF6-4DDF-BCF5-BA80AD8DEC1E}"/>
              </a:ext>
            </a:extLst>
          </p:cNvPr>
          <p:cNvSpPr>
            <a:spLocks noGrp="1"/>
          </p:cNvSpPr>
          <p:nvPr>
            <p:ph type="ctrTitle"/>
          </p:nvPr>
        </p:nvSpPr>
        <p:spPr>
          <a:xfrm>
            <a:off x="888274" y="357051"/>
            <a:ext cx="9144000" cy="923517"/>
          </a:xfrm>
        </p:spPr>
        <p:txBody>
          <a:bodyPr>
            <a:normAutofit/>
          </a:bodyPr>
          <a:lstStyle/>
          <a:p>
            <a:pPr algn="l"/>
            <a:r>
              <a:rPr lang="en-US" sz="4400" dirty="0">
                <a:latin typeface="Arial" panose="020B0604020202020204" pitchFamily="34" charset="0"/>
                <a:cs typeface="Arial" panose="020B0604020202020204" pitchFamily="34" charset="0"/>
              </a:rPr>
              <a:t>Instructions for Using These Slides</a:t>
            </a:r>
          </a:p>
        </p:txBody>
      </p:sp>
      <p:sp>
        <p:nvSpPr>
          <p:cNvPr id="3" name="Content Placeholder 2">
            <a:extLst>
              <a:ext uri="{FF2B5EF4-FFF2-40B4-BE49-F238E27FC236}">
                <a16:creationId xmlns:a16="http://schemas.microsoft.com/office/drawing/2014/main" id="{91BFDEC7-A82D-44D7-84F1-8F660FCE3252}"/>
              </a:ext>
            </a:extLst>
          </p:cNvPr>
          <p:cNvSpPr>
            <a:spLocks noGrp="1"/>
          </p:cNvSpPr>
          <p:nvPr>
            <p:ph type="subTitle" idx="1"/>
          </p:nvPr>
        </p:nvSpPr>
        <p:spPr>
          <a:xfrm>
            <a:off x="984069" y="1463826"/>
            <a:ext cx="9997440" cy="4797125"/>
          </a:xfrm>
        </p:spPr>
        <p:txBody>
          <a:bodyPr>
            <a:noAutofit/>
          </a:bodyPr>
          <a:lstStyle/>
          <a:p>
            <a:pPr marL="457200" indent="-457200" algn="l">
              <a:buFont typeface="Arial" panose="020B0604020202020204" pitchFamily="34" charset="0"/>
              <a:buChar char="•"/>
            </a:pPr>
            <a:r>
              <a:rPr lang="en-US" sz="2600" dirty="0">
                <a:latin typeface="Arial" panose="020B0604020202020204" pitchFamily="34" charset="0"/>
                <a:cs typeface="Arial" panose="020B0604020202020204" pitchFamily="34" charset="0"/>
              </a:rPr>
              <a:t>These slides are intended to assist principals in preparing their school training for test administrators and others involved in MCAS administration.	 </a:t>
            </a:r>
          </a:p>
          <a:p>
            <a:pPr marL="457200" indent="-457200" algn="l">
              <a:buFont typeface="Arial" panose="020B0604020202020204" pitchFamily="34" charset="0"/>
              <a:buChar char="•"/>
            </a:pPr>
            <a:r>
              <a:rPr lang="en-US" sz="2600" dirty="0">
                <a:latin typeface="Arial" panose="020B0604020202020204" pitchFamily="34" charset="0"/>
                <a:cs typeface="Arial" panose="020B0604020202020204" pitchFamily="34" charset="0"/>
              </a:rPr>
              <a:t>There is no requirement to use these slides; however, the information they contain must be conveyed during the training. </a:t>
            </a:r>
          </a:p>
          <a:p>
            <a:pPr marL="457200" indent="-457200" algn="l">
              <a:buFont typeface="Arial" panose="020B0604020202020204" pitchFamily="34" charset="0"/>
              <a:buChar char="•"/>
            </a:pPr>
            <a:r>
              <a:rPr lang="en-US" sz="2600" dirty="0">
                <a:latin typeface="Arial" panose="020B0604020202020204" pitchFamily="34" charset="0"/>
                <a:cs typeface="Arial" panose="020B0604020202020204" pitchFamily="34" charset="0"/>
              </a:rPr>
              <a:t>Principals may add slides, delete slides, and adjust slides as needed.</a:t>
            </a:r>
          </a:p>
          <a:p>
            <a:pPr marL="457200" indent="-457200" algn="l">
              <a:buFont typeface="Arial" panose="020B0604020202020204" pitchFamily="34" charset="0"/>
              <a:buChar char="•"/>
            </a:pPr>
            <a:r>
              <a:rPr lang="en-US" sz="2600" dirty="0">
                <a:latin typeface="Arial" panose="020B0604020202020204" pitchFamily="34" charset="0"/>
                <a:cs typeface="Arial" panose="020B0604020202020204" pitchFamily="34" charset="0"/>
              </a:rPr>
              <a:t>Although some slides can be used as is, many are meant to serve as a template to be filled in with school-specific procedures.  </a:t>
            </a:r>
          </a:p>
          <a:p>
            <a:pPr marL="914400" lvl="1" indent="-457200" algn="l">
              <a:buFont typeface="Arial" panose="020B0604020202020204" pitchFamily="34" charset="0"/>
              <a:buChar char="•"/>
            </a:pPr>
            <a:r>
              <a:rPr lang="en-US" sz="2600" dirty="0">
                <a:latin typeface="Arial" panose="020B0604020202020204" pitchFamily="34" charset="0"/>
                <a:cs typeface="Arial" panose="020B0604020202020204" pitchFamily="34" charset="0"/>
              </a:rPr>
              <a:t>Areas where information is meant to be filled in by the school are generally presented in </a:t>
            </a:r>
            <a:r>
              <a:rPr lang="en-US" sz="2600" dirty="0">
                <a:solidFill>
                  <a:srgbClr val="FF0000"/>
                </a:solidFill>
                <a:latin typeface="Arial" panose="020B0604020202020204" pitchFamily="34" charset="0"/>
                <a:cs typeface="Arial" panose="020B0604020202020204" pitchFamily="34" charset="0"/>
              </a:rPr>
              <a:t>red text</a:t>
            </a:r>
            <a:r>
              <a:rPr lang="en-US" sz="26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340033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F41F7C-EDC8-27E9-1EB0-836C47B248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9CE539-C28E-B823-6D0D-BD9AF0E99C70}"/>
              </a:ext>
            </a:extLst>
          </p:cNvPr>
          <p:cNvSpPr>
            <a:spLocks noGrp="1"/>
          </p:cNvSpPr>
          <p:nvPr>
            <p:ph type="title"/>
          </p:nvPr>
        </p:nvSpPr>
        <p:spPr/>
        <p:txBody>
          <a:bodyPr>
            <a:normAutofit/>
          </a:bodyPr>
          <a:lstStyle/>
          <a:p>
            <a:r>
              <a:rPr lang="en-US" sz="4000" dirty="0">
                <a:latin typeface="Arial"/>
                <a:cs typeface="Arial"/>
              </a:rPr>
              <a:t>MCAS Portal Updates for 2025</a:t>
            </a:r>
            <a:r>
              <a:rPr lang="en-US" sz="4000" dirty="0">
                <a:latin typeface="Calibri"/>
                <a:ea typeface="Calibri"/>
                <a:cs typeface="Calibri"/>
              </a:rPr>
              <a:t>–</a:t>
            </a:r>
            <a:r>
              <a:rPr lang="en-US" sz="4000" dirty="0">
                <a:latin typeface="Arial"/>
                <a:ea typeface="Calibri"/>
                <a:cs typeface="Arial"/>
              </a:rPr>
              <a:t>26</a:t>
            </a:r>
            <a:endParaRPr lang="en-US" sz="4000" dirty="0">
              <a:latin typeface="Arial" panose="020B0604020202020204" pitchFamily="34" charset="0"/>
              <a:cs typeface="Arial" panose="020B0604020202020204" pitchFamily="34" charset="0"/>
            </a:endParaRPr>
          </a:p>
        </p:txBody>
      </p:sp>
      <p:sp>
        <p:nvSpPr>
          <p:cNvPr id="3" name="Text Placeholder 2">
            <a:extLst>
              <a:ext uri="{FF2B5EF4-FFF2-40B4-BE49-F238E27FC236}">
                <a16:creationId xmlns:a16="http://schemas.microsoft.com/office/drawing/2014/main" id="{8AF85494-709D-348F-B3EE-3281798217CB}"/>
              </a:ext>
            </a:extLst>
          </p:cNvPr>
          <p:cNvSpPr>
            <a:spLocks noGrp="1"/>
          </p:cNvSpPr>
          <p:nvPr>
            <p:ph idx="1"/>
          </p:nvPr>
        </p:nvSpPr>
        <p:spPr>
          <a:xfrm>
            <a:off x="838200" y="1622931"/>
            <a:ext cx="10515600" cy="4351338"/>
          </a:xfrm>
        </p:spPr>
        <p:txBody>
          <a:bodyPr>
            <a:normAutofit/>
          </a:bodyPr>
          <a:lstStyle/>
          <a:p>
            <a:r>
              <a:rPr lang="en-US" sz="2400" dirty="0">
                <a:solidFill>
                  <a:schemeClr val="dk1"/>
                </a:solidFill>
                <a:latin typeface="Arial" panose="020B0604020202020204" pitchFamily="34" charset="0"/>
                <a:cs typeface="Arial" panose="020B0604020202020204" pitchFamily="34" charset="0"/>
              </a:rPr>
              <a:t>New users will only receive one email that provides them with their username and a link to set their password, instead of two separate emails.  </a:t>
            </a:r>
            <a:r>
              <a:rPr lang="en-US" sz="2400" dirty="0">
                <a:latin typeface="Arial" panose="020B0604020202020204" pitchFamily="34" charset="0"/>
                <a:cs typeface="Arial" panose="020B0604020202020204" pitchFamily="34" charset="0"/>
              </a:rPr>
              <a:t> </a:t>
            </a:r>
          </a:p>
          <a:p>
            <a:r>
              <a:rPr lang="en-US" sz="2400" dirty="0">
                <a:solidFill>
                  <a:schemeClr val="dk1"/>
                </a:solidFill>
                <a:latin typeface="Arial" panose="020B0604020202020204" pitchFamily="34" charset="0"/>
                <a:cs typeface="Arial" panose="020B0604020202020204" pitchFamily="34" charset="0"/>
              </a:rPr>
              <a:t>Test session progress metrics will be displayed for each student’s test sessions on the View Details/Student Logins screen. </a:t>
            </a:r>
            <a:endParaRPr lang="en-US" sz="2400" dirty="0">
              <a:latin typeface="Arial" panose="020B0604020202020204" pitchFamily="34" charset="0"/>
              <a:cs typeface="Arial" panose="020B0604020202020204" pitchFamily="34" charset="0"/>
            </a:endParaRPr>
          </a:p>
          <a:p>
            <a:r>
              <a:rPr lang="en-US" sz="2400" dirty="0">
                <a:solidFill>
                  <a:schemeClr val="dk1"/>
                </a:solidFill>
                <a:latin typeface="Arial" panose="020B0604020202020204" pitchFamily="34" charset="0"/>
                <a:cs typeface="Arial" panose="020B0604020202020204" pitchFamily="34" charset="0"/>
              </a:rPr>
              <a:t>Users will be able to export student logins from the MCAS Portal for a single class/test, export all student logins for the selected test/school, or export all student logins for all tests within the selected content area and school.</a:t>
            </a:r>
          </a:p>
          <a:p>
            <a:r>
              <a:rPr lang="en-US" sz="2400" dirty="0">
                <a:solidFill>
                  <a:schemeClr val="dk1"/>
                </a:solidFill>
                <a:latin typeface="Arial" panose="020B0604020202020204" pitchFamily="34" charset="0"/>
                <a:cs typeface="Arial" panose="020B0604020202020204" pitchFamily="34" charset="0"/>
              </a:rPr>
              <a:t>Refer to the </a:t>
            </a:r>
            <a:r>
              <a:rPr lang="en-US" sz="2400" dirty="0">
                <a:solidFill>
                  <a:schemeClr val="dk1"/>
                </a:solidFill>
                <a:latin typeface="Arial" panose="020B0604020202020204" pitchFamily="34" charset="0"/>
                <a:cs typeface="Arial" panose="020B0604020202020204" pitchFamily="34" charset="0"/>
                <a:hlinkClick r:id="rId3"/>
              </a:rPr>
              <a:t>Updates to the MCAS Portal and MCAS Student Kiosk</a:t>
            </a:r>
            <a:r>
              <a:rPr lang="en-US" sz="2400" dirty="0">
                <a:solidFill>
                  <a:schemeClr val="dk1"/>
                </a:solidFill>
                <a:latin typeface="Arial" panose="020B0604020202020204" pitchFamily="34" charset="0"/>
                <a:cs typeface="Arial" panose="020B0604020202020204" pitchFamily="34" charset="0"/>
              </a:rPr>
              <a:t> for screenshots and additional information. </a:t>
            </a:r>
            <a:endParaRPr lang="en-US" dirty="0">
              <a:solidFill>
                <a:schemeClr val="tx1"/>
              </a:solidFill>
            </a:endParaRPr>
          </a:p>
        </p:txBody>
      </p:sp>
      <p:sp>
        <p:nvSpPr>
          <p:cNvPr id="9" name="Slide Number Placeholder 8">
            <a:extLst>
              <a:ext uri="{FF2B5EF4-FFF2-40B4-BE49-F238E27FC236}">
                <a16:creationId xmlns:a16="http://schemas.microsoft.com/office/drawing/2014/main" id="{EDA4A76A-89B1-2CDD-E732-BF09FFDAEEB0}"/>
              </a:ext>
            </a:extLst>
          </p:cNvPr>
          <p:cNvSpPr>
            <a:spLocks noGrp="1"/>
          </p:cNvSpPr>
          <p:nvPr>
            <p:ph type="sldNum" sz="quarter" idx="12"/>
          </p:nvPr>
        </p:nvSpPr>
        <p:spPr/>
        <p:txBody>
          <a:bodyPr/>
          <a:lstStyle/>
          <a:p>
            <a:fld id="{68A8D22E-6BC5-9E47-900C-2BB94685D9F5}" type="slidenum">
              <a:rPr lang="en-US" smtClean="0"/>
              <a:t>9</a:t>
            </a:fld>
            <a:endParaRPr lang="en-US" dirty="0"/>
          </a:p>
        </p:txBody>
      </p:sp>
    </p:spTree>
    <p:extLst>
      <p:ext uri="{BB962C8B-B14F-4D97-AF65-F5344CB8AC3E}">
        <p14:creationId xmlns:p14="http://schemas.microsoft.com/office/powerpoint/2010/main" val="13234232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0A3E1B-A559-4B68-A52F-E6C1CA244802}"/>
              </a:ext>
            </a:extLst>
          </p:cNvPr>
          <p:cNvSpPr>
            <a:spLocks noGrp="1"/>
          </p:cNvSpPr>
          <p:nvPr>
            <p:ph type="title"/>
          </p:nvPr>
        </p:nvSpPr>
        <p:spPr/>
        <p:txBody>
          <a:bodyPr>
            <a:normAutofit/>
          </a:bodyPr>
          <a:lstStyle/>
          <a:p>
            <a:r>
              <a:rPr lang="en-US" sz="4300" dirty="0">
                <a:latin typeface="Arial" panose="020B0604020202020204" pitchFamily="34" charset="0"/>
                <a:cs typeface="Arial" panose="020B0604020202020204" pitchFamily="34" charset="0"/>
              </a:rPr>
              <a:t>Training and Documentation Requirement</a:t>
            </a:r>
          </a:p>
        </p:txBody>
      </p:sp>
      <p:sp>
        <p:nvSpPr>
          <p:cNvPr id="3" name="Content Placeholder 2">
            <a:extLst>
              <a:ext uri="{FF2B5EF4-FFF2-40B4-BE49-F238E27FC236}">
                <a16:creationId xmlns:a16="http://schemas.microsoft.com/office/drawing/2014/main" id="{197330F0-BB15-4594-9138-5FCC3CC8166C}"/>
              </a:ext>
            </a:extLst>
          </p:cNvPr>
          <p:cNvSpPr>
            <a:spLocks noGrp="1"/>
          </p:cNvSpPr>
          <p:nvPr>
            <p:ph idx="1"/>
          </p:nvPr>
        </p:nvSpPr>
        <p:spPr>
          <a:xfrm>
            <a:off x="838199" y="1451113"/>
            <a:ext cx="11127377" cy="5270362"/>
          </a:xfrm>
        </p:spPr>
        <p:txBody>
          <a:bodyPr>
            <a:normAutofit lnSpcReduction="10000"/>
          </a:bodyPr>
          <a:lstStyle/>
          <a:p>
            <a:r>
              <a:rPr lang="en-US" sz="2600" dirty="0">
                <a:latin typeface="Arial" panose="020B0604020202020204" pitchFamily="34" charset="0"/>
                <a:cs typeface="Arial" panose="020B0604020202020204" pitchFamily="34" charset="0"/>
              </a:rPr>
              <a:t>All school personnel involved in MCAS test administration must participate in a school training session before test administration.</a:t>
            </a:r>
          </a:p>
          <a:p>
            <a:r>
              <a:rPr lang="en-US" sz="2600" dirty="0">
                <a:latin typeface="Arial" panose="020B0604020202020204" pitchFamily="34" charset="0"/>
                <a:cs typeface="Arial" panose="020B0604020202020204" pitchFamily="34" charset="0"/>
              </a:rPr>
              <a:t>Today the following must be documented:</a:t>
            </a:r>
          </a:p>
          <a:p>
            <a:pPr lvl="1"/>
            <a:r>
              <a:rPr lang="en-US" dirty="0">
                <a:latin typeface="Arial" panose="020B0604020202020204" pitchFamily="34" charset="0"/>
                <a:cs typeface="Arial" panose="020B0604020202020204" pitchFamily="34" charset="0"/>
              </a:rPr>
              <a:t>You are being trained.</a:t>
            </a:r>
          </a:p>
          <a:p>
            <a:pPr lvl="1"/>
            <a:r>
              <a:rPr lang="en-US" dirty="0">
                <a:latin typeface="Arial" panose="020B0604020202020204" pitchFamily="34" charset="0"/>
                <a:cs typeface="Arial" panose="020B0604020202020204" pitchFamily="34" charset="0"/>
              </a:rPr>
              <a:t>You received your </a:t>
            </a:r>
            <a:r>
              <a:rPr lang="en-US" i="1" dirty="0">
                <a:latin typeface="Arial" panose="020B0604020202020204" pitchFamily="34" charset="0"/>
                <a:cs typeface="Arial" panose="020B0604020202020204" pitchFamily="34" charset="0"/>
              </a:rPr>
              <a:t>Test Administrator’s Manual </a:t>
            </a:r>
            <a:r>
              <a:rPr lang="en-US" dirty="0">
                <a:latin typeface="Arial" panose="020B0604020202020204" pitchFamily="34" charset="0"/>
                <a:cs typeface="Arial" panose="020B0604020202020204" pitchFamily="34" charset="0"/>
              </a:rPr>
              <a:t>(TAM)/test security requirements.</a:t>
            </a:r>
          </a:p>
          <a:p>
            <a:pPr lvl="1"/>
            <a:r>
              <a:rPr lang="en-US" dirty="0">
                <a:solidFill>
                  <a:srgbClr val="FF0000"/>
                </a:solidFill>
                <a:latin typeface="Arial" panose="020B0604020202020204" pitchFamily="34" charset="0"/>
                <a:cs typeface="Arial" panose="020B0604020202020204" pitchFamily="34" charset="0"/>
              </a:rPr>
              <a:t>How will you document staff participation in training? Will the sample DESE forms be used? Electronic forms?</a:t>
            </a:r>
          </a:p>
          <a:p>
            <a:r>
              <a:rPr lang="en-US" sz="2600" dirty="0">
                <a:latin typeface="Arial" panose="020B0604020202020204" pitchFamily="34" charset="0"/>
                <a:cs typeface="Arial" panose="020B0604020202020204" pitchFamily="34" charset="0"/>
              </a:rPr>
              <a:t>Before today’s session, you received the following:</a:t>
            </a:r>
          </a:p>
          <a:p>
            <a:pPr lvl="1"/>
            <a:r>
              <a:rPr lang="en-US" b="1" dirty="0">
                <a:latin typeface="Arial" panose="020B0604020202020204" pitchFamily="34" charset="0"/>
                <a:cs typeface="Arial" panose="020B0604020202020204" pitchFamily="34" charset="0"/>
              </a:rPr>
              <a:t>For test administrators: </a:t>
            </a:r>
            <a:r>
              <a:rPr lang="en-US" dirty="0">
                <a:latin typeface="Arial" panose="020B0604020202020204" pitchFamily="34" charset="0"/>
                <a:cs typeface="Arial" panose="020B0604020202020204" pitchFamily="34" charset="0"/>
              </a:rPr>
              <a:t>the TAM for the test(s) you will administer</a:t>
            </a:r>
          </a:p>
          <a:p>
            <a:pPr lvl="1"/>
            <a:r>
              <a:rPr lang="en-US" b="1" dirty="0">
                <a:latin typeface="Arial" panose="020B0604020202020204" pitchFamily="34" charset="0"/>
                <a:cs typeface="Arial" panose="020B0604020202020204" pitchFamily="34" charset="0"/>
              </a:rPr>
              <a:t>For hallway monitors and others: </a:t>
            </a:r>
            <a:r>
              <a:rPr lang="en-US" dirty="0">
                <a:latin typeface="Arial" panose="020B0604020202020204" pitchFamily="34" charset="0"/>
                <a:cs typeface="Arial" panose="020B0604020202020204" pitchFamily="34" charset="0"/>
              </a:rPr>
              <a:t>test security requirements</a:t>
            </a:r>
          </a:p>
          <a:p>
            <a:pPr lvl="1"/>
            <a:r>
              <a:rPr lang="en-US" b="1" dirty="0">
                <a:latin typeface="Arial" panose="020B0604020202020204" pitchFamily="34" charset="0"/>
                <a:cs typeface="Arial" panose="020B0604020202020204" pitchFamily="34" charset="0"/>
              </a:rPr>
              <a:t>For technology staff: </a:t>
            </a:r>
            <a:r>
              <a:rPr lang="en-US" dirty="0">
                <a:latin typeface="Arial" panose="020B0604020202020204" pitchFamily="34" charset="0"/>
                <a:cs typeface="Arial" panose="020B0604020202020204" pitchFamily="34" charset="0"/>
              </a:rPr>
              <a:t>test security requirements and relevant technology troubleshooting steps</a:t>
            </a:r>
          </a:p>
          <a:p>
            <a:r>
              <a:rPr lang="en-US" sz="2600" dirty="0">
                <a:latin typeface="Arial" panose="020B0604020202020204" pitchFamily="34" charset="0"/>
                <a:cs typeface="Arial" panose="020B0604020202020204" pitchFamily="34" charset="0"/>
              </a:rPr>
              <a:t>If you did not receive your documents, let us know.</a:t>
            </a:r>
            <a:endParaRPr lang="en-US" dirty="0"/>
          </a:p>
        </p:txBody>
      </p:sp>
      <p:sp>
        <p:nvSpPr>
          <p:cNvPr id="5" name="Slide Number Placeholder 4">
            <a:extLst>
              <a:ext uri="{FF2B5EF4-FFF2-40B4-BE49-F238E27FC236}">
                <a16:creationId xmlns:a16="http://schemas.microsoft.com/office/drawing/2014/main" id="{3EFF84CC-3EC5-4FBF-B8F7-C1AA416EFCFB}"/>
              </a:ext>
            </a:extLst>
          </p:cNvPr>
          <p:cNvSpPr>
            <a:spLocks noGrp="1"/>
          </p:cNvSpPr>
          <p:nvPr>
            <p:ph type="sldNum" sz="quarter" idx="12"/>
          </p:nvPr>
        </p:nvSpPr>
        <p:spPr/>
        <p:txBody>
          <a:bodyPr/>
          <a:lstStyle/>
          <a:p>
            <a:fld id="{D0E3412F-6B7A-41B5-A4C8-E6A30A4D26B3}" type="slidenum">
              <a:rPr lang="en-US" smtClean="0"/>
              <a:t>10</a:t>
            </a:fld>
            <a:endParaRPr lang="en-US" dirty="0"/>
          </a:p>
        </p:txBody>
      </p:sp>
    </p:spTree>
    <p:extLst>
      <p:ext uri="{BB962C8B-B14F-4D97-AF65-F5344CB8AC3E}">
        <p14:creationId xmlns:p14="http://schemas.microsoft.com/office/powerpoint/2010/main" val="37073448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51FBB8-20EF-4D42-B8EE-9E125E6CDDF8}"/>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Test Administration Dates</a:t>
            </a:r>
          </a:p>
        </p:txBody>
      </p:sp>
      <p:sp>
        <p:nvSpPr>
          <p:cNvPr id="3" name="Content Placeholder 2">
            <a:extLst>
              <a:ext uri="{FF2B5EF4-FFF2-40B4-BE49-F238E27FC236}">
                <a16:creationId xmlns:a16="http://schemas.microsoft.com/office/drawing/2014/main" id="{A0B76551-1D84-4CB3-AF88-7519CC100A30}"/>
              </a:ext>
            </a:extLst>
          </p:cNvPr>
          <p:cNvSpPr>
            <a:spLocks noGrp="1"/>
          </p:cNvSpPr>
          <p:nvPr>
            <p:ph idx="1"/>
          </p:nvPr>
        </p:nvSpPr>
        <p:spPr/>
        <p:txBody>
          <a:bodyPr vert="horz" lIns="91440" tIns="45720" rIns="91440" bIns="45720" rtlCol="0" anchor="t">
            <a:normAutofit/>
          </a:bodyPr>
          <a:lstStyle/>
          <a:p>
            <a:r>
              <a:rPr lang="en-US" dirty="0">
                <a:solidFill>
                  <a:srgbClr val="FF0000"/>
                </a:solidFill>
                <a:latin typeface="Arial" panose="020B0604020202020204" pitchFamily="34" charset="0"/>
                <a:cs typeface="Arial" panose="020B0604020202020204" pitchFamily="34" charset="0"/>
              </a:rPr>
              <a:t>Insert dates for student tutorial</a:t>
            </a:r>
          </a:p>
          <a:p>
            <a:r>
              <a:rPr lang="en-US" dirty="0">
                <a:solidFill>
                  <a:srgbClr val="FF0000"/>
                </a:solidFill>
                <a:latin typeface="Arial" panose="020B0604020202020204" pitchFamily="34" charset="0"/>
                <a:cs typeface="Arial" panose="020B0604020202020204" pitchFamily="34" charset="0"/>
              </a:rPr>
              <a:t>Insert dates for practice tests</a:t>
            </a:r>
          </a:p>
          <a:p>
            <a:r>
              <a:rPr lang="en-US" dirty="0">
                <a:latin typeface="Arial" panose="020B0604020202020204" pitchFamily="34" charset="0"/>
                <a:cs typeface="Arial" panose="020B0604020202020204" pitchFamily="34" charset="0"/>
              </a:rPr>
              <a:t>Test Administration Dates</a:t>
            </a:r>
          </a:p>
          <a:p>
            <a:pPr lvl="1"/>
            <a:r>
              <a:rPr lang="en-US" dirty="0">
                <a:latin typeface="Arial" panose="020B0604020202020204" pitchFamily="34" charset="0"/>
                <a:cs typeface="Arial" panose="020B0604020202020204" pitchFamily="34" charset="0"/>
              </a:rPr>
              <a:t>ELA Session 1 – </a:t>
            </a:r>
            <a:r>
              <a:rPr lang="en-US" dirty="0">
                <a:solidFill>
                  <a:srgbClr val="FF0000"/>
                </a:solidFill>
                <a:latin typeface="Arial" panose="020B0604020202020204" pitchFamily="34" charset="0"/>
                <a:cs typeface="Arial" panose="020B0604020202020204" pitchFamily="34" charset="0"/>
              </a:rPr>
              <a:t>Insert date </a:t>
            </a:r>
            <a:endParaRPr lang="en-US"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ELA Session 2 – </a:t>
            </a:r>
            <a:r>
              <a:rPr lang="en-US" dirty="0">
                <a:solidFill>
                  <a:srgbClr val="FF0000"/>
                </a:solidFill>
                <a:latin typeface="Arial" panose="020B0604020202020204" pitchFamily="34" charset="0"/>
                <a:cs typeface="Arial" panose="020B0604020202020204" pitchFamily="34" charset="0"/>
              </a:rPr>
              <a:t>Insert date </a:t>
            </a:r>
            <a:endParaRPr lang="en-US"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Math Session 1 – </a:t>
            </a:r>
            <a:r>
              <a:rPr lang="en-US" dirty="0">
                <a:solidFill>
                  <a:srgbClr val="FF0000"/>
                </a:solidFill>
                <a:latin typeface="Arial" panose="020B0604020202020204" pitchFamily="34" charset="0"/>
                <a:cs typeface="Arial" panose="020B0604020202020204" pitchFamily="34" charset="0"/>
              </a:rPr>
              <a:t>Insert date</a:t>
            </a:r>
            <a:endParaRPr lang="en-US"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Math Session 2 – </a:t>
            </a:r>
            <a:r>
              <a:rPr lang="en-US" dirty="0">
                <a:solidFill>
                  <a:srgbClr val="FF0000"/>
                </a:solidFill>
                <a:latin typeface="Arial" panose="020B0604020202020204" pitchFamily="34" charset="0"/>
                <a:cs typeface="Arial" panose="020B0604020202020204" pitchFamily="34" charset="0"/>
              </a:rPr>
              <a:t>Insert date</a:t>
            </a:r>
            <a:endParaRPr lang="en-US" dirty="0">
              <a:latin typeface="Arial" panose="020B0604020202020204" pitchFamily="34" charset="0"/>
              <a:cs typeface="Arial" panose="020B0604020202020204" pitchFamily="34" charset="0"/>
            </a:endParaRPr>
          </a:p>
          <a:p>
            <a:r>
              <a:rPr lang="en-US" sz="2600" dirty="0">
                <a:solidFill>
                  <a:srgbClr val="FF0000"/>
                </a:solidFill>
                <a:latin typeface="Arial" panose="020B0604020202020204" pitchFamily="34" charset="0"/>
                <a:cs typeface="Arial" panose="020B0604020202020204" pitchFamily="34" charset="0"/>
              </a:rPr>
              <a:t>Make-up testing dates (last day for make-up testing: November 18)</a:t>
            </a:r>
          </a:p>
        </p:txBody>
      </p:sp>
      <p:sp>
        <p:nvSpPr>
          <p:cNvPr id="4" name="Slide Number Placeholder 3">
            <a:extLst>
              <a:ext uri="{FF2B5EF4-FFF2-40B4-BE49-F238E27FC236}">
                <a16:creationId xmlns:a16="http://schemas.microsoft.com/office/drawing/2014/main" id="{25813574-D827-4DE1-B64D-5F4C94C0C929}"/>
              </a:ext>
            </a:extLst>
          </p:cNvPr>
          <p:cNvSpPr>
            <a:spLocks noGrp="1"/>
          </p:cNvSpPr>
          <p:nvPr>
            <p:ph type="sldNum" sz="quarter" idx="12"/>
          </p:nvPr>
        </p:nvSpPr>
        <p:spPr/>
        <p:txBody>
          <a:bodyPr/>
          <a:lstStyle/>
          <a:p>
            <a:fld id="{D0E3412F-6B7A-41B5-A4C8-E6A30A4D26B3}" type="slidenum">
              <a:rPr lang="en-US" smtClean="0"/>
              <a:t>11</a:t>
            </a:fld>
            <a:endParaRPr lang="en-US" dirty="0"/>
          </a:p>
        </p:txBody>
      </p:sp>
    </p:spTree>
    <p:extLst>
      <p:ext uri="{BB962C8B-B14F-4D97-AF65-F5344CB8AC3E}">
        <p14:creationId xmlns:p14="http://schemas.microsoft.com/office/powerpoint/2010/main" val="20995552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37F41C-76AD-4776-9CFE-1BF6A10A2965}"/>
              </a:ext>
            </a:extLst>
          </p:cNvPr>
          <p:cNvSpPr>
            <a:spLocks noGrp="1"/>
          </p:cNvSpPr>
          <p:nvPr>
            <p:ph type="title"/>
          </p:nvPr>
        </p:nvSpPr>
        <p:spPr/>
        <p:txBody>
          <a:bodyPr>
            <a:normAutofit/>
          </a:bodyPr>
          <a:lstStyle/>
          <a:p>
            <a:r>
              <a:rPr lang="en-US" sz="4300" dirty="0">
                <a:latin typeface="Arial" panose="020B0604020202020204" pitchFamily="34" charset="0"/>
                <a:cs typeface="Arial" panose="020B0604020202020204" pitchFamily="34" charset="0"/>
              </a:rPr>
              <a:t>Local Procedures related to Testing Times</a:t>
            </a:r>
          </a:p>
        </p:txBody>
      </p:sp>
      <p:sp>
        <p:nvSpPr>
          <p:cNvPr id="3" name="Content Placeholder 2">
            <a:extLst>
              <a:ext uri="{FF2B5EF4-FFF2-40B4-BE49-F238E27FC236}">
                <a16:creationId xmlns:a16="http://schemas.microsoft.com/office/drawing/2014/main" id="{2E59BBC9-63FD-46F7-AE54-7A38908FA577}"/>
              </a:ext>
            </a:extLst>
          </p:cNvPr>
          <p:cNvSpPr>
            <a:spLocks noGrp="1"/>
          </p:cNvSpPr>
          <p:nvPr>
            <p:ph idx="1"/>
          </p:nvPr>
        </p:nvSpPr>
        <p:spPr/>
        <p:txBody>
          <a:bodyPr>
            <a:normAutofit fontScale="92500" lnSpcReduction="10000"/>
          </a:bodyPr>
          <a:lstStyle/>
          <a:p>
            <a:r>
              <a:rPr lang="en-US" dirty="0">
                <a:solidFill>
                  <a:srgbClr val="FF0000"/>
                </a:solidFill>
                <a:latin typeface="Arial" panose="020B0604020202020204" pitchFamily="34" charset="0"/>
                <a:cs typeface="Arial" panose="020B0604020202020204" pitchFamily="34" charset="0"/>
              </a:rPr>
              <a:t>Insert the school’s length of time for each test session. </a:t>
            </a:r>
          </a:p>
          <a:p>
            <a:pPr lvl="1"/>
            <a:r>
              <a:rPr lang="en-US" dirty="0">
                <a:solidFill>
                  <a:srgbClr val="FF0000"/>
                </a:solidFill>
                <a:latin typeface="Arial" panose="020B0604020202020204" pitchFamily="34" charset="0"/>
                <a:cs typeface="Arial" panose="020B0604020202020204" pitchFamily="34" charset="0"/>
              </a:rPr>
              <a:t>See recommended times on the following slide.</a:t>
            </a:r>
          </a:p>
          <a:p>
            <a:r>
              <a:rPr lang="en-US" dirty="0">
                <a:solidFill>
                  <a:srgbClr val="FF0000"/>
                </a:solidFill>
                <a:latin typeface="Arial" panose="020B0604020202020204" pitchFamily="34" charset="0"/>
                <a:cs typeface="Arial" panose="020B0604020202020204" pitchFamily="34" charset="0"/>
              </a:rPr>
              <a:t>Describe the procedure for any students who arrive late.</a:t>
            </a:r>
          </a:p>
          <a:p>
            <a:pPr lvl="1"/>
            <a:r>
              <a:rPr lang="en-US" dirty="0">
                <a:solidFill>
                  <a:srgbClr val="FF0000"/>
                </a:solidFill>
                <a:latin typeface="Arial" panose="020B0604020202020204" pitchFamily="34" charset="0"/>
                <a:cs typeface="Arial" panose="020B0604020202020204" pitchFamily="34" charset="0"/>
              </a:rPr>
              <a:t>Will the test administrator read the script quietly to these students in the room, read it to them outside the room, or will the students instead be scheduled for make-up testing?</a:t>
            </a:r>
          </a:p>
          <a:p>
            <a:r>
              <a:rPr lang="en-US" dirty="0">
                <a:solidFill>
                  <a:srgbClr val="FF0000"/>
                </a:solidFill>
                <a:latin typeface="Arial" panose="020B0604020202020204" pitchFamily="34" charset="0"/>
                <a:cs typeface="Arial" panose="020B0604020202020204" pitchFamily="34" charset="0"/>
              </a:rPr>
              <a:t>Describe the procedure for students who finish testing early.</a:t>
            </a:r>
          </a:p>
          <a:p>
            <a:pPr lvl="1"/>
            <a:r>
              <a:rPr lang="en-US" dirty="0">
                <a:solidFill>
                  <a:srgbClr val="FF0000"/>
                </a:solidFill>
                <a:latin typeface="Arial" panose="020B0604020202020204" pitchFamily="34" charset="0"/>
                <a:cs typeface="Arial" panose="020B0604020202020204" pitchFamily="34" charset="0"/>
              </a:rPr>
              <a:t>Will they be allowed to leave the room early, or will they stay in the room until the end of the session?</a:t>
            </a:r>
          </a:p>
          <a:p>
            <a:r>
              <a:rPr lang="en-US" dirty="0">
                <a:solidFill>
                  <a:srgbClr val="FF0000"/>
                </a:solidFill>
                <a:latin typeface="Arial" panose="020B0604020202020204" pitchFamily="34" charset="0"/>
                <a:cs typeface="Arial" panose="020B0604020202020204" pitchFamily="34" charset="0"/>
              </a:rPr>
              <a:t>Describe the procedure for students who need extended time.</a:t>
            </a:r>
          </a:p>
          <a:p>
            <a:pPr lvl="1"/>
            <a:r>
              <a:rPr lang="en-US" dirty="0">
                <a:solidFill>
                  <a:srgbClr val="FF0000"/>
                </a:solidFill>
                <a:latin typeface="Arial" panose="020B0604020202020204" pitchFamily="34" charset="0"/>
                <a:cs typeface="Arial" panose="020B0604020202020204" pitchFamily="34" charset="0"/>
              </a:rPr>
              <a:t>Will students who need more time stay in the same room to finish, or will they move to a different room?</a:t>
            </a:r>
          </a:p>
        </p:txBody>
      </p:sp>
      <p:sp>
        <p:nvSpPr>
          <p:cNvPr id="4" name="Slide Number Placeholder 3">
            <a:extLst>
              <a:ext uri="{FF2B5EF4-FFF2-40B4-BE49-F238E27FC236}">
                <a16:creationId xmlns:a16="http://schemas.microsoft.com/office/drawing/2014/main" id="{CA6AA881-5798-42F6-88B1-349C07BABDD5}"/>
              </a:ext>
            </a:extLst>
          </p:cNvPr>
          <p:cNvSpPr>
            <a:spLocks noGrp="1"/>
          </p:cNvSpPr>
          <p:nvPr>
            <p:ph type="sldNum" sz="quarter" idx="12"/>
          </p:nvPr>
        </p:nvSpPr>
        <p:spPr/>
        <p:txBody>
          <a:bodyPr/>
          <a:lstStyle/>
          <a:p>
            <a:fld id="{D0E3412F-6B7A-41B5-A4C8-E6A30A4D26B3}" type="slidenum">
              <a:rPr lang="en-US" smtClean="0"/>
              <a:t>12</a:t>
            </a:fld>
            <a:endParaRPr lang="en-US" dirty="0"/>
          </a:p>
        </p:txBody>
      </p:sp>
    </p:spTree>
    <p:extLst>
      <p:ext uri="{BB962C8B-B14F-4D97-AF65-F5344CB8AC3E}">
        <p14:creationId xmlns:p14="http://schemas.microsoft.com/office/powerpoint/2010/main" val="13489284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6C4028FD-8BAA-4A19-BFDE-594D991B75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2EF8DA8-205A-460A-ACB7-6F51C26E8464}"/>
              </a:ext>
            </a:extLst>
          </p:cNvPr>
          <p:cNvSpPr>
            <a:spLocks noGrp="1"/>
          </p:cNvSpPr>
          <p:nvPr>
            <p:ph type="title"/>
          </p:nvPr>
        </p:nvSpPr>
        <p:spPr>
          <a:xfrm>
            <a:off x="836675" y="703551"/>
            <a:ext cx="10515600" cy="1133693"/>
          </a:xfrm>
        </p:spPr>
        <p:txBody>
          <a:bodyPr>
            <a:normAutofit fontScale="90000"/>
          </a:bodyPr>
          <a:lstStyle/>
          <a:p>
            <a:r>
              <a:rPr lang="en-US" sz="4000" dirty="0">
                <a:latin typeface="Arial" panose="020B0604020202020204" pitchFamily="34" charset="0"/>
                <a:cs typeface="Arial" panose="020B0604020202020204" pitchFamily="34" charset="0"/>
              </a:rPr>
              <a:t>DESE Recommended Testing Times: </a:t>
            </a:r>
            <a:br>
              <a:rPr lang="en-US" sz="4000" dirty="0"/>
            </a:br>
            <a:endParaRPr lang="en-US" sz="4000" dirty="0"/>
          </a:p>
        </p:txBody>
      </p:sp>
      <p:sp>
        <p:nvSpPr>
          <p:cNvPr id="3" name="Slide Number Placeholder 2">
            <a:extLst>
              <a:ext uri="{FF2B5EF4-FFF2-40B4-BE49-F238E27FC236}">
                <a16:creationId xmlns:a16="http://schemas.microsoft.com/office/drawing/2014/main" id="{15E52DE6-426C-472F-A3E7-7968CC6CC515}"/>
              </a:ext>
            </a:extLst>
          </p:cNvPr>
          <p:cNvSpPr>
            <a:spLocks noGrp="1"/>
          </p:cNvSpPr>
          <p:nvPr>
            <p:ph type="sldNum" sz="quarter" idx="12"/>
          </p:nvPr>
        </p:nvSpPr>
        <p:spPr>
          <a:xfrm>
            <a:off x="8610600" y="6356350"/>
            <a:ext cx="2743200" cy="365125"/>
          </a:xfrm>
        </p:spPr>
        <p:txBody>
          <a:bodyPr>
            <a:normAutofit/>
          </a:bodyPr>
          <a:lstStyle/>
          <a:p>
            <a:pPr>
              <a:spcAft>
                <a:spcPts val="600"/>
              </a:spcAft>
            </a:pPr>
            <a:fld id="{D0E3412F-6B7A-41B5-A4C8-E6A30A4D26B3}" type="slidenum">
              <a:rPr lang="en-US" smtClean="0"/>
              <a:pPr>
                <a:spcAft>
                  <a:spcPts val="600"/>
                </a:spcAft>
              </a:pPr>
              <a:t>13</a:t>
            </a:fld>
            <a:endParaRPr lang="en-US" dirty="0"/>
          </a:p>
        </p:txBody>
      </p:sp>
      <p:graphicFrame>
        <p:nvGraphicFramePr>
          <p:cNvPr id="6" name="Content Placeholder 6" descr="Grad 10 testing times">
            <a:extLst>
              <a:ext uri="{FF2B5EF4-FFF2-40B4-BE49-F238E27FC236}">
                <a16:creationId xmlns:a16="http://schemas.microsoft.com/office/drawing/2014/main" id="{6EA21B7C-AC85-2B0E-315B-460F2D288C7E}"/>
              </a:ext>
            </a:extLst>
          </p:cNvPr>
          <p:cNvGraphicFramePr>
            <a:graphicFrameLocks/>
          </p:cNvGraphicFramePr>
          <p:nvPr>
            <p:extLst>
              <p:ext uri="{D42A27DB-BD31-4B8C-83A1-F6EECF244321}">
                <p14:modId xmlns:p14="http://schemas.microsoft.com/office/powerpoint/2010/main" val="2114868885"/>
              </p:ext>
            </p:extLst>
          </p:nvPr>
        </p:nvGraphicFramePr>
        <p:xfrm>
          <a:off x="1030705" y="1973769"/>
          <a:ext cx="9687312" cy="3428410"/>
        </p:xfrm>
        <a:graphic>
          <a:graphicData uri="http://schemas.openxmlformats.org/drawingml/2006/table">
            <a:tbl>
              <a:tblPr firstRow="1" firstCol="1" bandRow="1"/>
              <a:tblGrid>
                <a:gridCol w="3399337">
                  <a:extLst>
                    <a:ext uri="{9D8B030D-6E8A-4147-A177-3AD203B41FA5}">
                      <a16:colId xmlns:a16="http://schemas.microsoft.com/office/drawing/2014/main" val="1842086386"/>
                    </a:ext>
                  </a:extLst>
                </a:gridCol>
                <a:gridCol w="2172623">
                  <a:extLst>
                    <a:ext uri="{9D8B030D-6E8A-4147-A177-3AD203B41FA5}">
                      <a16:colId xmlns:a16="http://schemas.microsoft.com/office/drawing/2014/main" val="32569261"/>
                    </a:ext>
                  </a:extLst>
                </a:gridCol>
                <a:gridCol w="4115352">
                  <a:extLst>
                    <a:ext uri="{9D8B030D-6E8A-4147-A177-3AD203B41FA5}">
                      <a16:colId xmlns:a16="http://schemas.microsoft.com/office/drawing/2014/main" val="812508317"/>
                    </a:ext>
                  </a:extLst>
                </a:gridCol>
              </a:tblGrid>
              <a:tr h="1050740">
                <a:tc>
                  <a:txBody>
                    <a:bodyPr/>
                    <a:lstStyle/>
                    <a:p>
                      <a:pPr marL="0" marR="0" algn="l" fontAlgn="t">
                        <a:lnSpc>
                          <a:spcPct val="107000"/>
                        </a:lnSpc>
                        <a:spcBef>
                          <a:spcPts val="0"/>
                        </a:spcBef>
                        <a:spcAft>
                          <a:spcPts val="0"/>
                        </a:spcAft>
                      </a:pPr>
                      <a:r>
                        <a:rPr lang="en-US" sz="2500" b="1" i="0" u="none" strike="noStrike" dirty="0">
                          <a:solidFill>
                            <a:srgbClr val="FFFFFF"/>
                          </a:solidFill>
                          <a:effectLst/>
                          <a:latin typeface="Arial" panose="020B0604020202020204" pitchFamily="34" charset="0"/>
                          <a:ea typeface="Calibri" panose="020F0502020204030204" pitchFamily="34" charset="0"/>
                          <a:cs typeface="Arial" panose="020B0604020202020204" pitchFamily="34" charset="0"/>
                        </a:rPr>
                        <a:t>MCAS Subject Area</a:t>
                      </a:r>
                      <a:endParaRPr lang="en-US" sz="2500" b="0" i="0" u="none" strike="noStrike" dirty="0">
                        <a:effectLst/>
                        <a:latin typeface="Arial" panose="020B0604020202020204" pitchFamily="34" charset="0"/>
                        <a:cs typeface="Arial" panose="020B0604020202020204" pitchFamily="34" charset="0"/>
                      </a:endParaRPr>
                    </a:p>
                  </a:txBody>
                  <a:tcPr marL="184263" marR="184263" marT="25592" marB="0">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4472C4"/>
                    </a:solidFill>
                  </a:tcPr>
                </a:tc>
                <a:tc>
                  <a:txBody>
                    <a:bodyPr/>
                    <a:lstStyle/>
                    <a:p>
                      <a:pPr marL="0" marR="0" algn="l" fontAlgn="t">
                        <a:lnSpc>
                          <a:spcPct val="107000"/>
                        </a:lnSpc>
                        <a:spcBef>
                          <a:spcPts val="0"/>
                        </a:spcBef>
                        <a:spcAft>
                          <a:spcPts val="0"/>
                        </a:spcAft>
                      </a:pPr>
                      <a:r>
                        <a:rPr lang="en-US" sz="2800" b="1" i="0" u="none" strike="noStrike" dirty="0">
                          <a:solidFill>
                            <a:srgbClr val="FFFFFF"/>
                          </a:solidFill>
                          <a:effectLst/>
                          <a:latin typeface="Arial" panose="020B0604020202020204" pitchFamily="34" charset="0"/>
                          <a:ea typeface="Calibri" panose="020F0502020204030204" pitchFamily="34" charset="0"/>
                          <a:cs typeface="Arial" panose="020B0604020202020204" pitchFamily="34" charset="0"/>
                        </a:rPr>
                        <a:t>Number of Sessions</a:t>
                      </a:r>
                      <a:endParaRPr lang="en-US" sz="2800" b="0" i="0" u="none" strike="noStrike" dirty="0">
                        <a:effectLst/>
                        <a:latin typeface="Arial" panose="020B0604020202020204" pitchFamily="34" charset="0"/>
                        <a:cs typeface="Arial" panose="020B0604020202020204" pitchFamily="34" charset="0"/>
                      </a:endParaRPr>
                    </a:p>
                  </a:txBody>
                  <a:tcPr marL="184263" marR="184263" marT="25592" marB="0">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4472C4"/>
                    </a:solidFill>
                  </a:tcPr>
                </a:tc>
                <a:tc>
                  <a:txBody>
                    <a:bodyPr/>
                    <a:lstStyle/>
                    <a:p>
                      <a:pPr marL="0" marR="0" algn="l" fontAlgn="t">
                        <a:lnSpc>
                          <a:spcPct val="107000"/>
                        </a:lnSpc>
                        <a:spcBef>
                          <a:spcPts val="0"/>
                        </a:spcBef>
                        <a:spcAft>
                          <a:spcPts val="0"/>
                        </a:spcAft>
                      </a:pPr>
                      <a:r>
                        <a:rPr lang="en-US" sz="3000" b="1" i="0" u="none" strike="noStrike" dirty="0">
                          <a:solidFill>
                            <a:srgbClr val="FFFFFF"/>
                          </a:solidFill>
                          <a:effectLst/>
                          <a:latin typeface="Arial" panose="020B0604020202020204" pitchFamily="34" charset="0"/>
                          <a:ea typeface="Calibri" panose="020F0502020204030204" pitchFamily="34" charset="0"/>
                          <a:cs typeface="Arial" panose="020B0604020202020204" pitchFamily="34" charset="0"/>
                        </a:rPr>
                        <a:t>Recommended Testing Time</a:t>
                      </a:r>
                      <a:endParaRPr lang="en-US" sz="4800" b="0" i="0" u="none" strike="noStrike" dirty="0">
                        <a:effectLst/>
                        <a:latin typeface="Arial" panose="020B0604020202020204" pitchFamily="34" charset="0"/>
                        <a:cs typeface="Arial" panose="020B0604020202020204" pitchFamily="34" charset="0"/>
                      </a:endParaRPr>
                    </a:p>
                  </a:txBody>
                  <a:tcPr marL="184263" marR="184263" marT="25592" marB="0">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4472C4"/>
                    </a:solidFill>
                  </a:tcPr>
                </a:tc>
                <a:extLst>
                  <a:ext uri="{0D108BD9-81ED-4DB2-BD59-A6C34878D82A}">
                    <a16:rowId xmlns:a16="http://schemas.microsoft.com/office/drawing/2014/main" val="3500014597"/>
                  </a:ext>
                </a:extLst>
              </a:tr>
              <a:tr h="1037864">
                <a:tc>
                  <a:txBody>
                    <a:bodyPr/>
                    <a:lstStyle/>
                    <a:p>
                      <a:pPr marL="0" marR="0" algn="l" fontAlgn="ctr">
                        <a:lnSpc>
                          <a:spcPct val="107000"/>
                        </a:lnSpc>
                        <a:spcBef>
                          <a:spcPts val="0"/>
                        </a:spcBef>
                        <a:spcAft>
                          <a:spcPts val="0"/>
                        </a:spcAft>
                      </a:pPr>
                      <a:r>
                        <a:rPr lang="en-US" sz="3000" b="1" i="0" u="none" strike="noStrike" dirty="0">
                          <a:solidFill>
                            <a:srgbClr val="000000"/>
                          </a:solidFill>
                          <a:effectLst/>
                          <a:latin typeface="Arial" panose="020B0604020202020204" pitchFamily="34" charset="0"/>
                          <a:ea typeface="Calibri" panose="020F0502020204030204" pitchFamily="34" charset="0"/>
                          <a:cs typeface="Arial" panose="020B0604020202020204" pitchFamily="34" charset="0"/>
                        </a:rPr>
                        <a:t>ELA retest</a:t>
                      </a:r>
                      <a:endParaRPr lang="en-US" sz="4800" b="0" i="0" u="none" strike="noStrike" dirty="0">
                        <a:effectLst/>
                        <a:latin typeface="Arial" panose="020B0604020202020204" pitchFamily="34" charset="0"/>
                        <a:cs typeface="Arial" panose="020B0604020202020204" pitchFamily="34" charset="0"/>
                      </a:endParaRPr>
                    </a:p>
                  </a:txBody>
                  <a:tcPr marL="184263" marR="184263" marT="25592" marB="0" anchor="ctr">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D9E2F3"/>
                    </a:solidFill>
                  </a:tcPr>
                </a:tc>
                <a:tc>
                  <a:txBody>
                    <a:bodyPr/>
                    <a:lstStyle/>
                    <a:p>
                      <a:pPr marL="0" marR="0" algn="ctr" fontAlgn="ctr">
                        <a:lnSpc>
                          <a:spcPct val="107000"/>
                        </a:lnSpc>
                        <a:spcBef>
                          <a:spcPts val="0"/>
                        </a:spcBef>
                        <a:spcAft>
                          <a:spcPts val="0"/>
                        </a:spcAft>
                      </a:pPr>
                      <a:r>
                        <a:rPr lang="en-US" sz="3000" b="0" i="0" u="none" strike="noStrike" dirty="0">
                          <a:solidFill>
                            <a:srgbClr val="000000"/>
                          </a:solidFill>
                          <a:effectLst/>
                          <a:latin typeface="Arial" panose="020B0604020202020204" pitchFamily="34" charset="0"/>
                          <a:ea typeface="Calibri" panose="020F0502020204030204" pitchFamily="34" charset="0"/>
                          <a:cs typeface="Arial" panose="020B0604020202020204" pitchFamily="34" charset="0"/>
                        </a:rPr>
                        <a:t>2</a:t>
                      </a:r>
                      <a:endParaRPr lang="en-US" sz="4800" b="0" i="0" u="none" strike="noStrike" dirty="0">
                        <a:effectLst/>
                        <a:latin typeface="Arial" panose="020B0604020202020204" pitchFamily="34" charset="0"/>
                        <a:cs typeface="Arial" panose="020B0604020202020204" pitchFamily="34" charset="0"/>
                      </a:endParaRPr>
                    </a:p>
                  </a:txBody>
                  <a:tcPr marL="184263" marR="184263" marT="25592" marB="0" anchor="ctr">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D9E2F3"/>
                    </a:solidFill>
                  </a:tcPr>
                </a:tc>
                <a:tc>
                  <a:txBody>
                    <a:bodyPr/>
                    <a:lstStyle/>
                    <a:p>
                      <a:pPr marL="0" marR="0" algn="l" fontAlgn="t">
                        <a:lnSpc>
                          <a:spcPct val="107000"/>
                        </a:lnSpc>
                        <a:spcBef>
                          <a:spcPts val="0"/>
                        </a:spcBef>
                        <a:spcAft>
                          <a:spcPts val="0"/>
                        </a:spcAft>
                      </a:pPr>
                      <a:r>
                        <a:rPr lang="en-US" sz="2600" b="0" i="0" u="none" strike="noStrike" dirty="0">
                          <a:solidFill>
                            <a:srgbClr val="000000"/>
                          </a:solidFill>
                          <a:effectLst/>
                          <a:latin typeface="Arial" panose="020B0604020202020204" pitchFamily="34" charset="0"/>
                          <a:ea typeface="Calibri" panose="020F0502020204030204" pitchFamily="34" charset="0"/>
                          <a:cs typeface="Arial" panose="020B0604020202020204" pitchFamily="34" charset="0"/>
                        </a:rPr>
                        <a:t>Session 1: 2½ hours</a:t>
                      </a:r>
                    </a:p>
                    <a:p>
                      <a:pPr marL="0" marR="0" algn="l" fontAlgn="t">
                        <a:lnSpc>
                          <a:spcPct val="107000"/>
                        </a:lnSpc>
                        <a:spcBef>
                          <a:spcPts val="0"/>
                        </a:spcBef>
                        <a:spcAft>
                          <a:spcPts val="0"/>
                        </a:spcAft>
                      </a:pPr>
                      <a:r>
                        <a:rPr lang="en-US" sz="2600" b="0" i="0" u="none" strike="noStrike" dirty="0">
                          <a:solidFill>
                            <a:srgbClr val="000000"/>
                          </a:solidFill>
                          <a:effectLst/>
                          <a:latin typeface="Arial" panose="020B0604020202020204" pitchFamily="34" charset="0"/>
                          <a:cs typeface="Arial" panose="020B0604020202020204" pitchFamily="34" charset="0"/>
                        </a:rPr>
                        <a:t>Session 2: 1½ to 2 hours</a:t>
                      </a:r>
                      <a:endParaRPr lang="en-US" sz="2600" b="0" i="0" u="none" strike="noStrike" dirty="0">
                        <a:effectLst/>
                        <a:latin typeface="Arial" panose="020B0604020202020204" pitchFamily="34" charset="0"/>
                        <a:cs typeface="Arial" panose="020B0604020202020204" pitchFamily="34" charset="0"/>
                      </a:endParaRPr>
                    </a:p>
                  </a:txBody>
                  <a:tcPr marL="184263" marR="184263" marT="25592"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D9E2F3"/>
                    </a:solidFill>
                  </a:tcPr>
                </a:tc>
                <a:extLst>
                  <a:ext uri="{0D108BD9-81ED-4DB2-BD59-A6C34878D82A}">
                    <a16:rowId xmlns:a16="http://schemas.microsoft.com/office/drawing/2014/main" val="1928053566"/>
                  </a:ext>
                </a:extLst>
              </a:tr>
              <a:tr h="1339806">
                <a:tc>
                  <a:txBody>
                    <a:bodyPr/>
                    <a:lstStyle/>
                    <a:p>
                      <a:pPr marL="0" marR="0" algn="l" fontAlgn="t">
                        <a:lnSpc>
                          <a:spcPct val="107000"/>
                        </a:lnSpc>
                        <a:spcBef>
                          <a:spcPts val="0"/>
                        </a:spcBef>
                        <a:spcAft>
                          <a:spcPts val="0"/>
                        </a:spcAft>
                      </a:pPr>
                      <a:r>
                        <a:rPr lang="en-US" sz="3000" b="1" i="0" u="none" strike="noStrike" dirty="0">
                          <a:effectLst/>
                          <a:latin typeface="Arial" panose="020B0604020202020204" pitchFamily="34" charset="0"/>
                          <a:ea typeface="Calibri" panose="020F0502020204030204" pitchFamily="34" charset="0"/>
                          <a:cs typeface="Arial" panose="020B0604020202020204" pitchFamily="34" charset="0"/>
                        </a:rPr>
                        <a:t>Mathematics retest</a:t>
                      </a:r>
                      <a:endParaRPr lang="en-US" sz="4800" b="0" i="0" u="none" strike="noStrike" dirty="0">
                        <a:effectLst/>
                        <a:latin typeface="Arial" panose="020B0604020202020204" pitchFamily="34" charset="0"/>
                        <a:cs typeface="Arial" panose="020B0604020202020204" pitchFamily="34" charset="0"/>
                      </a:endParaRPr>
                    </a:p>
                  </a:txBody>
                  <a:tcPr marL="184263" marR="184263" marT="25592" marB="0" anchor="ctr">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tcPr>
                </a:tc>
                <a:tc>
                  <a:txBody>
                    <a:bodyPr/>
                    <a:lstStyle/>
                    <a:p>
                      <a:pPr marL="0" marR="0" algn="ctr" fontAlgn="ctr">
                        <a:lnSpc>
                          <a:spcPct val="107000"/>
                        </a:lnSpc>
                        <a:spcBef>
                          <a:spcPts val="0"/>
                        </a:spcBef>
                        <a:spcAft>
                          <a:spcPts val="0"/>
                        </a:spcAft>
                      </a:pPr>
                      <a:r>
                        <a:rPr lang="en-US" sz="3000" b="0" i="0" u="none" strike="noStrike" dirty="0">
                          <a:effectLst/>
                          <a:latin typeface="Arial" panose="020B0604020202020204" pitchFamily="34" charset="0"/>
                          <a:ea typeface="Calibri" panose="020F0502020204030204" pitchFamily="34" charset="0"/>
                          <a:cs typeface="Arial" panose="020B0604020202020204" pitchFamily="34" charset="0"/>
                        </a:rPr>
                        <a:t>2</a:t>
                      </a:r>
                      <a:endParaRPr lang="en-US" sz="4800" b="0" i="0" u="none" strike="noStrike" dirty="0">
                        <a:effectLst/>
                        <a:latin typeface="Arial" panose="020B0604020202020204" pitchFamily="34" charset="0"/>
                        <a:cs typeface="Arial" panose="020B0604020202020204" pitchFamily="34" charset="0"/>
                      </a:endParaRPr>
                    </a:p>
                  </a:txBody>
                  <a:tcPr marL="184263" marR="184263" marT="25592" marB="0" anchor="ctr">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tcPr>
                </a:tc>
                <a:tc>
                  <a:txBody>
                    <a:bodyPr/>
                    <a:lstStyle/>
                    <a:p>
                      <a:pPr marL="0" marR="0" algn="l" fontAlgn="ctr">
                        <a:lnSpc>
                          <a:spcPct val="107000"/>
                        </a:lnSpc>
                        <a:spcBef>
                          <a:spcPts val="0"/>
                        </a:spcBef>
                        <a:spcAft>
                          <a:spcPts val="0"/>
                        </a:spcAft>
                      </a:pPr>
                      <a:r>
                        <a:rPr lang="en-US" sz="3000" b="0" i="0" u="none" strike="noStrike" dirty="0">
                          <a:effectLst/>
                          <a:latin typeface="Arial" panose="020B0604020202020204" pitchFamily="34" charset="0"/>
                          <a:ea typeface="Calibri" panose="020F0502020204030204" pitchFamily="34" charset="0"/>
                          <a:cs typeface="Arial" panose="020B0604020202020204" pitchFamily="34" charset="0"/>
                        </a:rPr>
                        <a:t>1½ to 2 hours per session</a:t>
                      </a:r>
                      <a:endParaRPr lang="en-US" sz="4800" b="0" i="0" u="none" strike="noStrike" dirty="0">
                        <a:effectLst/>
                        <a:latin typeface="Arial" panose="020B0604020202020204" pitchFamily="34" charset="0"/>
                        <a:cs typeface="Arial" panose="020B0604020202020204" pitchFamily="34" charset="0"/>
                      </a:endParaRPr>
                    </a:p>
                  </a:txBody>
                  <a:tcPr marL="184263" marR="184263" marT="25592" marB="0" anchor="ctr">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tcPr>
                </a:tc>
                <a:extLst>
                  <a:ext uri="{0D108BD9-81ED-4DB2-BD59-A6C34878D82A}">
                    <a16:rowId xmlns:a16="http://schemas.microsoft.com/office/drawing/2014/main" val="652094397"/>
                  </a:ext>
                </a:extLst>
              </a:tr>
            </a:tbl>
          </a:graphicData>
        </a:graphic>
      </p:graphicFrame>
    </p:spTree>
    <p:extLst>
      <p:ext uri="{BB962C8B-B14F-4D97-AF65-F5344CB8AC3E}">
        <p14:creationId xmlns:p14="http://schemas.microsoft.com/office/powerpoint/2010/main" val="16728873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682AE8-48EB-4F11-BCBE-FC6C8E435F12}"/>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Breaks during a Session</a:t>
            </a:r>
          </a:p>
        </p:txBody>
      </p:sp>
      <p:sp>
        <p:nvSpPr>
          <p:cNvPr id="3" name="Content Placeholder 2">
            <a:extLst>
              <a:ext uri="{FF2B5EF4-FFF2-40B4-BE49-F238E27FC236}">
                <a16:creationId xmlns:a16="http://schemas.microsoft.com/office/drawing/2014/main" id="{83B241B2-D11F-4231-907D-AC1559FF0B21}"/>
              </a:ext>
            </a:extLst>
          </p:cNvPr>
          <p:cNvSpPr>
            <a:spLocks noGrp="1"/>
          </p:cNvSpPr>
          <p:nvPr>
            <p:ph idx="1"/>
          </p:nvPr>
        </p:nvSpPr>
        <p:spPr>
          <a:xfrm>
            <a:off x="838200" y="1825625"/>
            <a:ext cx="10703312" cy="4351338"/>
          </a:xfrm>
        </p:spPr>
        <p:txBody>
          <a:bodyPr vert="horz" lIns="91440" tIns="45720" rIns="91440" bIns="45720" rtlCol="0" anchor="t">
            <a:normAutofit lnSpcReduction="10000"/>
          </a:bodyPr>
          <a:lstStyle/>
          <a:p>
            <a:r>
              <a:rPr lang="en-US" dirty="0">
                <a:latin typeface="Arial" panose="020B0604020202020204" pitchFamily="34" charset="0"/>
                <a:cs typeface="Arial" panose="020B0604020202020204" pitchFamily="34" charset="0"/>
              </a:rPr>
              <a:t>At the test administrator’s discretion, a break of 3</a:t>
            </a:r>
            <a:r>
              <a:rPr lang="en-US" b="0" i="0" u="none" strike="noStrike" baseline="0"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5 minutes is allowed approximately halfway through the session.</a:t>
            </a:r>
            <a:endParaRPr lang="en-US" dirty="0">
              <a:latin typeface="Arial" panose="020B0604020202020204" pitchFamily="34" charset="0"/>
              <a:ea typeface="Calibri"/>
              <a:cs typeface="Arial" panose="020B0604020202020204" pitchFamily="34" charset="0"/>
            </a:endParaRPr>
          </a:p>
          <a:p>
            <a:r>
              <a:rPr lang="en-US" dirty="0">
                <a:latin typeface="Arial" panose="020B0604020202020204" pitchFamily="34" charset="0"/>
                <a:cs typeface="Arial" panose="020B0604020202020204" pitchFamily="34" charset="0"/>
              </a:rPr>
              <a:t>Students should not have conversations during the break.</a:t>
            </a:r>
            <a:endParaRPr lang="en-US" dirty="0">
              <a:latin typeface="Arial" panose="020B0604020202020204" pitchFamily="34" charset="0"/>
              <a:ea typeface="Calibri"/>
              <a:cs typeface="Arial" panose="020B0604020202020204" pitchFamily="34" charset="0"/>
            </a:endParaRPr>
          </a:p>
          <a:p>
            <a:r>
              <a:rPr lang="en-US" dirty="0">
                <a:latin typeface="Arial" panose="020B0604020202020204" pitchFamily="34" charset="0"/>
                <a:cs typeface="Arial" panose="020B0604020202020204" pitchFamily="34" charset="0"/>
              </a:rPr>
              <a:t>The TAM scripts contain instructions that test administrators can read to students to explain how to pause their tests (see, e.g., page 33 in the CBT TAM). When student tests are paused, no content is visible on the screen.</a:t>
            </a:r>
            <a:endParaRPr lang="en-US" dirty="0">
              <a:latin typeface="Arial" panose="020B0604020202020204" pitchFamily="34" charset="0"/>
              <a:ea typeface="Calibri"/>
              <a:cs typeface="Arial" panose="020B0604020202020204" pitchFamily="34" charset="0"/>
            </a:endParaRPr>
          </a:p>
          <a:p>
            <a:r>
              <a:rPr lang="en-US" dirty="0">
                <a:solidFill>
                  <a:srgbClr val="FF0000"/>
                </a:solidFill>
                <a:latin typeface="Arial" panose="020B0604020202020204" pitchFamily="34" charset="0"/>
                <a:cs typeface="Arial" panose="020B0604020202020204" pitchFamily="34" charset="0"/>
              </a:rPr>
              <a:t>Discuss school procedures and what will be allowed/not allowed during breaks</a:t>
            </a:r>
            <a:endParaRPr lang="en-US" dirty="0">
              <a:solidFill>
                <a:srgbClr val="FF0000"/>
              </a:solidFill>
              <a:latin typeface="Arial" panose="020B0604020202020204" pitchFamily="34" charset="0"/>
              <a:ea typeface="Calibri"/>
              <a:cs typeface="Arial" panose="020B0604020202020204" pitchFamily="34" charset="0"/>
            </a:endParaRPr>
          </a:p>
          <a:p>
            <a:r>
              <a:rPr lang="en-US" dirty="0">
                <a:solidFill>
                  <a:srgbClr val="FF0000"/>
                </a:solidFill>
                <a:latin typeface="Arial" panose="020B0604020202020204" pitchFamily="34" charset="0"/>
                <a:cs typeface="Arial" panose="020B0604020202020204" pitchFamily="34" charset="0"/>
              </a:rPr>
              <a:t>How will security be maintained during a break?</a:t>
            </a:r>
            <a:endParaRPr lang="en-US" dirty="0">
              <a:solidFill>
                <a:srgbClr val="FF0000"/>
              </a:solidFill>
              <a:latin typeface="Arial" panose="020B0604020202020204" pitchFamily="34" charset="0"/>
              <a:ea typeface="Calibri"/>
              <a:cs typeface="Arial" panose="020B0604020202020204" pitchFamily="34" charset="0"/>
            </a:endParaRPr>
          </a:p>
        </p:txBody>
      </p:sp>
      <p:sp>
        <p:nvSpPr>
          <p:cNvPr id="4" name="Slide Number Placeholder 3">
            <a:extLst>
              <a:ext uri="{FF2B5EF4-FFF2-40B4-BE49-F238E27FC236}">
                <a16:creationId xmlns:a16="http://schemas.microsoft.com/office/drawing/2014/main" id="{6DE91290-BBF5-4D07-97D9-4CF2BE496608}"/>
              </a:ext>
            </a:extLst>
          </p:cNvPr>
          <p:cNvSpPr>
            <a:spLocks noGrp="1"/>
          </p:cNvSpPr>
          <p:nvPr>
            <p:ph type="sldNum" sz="quarter" idx="12"/>
          </p:nvPr>
        </p:nvSpPr>
        <p:spPr/>
        <p:txBody>
          <a:bodyPr/>
          <a:lstStyle/>
          <a:p>
            <a:fld id="{D0E3412F-6B7A-41B5-A4C8-E6A30A4D26B3}" type="slidenum">
              <a:rPr lang="en-US" smtClean="0"/>
              <a:t>14</a:t>
            </a:fld>
            <a:endParaRPr lang="en-US" dirty="0"/>
          </a:p>
        </p:txBody>
      </p:sp>
    </p:spTree>
    <p:extLst>
      <p:ext uri="{BB962C8B-B14F-4D97-AF65-F5344CB8AC3E}">
        <p14:creationId xmlns:p14="http://schemas.microsoft.com/office/powerpoint/2010/main" val="26055866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D90E82-743B-4334-8739-C5AC92821369}"/>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Secure Content and Materials</a:t>
            </a:r>
          </a:p>
        </p:txBody>
      </p:sp>
      <p:sp>
        <p:nvSpPr>
          <p:cNvPr id="3" name="Content Placeholder 2">
            <a:extLst>
              <a:ext uri="{FF2B5EF4-FFF2-40B4-BE49-F238E27FC236}">
                <a16:creationId xmlns:a16="http://schemas.microsoft.com/office/drawing/2014/main" id="{9DCFE596-1A7F-4D40-B866-40521611BBA2}"/>
              </a:ext>
            </a:extLst>
          </p:cNvPr>
          <p:cNvSpPr>
            <a:spLocks noGrp="1"/>
          </p:cNvSpPr>
          <p:nvPr>
            <p:ph idx="1"/>
          </p:nvPr>
        </p:nvSpPr>
        <p:spPr>
          <a:xfrm>
            <a:off x="838200" y="1537398"/>
            <a:ext cx="10757598" cy="4818952"/>
          </a:xfrm>
        </p:spPr>
        <p:txBody>
          <a:bodyPr>
            <a:normAutofit fontScale="85000" lnSpcReduction="20000"/>
          </a:bodyPr>
          <a:lstStyle/>
          <a:p>
            <a:r>
              <a:rPr lang="en-US" sz="3400" dirty="0">
                <a:latin typeface="Arial" panose="020B0604020202020204" pitchFamily="34" charset="0"/>
                <a:cs typeface="Arial" panose="020B0604020202020204" pitchFamily="34" charset="0"/>
              </a:rPr>
              <a:t>Secure content</a:t>
            </a:r>
          </a:p>
          <a:p>
            <a:pPr lvl="1"/>
            <a:r>
              <a:rPr lang="en-US" sz="3400" dirty="0">
                <a:latin typeface="Arial" panose="020B0604020202020204" pitchFamily="34" charset="0"/>
                <a:cs typeface="Arial" panose="020B0604020202020204" pitchFamily="34" charset="0"/>
              </a:rPr>
              <a:t>MCAS questions not publicly released by DESE</a:t>
            </a:r>
          </a:p>
          <a:p>
            <a:pPr lvl="1"/>
            <a:r>
              <a:rPr lang="en-US" sz="3400" dirty="0">
                <a:latin typeface="Arial" panose="020B0604020202020204" pitchFamily="34" charset="0"/>
                <a:cs typeface="Arial" panose="020B0604020202020204" pitchFamily="34" charset="0"/>
              </a:rPr>
              <a:t>student responses to test questions </a:t>
            </a:r>
          </a:p>
          <a:p>
            <a:pPr lvl="1"/>
            <a:r>
              <a:rPr lang="en-US" sz="3400" dirty="0">
                <a:latin typeface="Arial" panose="020B0604020202020204" pitchFamily="34" charset="0"/>
                <a:cs typeface="Arial" panose="020B0604020202020204" pitchFamily="34" charset="0"/>
              </a:rPr>
              <a:t>passages, diagrams, graphics, writing prompts, and other test content</a:t>
            </a:r>
          </a:p>
          <a:p>
            <a:r>
              <a:rPr lang="en-US" sz="3400" dirty="0">
                <a:latin typeface="Arial" panose="020B0604020202020204" pitchFamily="34" charset="0"/>
                <a:cs typeface="Arial" panose="020B0604020202020204" pitchFamily="34" charset="0"/>
              </a:rPr>
              <a:t>Secure materials</a:t>
            </a:r>
          </a:p>
          <a:p>
            <a:pPr lvl="1"/>
            <a:r>
              <a:rPr lang="en-US" sz="3400" dirty="0">
                <a:latin typeface="Arial" panose="020B0604020202020204" pitchFamily="34" charset="0"/>
                <a:cs typeface="Arial" panose="020B0604020202020204" pitchFamily="34" charset="0"/>
              </a:rPr>
              <a:t>student logins </a:t>
            </a:r>
          </a:p>
          <a:p>
            <a:pPr lvl="1"/>
            <a:r>
              <a:rPr lang="en-US" sz="3400" dirty="0">
                <a:latin typeface="Arial" panose="020B0604020202020204" pitchFamily="34" charset="0"/>
                <a:cs typeface="Arial" panose="020B0604020202020204" pitchFamily="34" charset="0"/>
              </a:rPr>
              <a:t>summary pages</a:t>
            </a:r>
          </a:p>
          <a:p>
            <a:pPr lvl="1"/>
            <a:r>
              <a:rPr lang="en-US" sz="3400" dirty="0">
                <a:latin typeface="Arial" panose="020B0604020202020204" pitchFamily="34" charset="0"/>
                <a:cs typeface="Arial" panose="020B0604020202020204" pitchFamily="34" charset="0"/>
              </a:rPr>
              <a:t>test administrator logins (for test administrators who are administering the Human read-aloud or Human signer accommodation)</a:t>
            </a:r>
          </a:p>
          <a:p>
            <a:pPr lvl="1"/>
            <a:r>
              <a:rPr lang="en-US" sz="3400" dirty="0">
                <a:latin typeface="Arial" panose="020B0604020202020204" pitchFamily="34" charset="0"/>
                <a:cs typeface="Arial" panose="020B0604020202020204" pitchFamily="34" charset="0"/>
              </a:rPr>
              <a:t>used scratch paper (i.e., after students have written on it)</a:t>
            </a:r>
          </a:p>
          <a:p>
            <a:pPr lvl="1"/>
            <a:r>
              <a:rPr lang="en-US" sz="3400" dirty="0">
                <a:latin typeface="Arial" panose="020B0604020202020204" pitchFamily="34" charset="0"/>
                <a:cs typeface="Arial" panose="020B0604020202020204" pitchFamily="34" charset="0"/>
              </a:rPr>
              <a:t>test &amp; answer booklets (for PBT)</a:t>
            </a:r>
            <a:endParaRPr lang="en-US" dirty="0"/>
          </a:p>
        </p:txBody>
      </p:sp>
      <p:sp>
        <p:nvSpPr>
          <p:cNvPr id="4" name="Slide Number Placeholder 3">
            <a:extLst>
              <a:ext uri="{FF2B5EF4-FFF2-40B4-BE49-F238E27FC236}">
                <a16:creationId xmlns:a16="http://schemas.microsoft.com/office/drawing/2014/main" id="{A4B34085-E117-4F62-BA0A-D5CBE2D42A6C}"/>
              </a:ext>
            </a:extLst>
          </p:cNvPr>
          <p:cNvSpPr>
            <a:spLocks noGrp="1"/>
          </p:cNvSpPr>
          <p:nvPr>
            <p:ph type="sldNum" sz="quarter" idx="12"/>
          </p:nvPr>
        </p:nvSpPr>
        <p:spPr/>
        <p:txBody>
          <a:bodyPr/>
          <a:lstStyle/>
          <a:p>
            <a:fld id="{D0E3412F-6B7A-41B5-A4C8-E6A30A4D26B3}" type="slidenum">
              <a:rPr lang="en-US" smtClean="0"/>
              <a:t>15</a:t>
            </a:fld>
            <a:endParaRPr lang="en-US" dirty="0"/>
          </a:p>
        </p:txBody>
      </p:sp>
    </p:spTree>
    <p:extLst>
      <p:ext uri="{BB962C8B-B14F-4D97-AF65-F5344CB8AC3E}">
        <p14:creationId xmlns:p14="http://schemas.microsoft.com/office/powerpoint/2010/main" val="15636050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103908-1548-A28C-9F98-8CDC479A23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90E275-F6F6-680F-B3B6-5DFB68065B7F}"/>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Sample Student Login</a:t>
            </a:r>
          </a:p>
        </p:txBody>
      </p:sp>
      <p:pic>
        <p:nvPicPr>
          <p:cNvPr id="5" name="Picture 4" descr="A picture of a sample student login (the ticket that students use to sign in to the MCAS Student Kiosk). Contains the name and date of birth of the student and the student's username and password.">
            <a:extLst>
              <a:ext uri="{FF2B5EF4-FFF2-40B4-BE49-F238E27FC236}">
                <a16:creationId xmlns:a16="http://schemas.microsoft.com/office/drawing/2014/main" id="{7AEC7DDA-1FE2-F38D-0623-08D6CD49874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67965" y="1860264"/>
            <a:ext cx="6656070" cy="4303650"/>
          </a:xfrm>
          <a:prstGeom prst="rect">
            <a:avLst/>
          </a:prstGeom>
        </p:spPr>
      </p:pic>
      <p:sp>
        <p:nvSpPr>
          <p:cNvPr id="4" name="Slide Number Placeholder 3">
            <a:extLst>
              <a:ext uri="{FF2B5EF4-FFF2-40B4-BE49-F238E27FC236}">
                <a16:creationId xmlns:a16="http://schemas.microsoft.com/office/drawing/2014/main" id="{5FBAED75-382B-1E2D-E9AD-521D1FFFCDB6}"/>
              </a:ext>
            </a:extLst>
          </p:cNvPr>
          <p:cNvSpPr>
            <a:spLocks noGrp="1"/>
          </p:cNvSpPr>
          <p:nvPr>
            <p:ph type="sldNum" sz="quarter" idx="12"/>
          </p:nvPr>
        </p:nvSpPr>
        <p:spPr/>
        <p:txBody>
          <a:bodyPr/>
          <a:lstStyle/>
          <a:p>
            <a:fld id="{D0E3412F-6B7A-41B5-A4C8-E6A30A4D26B3}" type="slidenum">
              <a:rPr lang="en-US" smtClean="0"/>
              <a:t>16</a:t>
            </a:fld>
            <a:endParaRPr lang="en-US" dirty="0"/>
          </a:p>
        </p:txBody>
      </p:sp>
    </p:spTree>
    <p:extLst>
      <p:ext uri="{BB962C8B-B14F-4D97-AF65-F5344CB8AC3E}">
        <p14:creationId xmlns:p14="http://schemas.microsoft.com/office/powerpoint/2010/main" val="25758834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195750-4862-2A6F-9F3B-93A58C91C6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6A9F8D-2D5F-2F3D-28E9-F25662225765}"/>
              </a:ext>
            </a:extLst>
          </p:cNvPr>
          <p:cNvSpPr>
            <a:spLocks noGrp="1"/>
          </p:cNvSpPr>
          <p:nvPr>
            <p:ph type="title"/>
          </p:nvPr>
        </p:nvSpPr>
        <p:spPr>
          <a:xfrm>
            <a:off x="838200" y="157584"/>
            <a:ext cx="10515600" cy="1325563"/>
          </a:xfrm>
        </p:spPr>
        <p:txBody>
          <a:bodyPr/>
          <a:lstStyle/>
          <a:p>
            <a:r>
              <a:rPr lang="en-US" dirty="0">
                <a:latin typeface="Arial" panose="020B0604020202020204" pitchFamily="34" charset="0"/>
                <a:cs typeface="Arial" panose="020B0604020202020204" pitchFamily="34" charset="0"/>
              </a:rPr>
              <a:t>Sample Summary Page</a:t>
            </a:r>
          </a:p>
        </p:txBody>
      </p:sp>
      <p:pic>
        <p:nvPicPr>
          <p:cNvPr id="10" name="Picture 9" descr="Screenshot of sample page summary">
            <a:extLst>
              <a:ext uri="{FF2B5EF4-FFF2-40B4-BE49-F238E27FC236}">
                <a16:creationId xmlns:a16="http://schemas.microsoft.com/office/drawing/2014/main" id="{16E54EE0-7C6C-CC64-DB29-D88759819C7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7100" y="1220840"/>
            <a:ext cx="8928439" cy="4957779"/>
          </a:xfrm>
          <a:prstGeom prst="rect">
            <a:avLst/>
          </a:prstGeom>
        </p:spPr>
      </p:pic>
      <p:sp>
        <p:nvSpPr>
          <p:cNvPr id="9" name="Callout: Line 8">
            <a:extLst>
              <a:ext uri="{FF2B5EF4-FFF2-40B4-BE49-F238E27FC236}">
                <a16:creationId xmlns:a16="http://schemas.microsoft.com/office/drawing/2014/main" id="{18D8455C-6635-156B-3B7B-A4994BEA9066}"/>
              </a:ext>
            </a:extLst>
          </p:cNvPr>
          <p:cNvSpPr/>
          <p:nvPr/>
        </p:nvSpPr>
        <p:spPr>
          <a:xfrm>
            <a:off x="8894150" y="1615158"/>
            <a:ext cx="2190750" cy="1325562"/>
          </a:xfrm>
          <a:prstGeom prst="borderCallout1">
            <a:avLst>
              <a:gd name="adj1" fmla="val 42894"/>
              <a:gd name="adj2" fmla="val -8333"/>
              <a:gd name="adj3" fmla="val 84045"/>
              <a:gd name="adj4" fmla="val -34010"/>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Test administrators will write the access code on the board.</a:t>
            </a:r>
          </a:p>
        </p:txBody>
      </p:sp>
      <p:sp>
        <p:nvSpPr>
          <p:cNvPr id="11" name="Callout: Line 10" descr="Screenshot of sample summary page">
            <a:extLst>
              <a:ext uri="{FF2B5EF4-FFF2-40B4-BE49-F238E27FC236}">
                <a16:creationId xmlns:a16="http://schemas.microsoft.com/office/drawing/2014/main" id="{37551D02-8237-CA7F-0664-D0517EB4BD15}"/>
              </a:ext>
            </a:extLst>
          </p:cNvPr>
          <p:cNvSpPr/>
          <p:nvPr/>
        </p:nvSpPr>
        <p:spPr>
          <a:xfrm>
            <a:off x="4750117" y="5111364"/>
            <a:ext cx="2514600" cy="1051592"/>
          </a:xfrm>
          <a:prstGeom prst="borderCallout1">
            <a:avLst>
              <a:gd name="adj1" fmla="val 8345"/>
              <a:gd name="adj2" fmla="val 104329"/>
              <a:gd name="adj3" fmla="val 12143"/>
              <a:gd name="adj4" fmla="val 139394"/>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Check that accommodations are correct before testing.</a:t>
            </a:r>
          </a:p>
        </p:txBody>
      </p:sp>
      <p:sp>
        <p:nvSpPr>
          <p:cNvPr id="4" name="Slide Number Placeholder 3">
            <a:extLst>
              <a:ext uri="{FF2B5EF4-FFF2-40B4-BE49-F238E27FC236}">
                <a16:creationId xmlns:a16="http://schemas.microsoft.com/office/drawing/2014/main" id="{52B0B1C9-1376-FF45-6CCE-6B25E4D5DE03}"/>
              </a:ext>
            </a:extLst>
          </p:cNvPr>
          <p:cNvSpPr>
            <a:spLocks noGrp="1"/>
          </p:cNvSpPr>
          <p:nvPr>
            <p:ph type="sldNum" sz="quarter" idx="12"/>
          </p:nvPr>
        </p:nvSpPr>
        <p:spPr/>
        <p:txBody>
          <a:bodyPr/>
          <a:lstStyle/>
          <a:p>
            <a:fld id="{D0E3412F-6B7A-41B5-A4C8-E6A30A4D26B3}" type="slidenum">
              <a:rPr lang="en-US" smtClean="0"/>
              <a:t>17</a:t>
            </a:fld>
            <a:endParaRPr lang="en-US" dirty="0"/>
          </a:p>
        </p:txBody>
      </p:sp>
      <p:sp>
        <p:nvSpPr>
          <p:cNvPr id="5" name="Rectangle 4">
            <a:extLst>
              <a:ext uri="{FF2B5EF4-FFF2-40B4-BE49-F238E27FC236}">
                <a16:creationId xmlns:a16="http://schemas.microsoft.com/office/drawing/2014/main" id="{0FF188EA-3865-8798-A2FF-B0FE473BDDAE}"/>
              </a:ext>
              <a:ext uri="{C183D7F6-B498-43B3-948B-1728B52AA6E4}">
                <adec:decorative xmlns:adec="http://schemas.microsoft.com/office/drawing/2017/decorative" val="1"/>
              </a:ext>
            </a:extLst>
          </p:cNvPr>
          <p:cNvSpPr/>
          <p:nvPr/>
        </p:nvSpPr>
        <p:spPr>
          <a:xfrm>
            <a:off x="3964305" y="2814476"/>
            <a:ext cx="4086225" cy="968854"/>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40517EC5-2C12-1ED1-2360-BCD6AD110467}"/>
              </a:ext>
              <a:ext uri="{C183D7F6-B498-43B3-948B-1728B52AA6E4}">
                <adec:decorative xmlns:adec="http://schemas.microsoft.com/office/drawing/2017/decorative" val="1"/>
              </a:ext>
            </a:extLst>
          </p:cNvPr>
          <p:cNvSpPr/>
          <p:nvPr/>
        </p:nvSpPr>
        <p:spPr>
          <a:xfrm>
            <a:off x="8374232" y="4072977"/>
            <a:ext cx="1512718" cy="2108099"/>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DBFB8F56-CE84-A53E-23DF-984DC1EDB88F}"/>
              </a:ext>
              <a:ext uri="{C183D7F6-B498-43B3-948B-1728B52AA6E4}">
                <adec:decorative xmlns:adec="http://schemas.microsoft.com/office/drawing/2017/decorative" val="1"/>
              </a:ext>
            </a:extLst>
          </p:cNvPr>
          <p:cNvSpPr/>
          <p:nvPr/>
        </p:nvSpPr>
        <p:spPr>
          <a:xfrm flipH="1">
            <a:off x="5442857" y="4059900"/>
            <a:ext cx="2409415" cy="59211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5104683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25914-D496-474C-B089-C86ACA2B8AA9}"/>
              </a:ext>
            </a:extLst>
          </p:cNvPr>
          <p:cNvSpPr>
            <a:spLocks noGrp="1"/>
          </p:cNvSpPr>
          <p:nvPr>
            <p:ph type="title"/>
          </p:nvPr>
        </p:nvSpPr>
        <p:spPr>
          <a:xfrm>
            <a:off x="696686" y="173537"/>
            <a:ext cx="10981508" cy="1333046"/>
          </a:xfrm>
        </p:spPr>
        <p:txBody>
          <a:bodyPr>
            <a:normAutofit/>
          </a:bodyPr>
          <a:lstStyle/>
          <a:p>
            <a:r>
              <a:rPr lang="en-US" dirty="0">
                <a:latin typeface="Arial" panose="020B0604020202020204" pitchFamily="34" charset="0"/>
                <a:cs typeface="Arial" panose="020B0604020202020204" pitchFamily="34" charset="0"/>
              </a:rPr>
              <a:t>Test content is confidential. The following things are prohibited:</a:t>
            </a:r>
          </a:p>
        </p:txBody>
      </p:sp>
      <p:sp>
        <p:nvSpPr>
          <p:cNvPr id="3" name="Content Placeholder 2">
            <a:extLst>
              <a:ext uri="{FF2B5EF4-FFF2-40B4-BE49-F238E27FC236}">
                <a16:creationId xmlns:a16="http://schemas.microsoft.com/office/drawing/2014/main" id="{D2176943-926C-4510-9083-DA7ADA9FB04F}"/>
              </a:ext>
            </a:extLst>
          </p:cNvPr>
          <p:cNvSpPr>
            <a:spLocks noGrp="1"/>
          </p:cNvSpPr>
          <p:nvPr>
            <p:ph idx="1"/>
          </p:nvPr>
        </p:nvSpPr>
        <p:spPr>
          <a:xfrm>
            <a:off x="696686" y="1593669"/>
            <a:ext cx="11216640" cy="5024845"/>
          </a:xfrm>
        </p:spPr>
        <p:txBody>
          <a:bodyPr>
            <a:normAutofit fontScale="92500" lnSpcReduction="10000"/>
          </a:bodyPr>
          <a:lstStyle/>
          <a:p>
            <a:r>
              <a:rPr lang="en-US" sz="3200" dirty="0">
                <a:latin typeface="Arial" panose="020B0604020202020204" pitchFamily="34" charset="0"/>
                <a:cs typeface="Arial" panose="020B0604020202020204" pitchFamily="34" charset="0"/>
              </a:rPr>
              <a:t>Viewing test content (on screens or in booklets)</a:t>
            </a:r>
          </a:p>
          <a:p>
            <a:r>
              <a:rPr lang="en-US" sz="3200" dirty="0">
                <a:latin typeface="Arial" panose="020B0604020202020204" pitchFamily="34" charset="0"/>
                <a:cs typeface="Arial" panose="020B0604020202020204" pitchFamily="34" charset="0"/>
              </a:rPr>
              <a:t>Duplicating or reproducing test content</a:t>
            </a:r>
          </a:p>
          <a:p>
            <a:pPr lvl="1"/>
            <a:r>
              <a:rPr lang="en-US" sz="2800" dirty="0">
                <a:latin typeface="Arial" panose="020B0604020202020204" pitchFamily="34" charset="0"/>
                <a:cs typeface="Arial" panose="020B0604020202020204" pitchFamily="34" charset="0"/>
              </a:rPr>
              <a:t>School personnel may not copy questions by hand or photograph them.</a:t>
            </a:r>
          </a:p>
          <a:p>
            <a:pPr lvl="2"/>
            <a:r>
              <a:rPr lang="en-US" sz="2400" dirty="0">
                <a:latin typeface="Arial" panose="020B0604020202020204" pitchFamily="34" charset="0"/>
                <a:cs typeface="Arial" panose="020B0604020202020204" pitchFamily="34" charset="0"/>
              </a:rPr>
              <a:t>Technology staff may not photograph computer screens even when troubleshooting a problem.</a:t>
            </a:r>
          </a:p>
          <a:p>
            <a:r>
              <a:rPr lang="en-US" sz="3200" dirty="0">
                <a:latin typeface="Arial" panose="020B0604020202020204" pitchFamily="34" charset="0"/>
                <a:cs typeface="Arial" panose="020B0604020202020204" pitchFamily="34" charset="0"/>
              </a:rPr>
              <a:t>Discussing test content with anyone before, during, or after testing</a:t>
            </a:r>
          </a:p>
          <a:p>
            <a:pPr lvl="1"/>
            <a:r>
              <a:rPr lang="en-US" sz="2800" dirty="0">
                <a:latin typeface="Arial" panose="020B0604020202020204" pitchFamily="34" charset="0"/>
                <a:cs typeface="Arial" panose="020B0604020202020204" pitchFamily="34" charset="0"/>
              </a:rPr>
              <a:t>School personnel may not discuss test content with each other.</a:t>
            </a:r>
          </a:p>
          <a:p>
            <a:pPr lvl="1"/>
            <a:r>
              <a:rPr lang="en-US" sz="2800" dirty="0">
                <a:latin typeface="Arial" panose="020B0604020202020204" pitchFamily="34" charset="0"/>
                <a:cs typeface="Arial" panose="020B0604020202020204" pitchFamily="34" charset="0"/>
              </a:rPr>
              <a:t>Teachers may not review unreleased MCAS questions with students. </a:t>
            </a:r>
          </a:p>
          <a:p>
            <a:pPr lvl="2"/>
            <a:r>
              <a:rPr lang="en-US" sz="2400" dirty="0">
                <a:latin typeface="Arial" panose="020B0604020202020204" pitchFamily="34" charset="0"/>
                <a:cs typeface="Arial" panose="020B0604020202020204" pitchFamily="34" charset="0"/>
              </a:rPr>
              <a:t>(e.g., “Were there any questions that you had on Session 1 that you want me to go over?”)</a:t>
            </a:r>
          </a:p>
          <a:p>
            <a:pPr lvl="1"/>
            <a:r>
              <a:rPr lang="en-US" sz="2800" dirty="0">
                <a:latin typeface="Arial" panose="020B0604020202020204" pitchFamily="34" charset="0"/>
                <a:cs typeface="Arial" panose="020B0604020202020204" pitchFamily="34" charset="0"/>
              </a:rPr>
              <a:t>Exception: students reporting a concern about a test question</a:t>
            </a:r>
            <a:endParaRPr lang="en-US" dirty="0"/>
          </a:p>
        </p:txBody>
      </p:sp>
      <p:sp>
        <p:nvSpPr>
          <p:cNvPr id="4" name="Slide Number Placeholder 3">
            <a:extLst>
              <a:ext uri="{FF2B5EF4-FFF2-40B4-BE49-F238E27FC236}">
                <a16:creationId xmlns:a16="http://schemas.microsoft.com/office/drawing/2014/main" id="{C1121DE2-FD8B-489B-B461-9BEDCD096FDE}"/>
              </a:ext>
            </a:extLst>
          </p:cNvPr>
          <p:cNvSpPr>
            <a:spLocks noGrp="1"/>
          </p:cNvSpPr>
          <p:nvPr>
            <p:ph type="sldNum" sz="quarter" idx="12"/>
          </p:nvPr>
        </p:nvSpPr>
        <p:spPr/>
        <p:txBody>
          <a:bodyPr/>
          <a:lstStyle/>
          <a:p>
            <a:fld id="{D0E3412F-6B7A-41B5-A4C8-E6A30A4D26B3}" type="slidenum">
              <a:rPr lang="en-US" smtClean="0"/>
              <a:t>18</a:t>
            </a:fld>
            <a:endParaRPr lang="en-US" dirty="0"/>
          </a:p>
        </p:txBody>
      </p:sp>
    </p:spTree>
    <p:extLst>
      <p:ext uri="{BB962C8B-B14F-4D97-AF65-F5344CB8AC3E}">
        <p14:creationId xmlns:p14="http://schemas.microsoft.com/office/powerpoint/2010/main" val="16952677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5372A1-2A12-4ED1-8BBC-735693954876}"/>
              </a:ext>
            </a:extLst>
          </p:cNvPr>
          <p:cNvSpPr>
            <a:spLocks noGrp="1"/>
          </p:cNvSpPr>
          <p:nvPr>
            <p:ph type="ctrTitle"/>
          </p:nvPr>
        </p:nvSpPr>
        <p:spPr/>
        <p:txBody>
          <a:bodyPr>
            <a:normAutofit/>
          </a:bodyPr>
          <a:lstStyle/>
          <a:p>
            <a:r>
              <a:rPr lang="en-US" dirty="0">
                <a:latin typeface="Arial" panose="020B0604020202020204" pitchFamily="34" charset="0"/>
                <a:cs typeface="Arial" panose="020B0604020202020204" pitchFamily="34" charset="0"/>
              </a:rPr>
              <a:t>MCAS Test Administration Training Session</a:t>
            </a:r>
          </a:p>
        </p:txBody>
      </p:sp>
      <p:sp>
        <p:nvSpPr>
          <p:cNvPr id="3" name="Subtitle 2">
            <a:extLst>
              <a:ext uri="{FF2B5EF4-FFF2-40B4-BE49-F238E27FC236}">
                <a16:creationId xmlns:a16="http://schemas.microsoft.com/office/drawing/2014/main" id="{91ECCDB4-0321-4819-A4E4-97283104B1F8}"/>
              </a:ext>
            </a:extLst>
          </p:cNvPr>
          <p:cNvSpPr>
            <a:spLocks noGrp="1"/>
          </p:cNvSpPr>
          <p:nvPr>
            <p:ph type="subTitle" idx="1"/>
          </p:nvPr>
        </p:nvSpPr>
        <p:spPr>
          <a:xfrm>
            <a:off x="1524000" y="3754438"/>
            <a:ext cx="9144000" cy="1655762"/>
          </a:xfrm>
        </p:spPr>
        <p:txBody>
          <a:bodyPr>
            <a:normAutofit/>
          </a:bodyPr>
          <a:lstStyle/>
          <a:p>
            <a:pPr>
              <a:spcBef>
                <a:spcPts val="2400"/>
              </a:spcBef>
            </a:pPr>
            <a:r>
              <a:rPr lang="en-US" dirty="0">
                <a:latin typeface="Arial" panose="020B0604020202020204" pitchFamily="34" charset="0"/>
                <a:cs typeface="Arial" panose="020B0604020202020204" pitchFamily="34" charset="0"/>
              </a:rPr>
              <a:t>For Test Administrators, Technology Staff, and Other School Personnel</a:t>
            </a:r>
          </a:p>
          <a:p>
            <a:pPr>
              <a:spcBef>
                <a:spcPts val="2400"/>
              </a:spcBef>
            </a:pPr>
            <a:r>
              <a:rPr lang="en-US" dirty="0">
                <a:latin typeface="Arial" panose="020B0604020202020204" pitchFamily="34" charset="0"/>
                <a:cs typeface="Arial" panose="020B0604020202020204" pitchFamily="34" charset="0"/>
              </a:rPr>
              <a:t>November 2025 Retests</a:t>
            </a:r>
          </a:p>
        </p:txBody>
      </p:sp>
    </p:spTree>
    <p:extLst>
      <p:ext uri="{BB962C8B-B14F-4D97-AF65-F5344CB8AC3E}">
        <p14:creationId xmlns:p14="http://schemas.microsoft.com/office/powerpoint/2010/main" val="11175809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4BB568-9226-44A9-8772-71F8F536658F}"/>
              </a:ext>
            </a:extLst>
          </p:cNvPr>
          <p:cNvSpPr>
            <a:spLocks noGrp="1"/>
          </p:cNvSpPr>
          <p:nvPr>
            <p:ph type="title"/>
          </p:nvPr>
        </p:nvSpPr>
        <p:spPr/>
        <p:txBody>
          <a:bodyPr>
            <a:normAutofit/>
          </a:bodyPr>
          <a:lstStyle/>
          <a:p>
            <a:r>
              <a:rPr lang="en-US" dirty="0">
                <a:latin typeface="Arial" panose="020B0604020202020204" pitchFamily="34" charset="0"/>
                <a:cs typeface="Arial" panose="020B0604020202020204" pitchFamily="34" charset="0"/>
              </a:rPr>
              <a:t>If a Student Reports a Concern About a Test Question</a:t>
            </a:r>
          </a:p>
        </p:txBody>
      </p:sp>
      <p:sp>
        <p:nvSpPr>
          <p:cNvPr id="3" name="Content Placeholder 2">
            <a:extLst>
              <a:ext uri="{FF2B5EF4-FFF2-40B4-BE49-F238E27FC236}">
                <a16:creationId xmlns:a16="http://schemas.microsoft.com/office/drawing/2014/main" id="{C2E6622A-B32A-483A-98C3-554A3E24196F}"/>
              </a:ext>
            </a:extLst>
          </p:cNvPr>
          <p:cNvSpPr>
            <a:spLocks noGrp="1"/>
          </p:cNvSpPr>
          <p:nvPr>
            <p:ph idx="1"/>
          </p:nvPr>
        </p:nvSpPr>
        <p:spPr>
          <a:xfrm>
            <a:off x="838200" y="2047461"/>
            <a:ext cx="10515600" cy="4129501"/>
          </a:xfrm>
        </p:spPr>
        <p:txBody>
          <a:bodyPr>
            <a:normAutofit/>
          </a:bodyPr>
          <a:lstStyle/>
          <a:p>
            <a:r>
              <a:rPr lang="en-US" dirty="0">
                <a:latin typeface="Arial" panose="020B0604020202020204" pitchFamily="34" charset="0"/>
                <a:cs typeface="Arial" panose="020B0604020202020204" pitchFamily="34" charset="0"/>
              </a:rPr>
              <a:t>If any students report that they have a concern with a test question (i.e., the student thinks there is a problem with the question, or the student is uncomfortable with the content of the question for a non-academic reason)</a:t>
            </a:r>
          </a:p>
          <a:p>
            <a:pPr lvl="1"/>
            <a:r>
              <a:rPr lang="en-US" dirty="0">
                <a:latin typeface="Arial" panose="020B0604020202020204" pitchFamily="34" charset="0"/>
                <a:cs typeface="Arial" panose="020B0604020202020204" pitchFamily="34" charset="0"/>
              </a:rPr>
              <a:t>Note the form number and question number and inform the principal, who will contact DESE for guidance.</a:t>
            </a:r>
          </a:p>
          <a:p>
            <a:pPr lvl="1"/>
            <a:r>
              <a:rPr lang="en-US" dirty="0">
                <a:latin typeface="Arial" panose="020B0604020202020204" pitchFamily="34" charset="0"/>
                <a:ea typeface="+mn-lt"/>
                <a:cs typeface="Arial" panose="020B0604020202020204" pitchFamily="34" charset="0"/>
              </a:rPr>
              <a:t>Do not reproduce the question itself or the answer choices.</a:t>
            </a:r>
          </a:p>
          <a:p>
            <a:pPr lvl="1"/>
            <a:r>
              <a:rPr lang="en-US" dirty="0">
                <a:latin typeface="Arial" panose="020B0604020202020204" pitchFamily="34" charset="0"/>
                <a:ea typeface="+mn-lt"/>
                <a:cs typeface="Arial" panose="020B0604020202020204" pitchFamily="34" charset="0"/>
              </a:rPr>
              <a:t>Refrain from discussing the question except as needed to report the issue.</a:t>
            </a:r>
            <a:endParaRPr lang="en-US"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See also page 23 of the CBT TAM.</a:t>
            </a:r>
            <a:endParaRPr lang="en-US" dirty="0"/>
          </a:p>
        </p:txBody>
      </p:sp>
      <p:sp>
        <p:nvSpPr>
          <p:cNvPr id="4" name="Slide Number Placeholder 3">
            <a:extLst>
              <a:ext uri="{FF2B5EF4-FFF2-40B4-BE49-F238E27FC236}">
                <a16:creationId xmlns:a16="http://schemas.microsoft.com/office/drawing/2014/main" id="{B0EE7654-281E-451A-B59C-17471AAB9B18}"/>
              </a:ext>
            </a:extLst>
          </p:cNvPr>
          <p:cNvSpPr>
            <a:spLocks noGrp="1"/>
          </p:cNvSpPr>
          <p:nvPr>
            <p:ph type="sldNum" sz="quarter" idx="12"/>
          </p:nvPr>
        </p:nvSpPr>
        <p:spPr/>
        <p:txBody>
          <a:bodyPr/>
          <a:lstStyle/>
          <a:p>
            <a:fld id="{D0E3412F-6B7A-41B5-A4C8-E6A30A4D26B3}" type="slidenum">
              <a:rPr lang="en-US" smtClean="0"/>
              <a:t>19</a:t>
            </a:fld>
            <a:endParaRPr lang="en-US" dirty="0"/>
          </a:p>
        </p:txBody>
      </p:sp>
    </p:spTree>
    <p:extLst>
      <p:ext uri="{BB962C8B-B14F-4D97-AF65-F5344CB8AC3E}">
        <p14:creationId xmlns:p14="http://schemas.microsoft.com/office/powerpoint/2010/main" val="38182200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88A21F-CCC5-4238-A056-CCABC0E165E0}"/>
              </a:ext>
            </a:extLst>
          </p:cNvPr>
          <p:cNvSpPr>
            <a:spLocks noGrp="1"/>
          </p:cNvSpPr>
          <p:nvPr>
            <p:ph type="title"/>
          </p:nvPr>
        </p:nvSpPr>
        <p:spPr/>
        <p:txBody>
          <a:bodyPr>
            <a:normAutofit/>
          </a:bodyPr>
          <a:lstStyle/>
          <a:p>
            <a:r>
              <a:rPr lang="en-US" sz="3900" dirty="0">
                <a:latin typeface="Arial" panose="020B0604020202020204" pitchFamily="34" charset="0"/>
                <a:cs typeface="Arial" panose="020B0604020202020204" pitchFamily="34" charset="0"/>
              </a:rPr>
              <a:t>Exceptions to Prohibition of Test Administrators Viewing MCAS Content</a:t>
            </a:r>
          </a:p>
        </p:txBody>
      </p:sp>
      <p:sp>
        <p:nvSpPr>
          <p:cNvPr id="3" name="Content Placeholder 2">
            <a:extLst>
              <a:ext uri="{FF2B5EF4-FFF2-40B4-BE49-F238E27FC236}">
                <a16:creationId xmlns:a16="http://schemas.microsoft.com/office/drawing/2014/main" id="{8569EAF3-E255-4AB1-BA46-9E5245FEB22E}"/>
              </a:ext>
            </a:extLst>
          </p:cNvPr>
          <p:cNvSpPr>
            <a:spLocks noGrp="1"/>
          </p:cNvSpPr>
          <p:nvPr>
            <p:ph idx="1"/>
          </p:nvPr>
        </p:nvSpPr>
        <p:spPr/>
        <p:txBody>
          <a:bodyPr>
            <a:normAutofit fontScale="92500" lnSpcReduction="20000"/>
          </a:bodyPr>
          <a:lstStyle/>
          <a:p>
            <a:r>
              <a:rPr lang="en-US" sz="3200" dirty="0">
                <a:latin typeface="Arial" panose="020B0604020202020204" pitchFamily="34" charset="0"/>
                <a:cs typeface="Arial" panose="020B0604020202020204" pitchFamily="34" charset="0"/>
              </a:rPr>
              <a:t>Administering certain accommodations (</a:t>
            </a:r>
            <a:r>
              <a:rPr lang="en-US" sz="3200" b="1" dirty="0">
                <a:latin typeface="Arial" panose="020B0604020202020204" pitchFamily="34" charset="0"/>
                <a:cs typeface="Arial" panose="020B0604020202020204" pitchFamily="34" charset="0"/>
              </a:rPr>
              <a:t>Nondisclosure Acknowledgment form required</a:t>
            </a:r>
            <a:r>
              <a:rPr lang="en-US" sz="3200" dirty="0">
                <a:latin typeface="Arial" panose="020B0604020202020204" pitchFamily="34" charset="0"/>
                <a:cs typeface="Arial" panose="020B0604020202020204" pitchFamily="34" charset="0"/>
              </a:rPr>
              <a:t>)</a:t>
            </a:r>
          </a:p>
          <a:p>
            <a:pPr lvl="1"/>
            <a:r>
              <a:rPr lang="en-US" sz="2400" dirty="0">
                <a:latin typeface="Arial" panose="020B0604020202020204" pitchFamily="34" charset="0"/>
                <a:cs typeface="Arial" panose="020B0604020202020204" pitchFamily="34" charset="0"/>
              </a:rPr>
              <a:t>Accommodations A2, A3.1, A3.2, A3.3, A5, A6.1, A8, A10.1, A10.2, A11, A12, A13, A14, A15</a:t>
            </a:r>
          </a:p>
          <a:p>
            <a:pPr lvl="1"/>
            <a:r>
              <a:rPr lang="en-US" sz="2400" dirty="0">
                <a:latin typeface="Arial" panose="020B0604020202020204" pitchFamily="34" charset="0"/>
                <a:cs typeface="Arial" panose="020B0604020202020204" pitchFamily="34" charset="0"/>
              </a:rPr>
              <a:t>Special access accommodations SAA1.2, SAA2, SAA3.1, SAA3.2, SAA6</a:t>
            </a:r>
          </a:p>
          <a:p>
            <a:pPr lvl="1"/>
            <a:r>
              <a:rPr lang="en-US" sz="2400" dirty="0">
                <a:latin typeface="Arial" panose="020B0604020202020204" pitchFamily="34" charset="0"/>
                <a:cs typeface="Arial" panose="020B0604020202020204" pitchFamily="34" charset="0"/>
              </a:rPr>
              <a:t>English learner accommodations EL3.2, EL4.1, EL4.2</a:t>
            </a:r>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Reading a word or phrase aloud on the </a:t>
            </a:r>
            <a:r>
              <a:rPr lang="en-US" sz="3200" b="1" dirty="0">
                <a:latin typeface="Arial" panose="020B0604020202020204" pitchFamily="34" charset="0"/>
                <a:cs typeface="Arial" panose="020B0604020202020204" pitchFamily="34" charset="0"/>
              </a:rPr>
              <a:t>Mathematics retest </a:t>
            </a:r>
            <a:r>
              <a:rPr lang="en-US" sz="3200" dirty="0">
                <a:latin typeface="Arial" panose="020B0604020202020204" pitchFamily="34" charset="0"/>
                <a:cs typeface="Arial" panose="020B0604020202020204" pitchFamily="34" charset="0"/>
              </a:rPr>
              <a:t>– Universal Accessibility Feature 11 (UF11)</a:t>
            </a:r>
          </a:p>
          <a:p>
            <a:pPr lvl="1"/>
            <a:r>
              <a:rPr lang="en-US" dirty="0">
                <a:latin typeface="Arial" panose="020B0604020202020204" pitchFamily="34" charset="0"/>
                <a:cs typeface="Arial" panose="020B0604020202020204" pitchFamily="34" charset="0"/>
              </a:rPr>
              <a:t>See page 89 of the PAM for the description of UF11.</a:t>
            </a:r>
          </a:p>
          <a:p>
            <a:pPr lvl="1"/>
            <a:r>
              <a:rPr lang="en-US" dirty="0">
                <a:latin typeface="Arial" panose="020B0604020202020204" pitchFamily="34" charset="0"/>
                <a:cs typeface="Arial" panose="020B0604020202020204" pitchFamily="34" charset="0"/>
              </a:rPr>
              <a:t>UF11 cannot be used on the ELA retest.</a:t>
            </a:r>
          </a:p>
          <a:p>
            <a:r>
              <a:rPr lang="en-US" sz="3200" dirty="0">
                <a:latin typeface="Arial" panose="020B0604020202020204" pitchFamily="34" charset="0"/>
                <a:cs typeface="Arial" panose="020B0604020202020204" pitchFamily="34" charset="0"/>
              </a:rPr>
              <a:t>Assisting a student with the computer interface during testing</a:t>
            </a:r>
            <a:endParaRPr lang="en-US" dirty="0"/>
          </a:p>
        </p:txBody>
      </p:sp>
      <p:sp>
        <p:nvSpPr>
          <p:cNvPr id="4" name="Slide Number Placeholder 3">
            <a:extLst>
              <a:ext uri="{FF2B5EF4-FFF2-40B4-BE49-F238E27FC236}">
                <a16:creationId xmlns:a16="http://schemas.microsoft.com/office/drawing/2014/main" id="{27C632EA-4658-400F-88C2-F5A70CB5D932}"/>
              </a:ext>
            </a:extLst>
          </p:cNvPr>
          <p:cNvSpPr>
            <a:spLocks noGrp="1"/>
          </p:cNvSpPr>
          <p:nvPr>
            <p:ph type="sldNum" sz="quarter" idx="12"/>
          </p:nvPr>
        </p:nvSpPr>
        <p:spPr/>
        <p:txBody>
          <a:bodyPr/>
          <a:lstStyle/>
          <a:p>
            <a:fld id="{D0E3412F-6B7A-41B5-A4C8-E6A30A4D26B3}" type="slidenum">
              <a:rPr lang="en-US" smtClean="0"/>
              <a:t>20</a:t>
            </a:fld>
            <a:endParaRPr lang="en-US" dirty="0"/>
          </a:p>
        </p:txBody>
      </p:sp>
    </p:spTree>
    <p:extLst>
      <p:ext uri="{BB962C8B-B14F-4D97-AF65-F5344CB8AC3E}">
        <p14:creationId xmlns:p14="http://schemas.microsoft.com/office/powerpoint/2010/main" val="32454019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AD2D8-D43C-42C0-B5AD-DCAEA48DE173}"/>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Storage of Secure Materials </a:t>
            </a:r>
          </a:p>
        </p:txBody>
      </p:sp>
      <p:sp>
        <p:nvSpPr>
          <p:cNvPr id="3" name="Content Placeholder 2">
            <a:extLst>
              <a:ext uri="{FF2B5EF4-FFF2-40B4-BE49-F238E27FC236}">
                <a16:creationId xmlns:a16="http://schemas.microsoft.com/office/drawing/2014/main" id="{FB353A8B-F8C9-490F-9672-93CF7964B9E7}"/>
              </a:ext>
            </a:extLst>
          </p:cNvPr>
          <p:cNvSpPr>
            <a:spLocks noGrp="1"/>
          </p:cNvSpPr>
          <p:nvPr>
            <p:ph idx="1"/>
          </p:nvPr>
        </p:nvSpPr>
        <p:spPr/>
        <p:txBody>
          <a:bodyPr>
            <a:normAutofit fontScale="92500" lnSpcReduction="10000"/>
          </a:bodyPr>
          <a:lstStyle/>
          <a:p>
            <a:r>
              <a:rPr lang="en-US" sz="3200" dirty="0">
                <a:latin typeface="Arial" panose="020B0604020202020204" pitchFamily="34" charset="0"/>
                <a:cs typeface="Arial" panose="020B0604020202020204" pitchFamily="34" charset="0"/>
              </a:rPr>
              <a:t>Secure materials (student logins, summary pages, used scratch paper, PBT booklets, etc.) must be stored in a secure central location when tests are not being administered.</a:t>
            </a:r>
          </a:p>
          <a:p>
            <a:pPr lvl="1"/>
            <a:r>
              <a:rPr lang="en-US" sz="2800" dirty="0">
                <a:latin typeface="Arial" panose="020B0604020202020204" pitchFamily="34" charset="0"/>
                <a:cs typeface="Arial" panose="020B0604020202020204" pitchFamily="34" charset="0"/>
              </a:rPr>
              <a:t>Secure materials cannot be stored in classrooms, even if classrooms are locked.</a:t>
            </a:r>
          </a:p>
          <a:p>
            <a:pPr lvl="1"/>
            <a:r>
              <a:rPr lang="en-US" sz="2800" dirty="0">
                <a:latin typeface="Arial" panose="020B0604020202020204" pitchFamily="34" charset="0"/>
                <a:cs typeface="Arial" panose="020B0604020202020204" pitchFamily="34" charset="0"/>
              </a:rPr>
              <a:t>Access to the storage area must be restricted.</a:t>
            </a:r>
          </a:p>
          <a:p>
            <a:r>
              <a:rPr lang="en-US" sz="3200" dirty="0">
                <a:latin typeface="Arial" panose="020B0604020202020204" pitchFamily="34" charset="0"/>
                <a:cs typeface="Arial" panose="020B0604020202020204" pitchFamily="34" charset="0"/>
              </a:rPr>
              <a:t>After each test session is completed, secure materials must be returned to the test coordinator.</a:t>
            </a:r>
          </a:p>
          <a:p>
            <a:r>
              <a:rPr lang="en-US" sz="3200" dirty="0">
                <a:latin typeface="Arial" panose="020B0604020202020204" pitchFamily="34" charset="0"/>
                <a:cs typeface="Arial" panose="020B0604020202020204" pitchFamily="34" charset="0"/>
              </a:rPr>
              <a:t>Secure materials may not be left unattended when not in the central secure storage location.</a:t>
            </a:r>
          </a:p>
          <a:p>
            <a:endParaRPr lang="en-US" dirty="0"/>
          </a:p>
        </p:txBody>
      </p:sp>
      <p:sp>
        <p:nvSpPr>
          <p:cNvPr id="4" name="Slide Number Placeholder 3">
            <a:extLst>
              <a:ext uri="{FF2B5EF4-FFF2-40B4-BE49-F238E27FC236}">
                <a16:creationId xmlns:a16="http://schemas.microsoft.com/office/drawing/2014/main" id="{38A7E644-8434-4DD4-919F-5900006A5946}"/>
              </a:ext>
            </a:extLst>
          </p:cNvPr>
          <p:cNvSpPr>
            <a:spLocks noGrp="1"/>
          </p:cNvSpPr>
          <p:nvPr>
            <p:ph type="sldNum" sz="quarter" idx="12"/>
          </p:nvPr>
        </p:nvSpPr>
        <p:spPr/>
        <p:txBody>
          <a:bodyPr/>
          <a:lstStyle/>
          <a:p>
            <a:fld id="{D0E3412F-6B7A-41B5-A4C8-E6A30A4D26B3}" type="slidenum">
              <a:rPr lang="en-US" smtClean="0"/>
              <a:t>21</a:t>
            </a:fld>
            <a:endParaRPr lang="en-US" dirty="0"/>
          </a:p>
        </p:txBody>
      </p:sp>
    </p:spTree>
    <p:extLst>
      <p:ext uri="{BB962C8B-B14F-4D97-AF65-F5344CB8AC3E}">
        <p14:creationId xmlns:p14="http://schemas.microsoft.com/office/powerpoint/2010/main" val="11250091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EE3151-3A84-421E-89B8-D9F05496B4C8}"/>
              </a:ext>
            </a:extLst>
          </p:cNvPr>
          <p:cNvSpPr>
            <a:spLocks noGrp="1"/>
          </p:cNvSpPr>
          <p:nvPr>
            <p:ph type="title"/>
          </p:nvPr>
        </p:nvSpPr>
        <p:spPr/>
        <p:txBody>
          <a:bodyPr/>
          <a:lstStyle/>
          <a:p>
            <a:r>
              <a:rPr lang="en-US" sz="4000" dirty="0">
                <a:latin typeface="Arial" panose="020B0604020202020204" pitchFamily="34" charset="0"/>
                <a:cs typeface="Arial" panose="020B0604020202020204" pitchFamily="34" charset="0"/>
              </a:rPr>
              <a:t>Tracking Secure Materials</a:t>
            </a:r>
            <a:r>
              <a:rPr lang="en-US" dirty="0"/>
              <a:t>	</a:t>
            </a:r>
          </a:p>
        </p:txBody>
      </p:sp>
      <p:sp>
        <p:nvSpPr>
          <p:cNvPr id="3" name="Content Placeholder 2">
            <a:extLst>
              <a:ext uri="{FF2B5EF4-FFF2-40B4-BE49-F238E27FC236}">
                <a16:creationId xmlns:a16="http://schemas.microsoft.com/office/drawing/2014/main" id="{4333E27E-6F6A-4500-AF21-A97E66D10E0A}"/>
              </a:ext>
            </a:extLst>
          </p:cNvPr>
          <p:cNvSpPr>
            <a:spLocks noGrp="1"/>
          </p:cNvSpPr>
          <p:nvPr>
            <p:ph idx="1"/>
          </p:nvPr>
        </p:nvSpPr>
        <p:spPr>
          <a:xfrm>
            <a:off x="838200" y="1604194"/>
            <a:ext cx="11049000" cy="4752156"/>
          </a:xfrm>
        </p:spPr>
        <p:txBody>
          <a:bodyPr>
            <a:normAutofit fontScale="92500" lnSpcReduction="20000"/>
          </a:bodyPr>
          <a:lstStyle/>
          <a:p>
            <a:r>
              <a:rPr lang="en-US" sz="3200" dirty="0">
                <a:latin typeface="Arial" panose="020B0604020202020204" pitchFamily="34" charset="0"/>
                <a:cs typeface="Arial" panose="020B0604020202020204" pitchFamily="34" charset="0"/>
              </a:rPr>
              <a:t>The chain of custody of secure materials during test administration must be maintained.</a:t>
            </a:r>
          </a:p>
          <a:p>
            <a:r>
              <a:rPr lang="en-US" sz="3200" dirty="0">
                <a:latin typeface="Arial" panose="020B0604020202020204" pitchFamily="34" charset="0"/>
                <a:cs typeface="Arial" panose="020B0604020202020204" pitchFamily="34" charset="0"/>
              </a:rPr>
              <a:t>Internal tracking forms must be used whenever secure materials are removed from, or returned to, secure storage.</a:t>
            </a:r>
          </a:p>
          <a:p>
            <a:pPr lvl="1"/>
            <a:r>
              <a:rPr lang="en-US" sz="2800" dirty="0">
                <a:latin typeface="Arial" panose="020B0604020202020204" pitchFamily="34" charset="0"/>
                <a:cs typeface="Arial" panose="020B0604020202020204" pitchFamily="34" charset="0"/>
              </a:rPr>
              <a:t>Test administrators and the test coordinator must independently count student logins (or booklets for PBT) and record the separate counts on the tracking form before signing it.</a:t>
            </a:r>
          </a:p>
          <a:p>
            <a:pPr lvl="2"/>
            <a:r>
              <a:rPr lang="en-US" sz="2400" dirty="0">
                <a:latin typeface="Arial" panose="020B0604020202020204" pitchFamily="34" charset="0"/>
                <a:cs typeface="Arial" panose="020B0604020202020204" pitchFamily="34" charset="0"/>
              </a:rPr>
              <a:t>Sheets of scratch paper do not need to be counted; however, the return of used scratch paper must be indicated on tracking forms.</a:t>
            </a:r>
          </a:p>
          <a:p>
            <a:pPr lvl="1"/>
            <a:r>
              <a:rPr lang="en-US" sz="2800" dirty="0">
                <a:latin typeface="Arial" panose="020B0604020202020204" pitchFamily="34" charset="0"/>
                <a:cs typeface="Arial" panose="020B0604020202020204" pitchFamily="34" charset="0"/>
              </a:rPr>
              <a:t>The appropriate box on tracking forms must be checked when student logins and used scratch paper are destroyed after testing.</a:t>
            </a:r>
          </a:p>
          <a:p>
            <a:pPr lvl="1"/>
            <a:r>
              <a:rPr lang="en-US" sz="2800" dirty="0">
                <a:solidFill>
                  <a:srgbClr val="FF0000"/>
                </a:solidFill>
                <a:latin typeface="Arial" panose="020B0604020202020204" pitchFamily="34" charset="0"/>
                <a:cs typeface="Arial" panose="020B0604020202020204" pitchFamily="34" charset="0"/>
              </a:rPr>
              <a:t>Inform test administrators if your school plans to use the sample DESE forms or your own forms (as discussed on pages 16–17 of the PAM).</a:t>
            </a:r>
            <a:endParaRPr lang="en-US" sz="28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636B3FC-D271-46AC-B581-D6DBA8C02015}"/>
              </a:ext>
            </a:extLst>
          </p:cNvPr>
          <p:cNvSpPr>
            <a:spLocks noGrp="1"/>
          </p:cNvSpPr>
          <p:nvPr>
            <p:ph type="sldNum" sz="quarter" idx="12"/>
          </p:nvPr>
        </p:nvSpPr>
        <p:spPr/>
        <p:txBody>
          <a:bodyPr/>
          <a:lstStyle/>
          <a:p>
            <a:fld id="{D0E3412F-6B7A-41B5-A4C8-E6A30A4D26B3}" type="slidenum">
              <a:rPr lang="en-US" smtClean="0"/>
              <a:t>22</a:t>
            </a:fld>
            <a:endParaRPr lang="en-US" dirty="0"/>
          </a:p>
        </p:txBody>
      </p:sp>
    </p:spTree>
    <p:extLst>
      <p:ext uri="{BB962C8B-B14F-4D97-AF65-F5344CB8AC3E}">
        <p14:creationId xmlns:p14="http://schemas.microsoft.com/office/powerpoint/2010/main" val="18262919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84E6A-58C3-4FFA-A8DB-C9773C95C01F}"/>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Monitoring Students Outside the Testing Room</a:t>
            </a:r>
          </a:p>
        </p:txBody>
      </p:sp>
      <p:sp>
        <p:nvSpPr>
          <p:cNvPr id="3" name="Content Placeholder 2">
            <a:extLst>
              <a:ext uri="{FF2B5EF4-FFF2-40B4-BE49-F238E27FC236}">
                <a16:creationId xmlns:a16="http://schemas.microsoft.com/office/drawing/2014/main" id="{9E00AF77-997D-4541-938B-D8982EBF5915}"/>
              </a:ext>
            </a:extLst>
          </p:cNvPr>
          <p:cNvSpPr>
            <a:spLocks noGrp="1"/>
          </p:cNvSpPr>
          <p:nvPr>
            <p:ph idx="1"/>
          </p:nvPr>
        </p:nvSpPr>
        <p:spPr>
          <a:xfrm>
            <a:off x="838199" y="1825625"/>
            <a:ext cx="10757171" cy="4351338"/>
          </a:xfrm>
        </p:spPr>
        <p:txBody>
          <a:bodyPr/>
          <a:lstStyle/>
          <a:p>
            <a:r>
              <a:rPr lang="en-US" dirty="0">
                <a:latin typeface="Arial" panose="020B0604020202020204" pitchFamily="34" charset="0"/>
                <a:cs typeface="Arial" panose="020B0604020202020204" pitchFamily="34" charset="0"/>
              </a:rPr>
              <a:t>Students must be supervised at all times when they are out of the testing room (e.g., going to the restroom, going to the nurse, going to a lunch break, moving to a test completion room).</a:t>
            </a:r>
          </a:p>
          <a:p>
            <a:r>
              <a:rPr lang="en-US" dirty="0">
                <a:solidFill>
                  <a:srgbClr val="FF0000"/>
                </a:solidFill>
                <a:latin typeface="Arial" panose="020B0604020202020204" pitchFamily="34" charset="0"/>
                <a:cs typeface="Arial" panose="020B0604020202020204" pitchFamily="34" charset="0"/>
              </a:rPr>
              <a:t>Describe the school’s plan for monitoring students out of the testing room</a:t>
            </a:r>
          </a:p>
          <a:p>
            <a:pPr lvl="1"/>
            <a:r>
              <a:rPr lang="en-US" dirty="0">
                <a:solidFill>
                  <a:srgbClr val="FF0000"/>
                </a:solidFill>
                <a:latin typeface="Arial" panose="020B0604020202020204" pitchFamily="34" charset="0"/>
                <a:cs typeface="Arial" panose="020B0604020202020204" pitchFamily="34" charset="0"/>
              </a:rPr>
              <a:t>Hallway monitors?</a:t>
            </a:r>
          </a:p>
          <a:p>
            <a:pPr lvl="1"/>
            <a:r>
              <a:rPr lang="en-US" dirty="0">
                <a:solidFill>
                  <a:srgbClr val="FF0000"/>
                </a:solidFill>
                <a:latin typeface="Arial" panose="020B0604020202020204" pitchFamily="34" charset="0"/>
                <a:cs typeface="Arial" panose="020B0604020202020204" pitchFamily="34" charset="0"/>
              </a:rPr>
              <a:t>Restroom monitors with a view of testing rooms?</a:t>
            </a:r>
          </a:p>
          <a:p>
            <a:pPr lvl="1"/>
            <a:r>
              <a:rPr lang="en-US" dirty="0">
                <a:solidFill>
                  <a:srgbClr val="FF0000"/>
                </a:solidFill>
                <a:latin typeface="Arial" panose="020B0604020202020204" pitchFamily="34" charset="0"/>
                <a:cs typeface="Arial" panose="020B0604020202020204" pitchFamily="34" charset="0"/>
              </a:rPr>
              <a:t>Call main office for escort?</a:t>
            </a:r>
          </a:p>
          <a:p>
            <a:pPr lvl="1"/>
            <a:r>
              <a:rPr lang="en-US" dirty="0">
                <a:solidFill>
                  <a:srgbClr val="FF0000"/>
                </a:solidFill>
                <a:latin typeface="Arial" panose="020B0604020202020204" pitchFamily="34" charset="0"/>
                <a:cs typeface="Arial" panose="020B0604020202020204" pitchFamily="34" charset="0"/>
              </a:rPr>
              <a:t>Second test administrator escorts student (if two test administrators are used)?</a:t>
            </a:r>
          </a:p>
        </p:txBody>
      </p:sp>
      <p:sp>
        <p:nvSpPr>
          <p:cNvPr id="4" name="Slide Number Placeholder 3">
            <a:extLst>
              <a:ext uri="{FF2B5EF4-FFF2-40B4-BE49-F238E27FC236}">
                <a16:creationId xmlns:a16="http://schemas.microsoft.com/office/drawing/2014/main" id="{0BA69276-776B-4D9A-BD92-B11DE76FE803}"/>
              </a:ext>
            </a:extLst>
          </p:cNvPr>
          <p:cNvSpPr>
            <a:spLocks noGrp="1"/>
          </p:cNvSpPr>
          <p:nvPr>
            <p:ph type="sldNum" sz="quarter" idx="12"/>
          </p:nvPr>
        </p:nvSpPr>
        <p:spPr/>
        <p:txBody>
          <a:bodyPr/>
          <a:lstStyle/>
          <a:p>
            <a:fld id="{D0E3412F-6B7A-41B5-A4C8-E6A30A4D26B3}" type="slidenum">
              <a:rPr lang="en-US" smtClean="0"/>
              <a:t>23</a:t>
            </a:fld>
            <a:endParaRPr lang="en-US" dirty="0"/>
          </a:p>
        </p:txBody>
      </p:sp>
    </p:spTree>
    <p:extLst>
      <p:ext uri="{BB962C8B-B14F-4D97-AF65-F5344CB8AC3E}">
        <p14:creationId xmlns:p14="http://schemas.microsoft.com/office/powerpoint/2010/main" val="42208634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86FC04-05C0-4262-AC0B-E622519A03D7}"/>
              </a:ext>
            </a:extLst>
          </p:cNvPr>
          <p:cNvSpPr>
            <a:spLocks noGrp="1"/>
          </p:cNvSpPr>
          <p:nvPr>
            <p:ph type="title"/>
          </p:nvPr>
        </p:nvSpPr>
        <p:spPr/>
        <p:txBody>
          <a:bodyPr>
            <a:normAutofit/>
          </a:bodyPr>
          <a:lstStyle/>
          <a:p>
            <a:r>
              <a:rPr lang="en-US" sz="4200" dirty="0">
                <a:latin typeface="Arial" panose="020B0604020202020204" pitchFamily="34" charset="0"/>
                <a:cs typeface="Arial" panose="020B0604020202020204" pitchFamily="34" charset="0"/>
              </a:rPr>
              <a:t>A Secure Environment in the Testing Room</a:t>
            </a:r>
          </a:p>
        </p:txBody>
      </p:sp>
      <p:sp>
        <p:nvSpPr>
          <p:cNvPr id="3" name="Content Placeholder 2">
            <a:extLst>
              <a:ext uri="{FF2B5EF4-FFF2-40B4-BE49-F238E27FC236}">
                <a16:creationId xmlns:a16="http://schemas.microsoft.com/office/drawing/2014/main" id="{827B6BFA-3A88-4D21-B996-CBC2D5FCDCDF}"/>
              </a:ext>
            </a:extLst>
          </p:cNvPr>
          <p:cNvSpPr>
            <a:spLocks noGrp="1"/>
          </p:cNvSpPr>
          <p:nvPr>
            <p:ph idx="1"/>
          </p:nvPr>
        </p:nvSpPr>
        <p:spPr/>
        <p:txBody>
          <a:bodyPr>
            <a:normAutofit fontScale="92500" lnSpcReduction="20000"/>
          </a:bodyPr>
          <a:lstStyle/>
          <a:p>
            <a:r>
              <a:rPr lang="en-US" dirty="0">
                <a:latin typeface="Arial" panose="020B0604020202020204" pitchFamily="34" charset="0"/>
                <a:cs typeface="Arial" panose="020B0604020202020204" pitchFamily="34" charset="0"/>
              </a:rPr>
              <a:t>Cover or remove prohibited classroom displays.</a:t>
            </a:r>
          </a:p>
          <a:p>
            <a:pPr lvl="1"/>
            <a:r>
              <a:rPr lang="en-US" dirty="0">
                <a:solidFill>
                  <a:srgbClr val="FF0000"/>
                </a:solidFill>
                <a:latin typeface="Arial" panose="020B0604020202020204" pitchFamily="34" charset="0"/>
                <a:cs typeface="Arial" panose="020B0604020202020204" pitchFamily="34" charset="0"/>
              </a:rPr>
              <a:t>Describe how and when this will be done in the school.</a:t>
            </a:r>
          </a:p>
          <a:p>
            <a:pPr lvl="1"/>
            <a:r>
              <a:rPr lang="en-US" dirty="0">
                <a:latin typeface="Arial" panose="020B0604020202020204" pitchFamily="34" charset="0"/>
                <a:cs typeface="Arial" panose="020B0604020202020204" pitchFamily="34" charset="0"/>
              </a:rPr>
              <a:t>See page 24 in the CBT TAM for examples of what must be covered or removed.</a:t>
            </a:r>
          </a:p>
          <a:p>
            <a:r>
              <a:rPr lang="en-US" dirty="0">
                <a:latin typeface="Arial" panose="020B0604020202020204" pitchFamily="34" charset="0"/>
                <a:cs typeface="Arial" panose="020B0604020202020204" pitchFamily="34" charset="0"/>
              </a:rPr>
              <a:t>Unauthorized persons may not enter testing rooms, including </a:t>
            </a:r>
          </a:p>
          <a:p>
            <a:pPr lvl="1"/>
            <a:r>
              <a:rPr lang="en-US" dirty="0">
                <a:latin typeface="Arial" panose="020B0604020202020204" pitchFamily="34" charset="0"/>
                <a:cs typeface="Arial" panose="020B0604020202020204" pitchFamily="34" charset="0"/>
              </a:rPr>
              <a:t>parents</a:t>
            </a:r>
          </a:p>
          <a:p>
            <a:pPr lvl="1"/>
            <a:r>
              <a:rPr lang="en-US" dirty="0">
                <a:latin typeface="Arial" panose="020B0604020202020204" pitchFamily="34" charset="0"/>
                <a:cs typeface="Arial" panose="020B0604020202020204" pitchFamily="34" charset="0"/>
              </a:rPr>
              <a:t>non-testing students</a:t>
            </a:r>
          </a:p>
          <a:p>
            <a:pPr lvl="1"/>
            <a:r>
              <a:rPr lang="en-US" dirty="0">
                <a:latin typeface="Arial" panose="020B0604020202020204" pitchFamily="34" charset="0"/>
                <a:cs typeface="Arial" panose="020B0604020202020204" pitchFamily="34" charset="0"/>
              </a:rPr>
              <a:t>teachers not assigned to the room as test administrators</a:t>
            </a:r>
          </a:p>
          <a:p>
            <a:r>
              <a:rPr lang="en-US" dirty="0">
                <a:latin typeface="Arial" panose="020B0604020202020204" pitchFamily="34" charset="0"/>
                <a:cs typeface="Arial" panose="020B0604020202020204" pitchFamily="34" charset="0"/>
              </a:rPr>
              <a:t>Testing rooms may be entered by</a:t>
            </a:r>
          </a:p>
          <a:p>
            <a:pPr lvl="1"/>
            <a:r>
              <a:rPr lang="en-US" dirty="0">
                <a:latin typeface="Arial" panose="020B0604020202020204" pitchFamily="34" charset="0"/>
                <a:cs typeface="Arial" panose="020B0604020202020204" pitchFamily="34" charset="0"/>
              </a:rPr>
              <a:t>school administrators (including the test coordinator, even if they do not have a formal administrative role at the school)</a:t>
            </a:r>
          </a:p>
          <a:p>
            <a:pPr lvl="1"/>
            <a:r>
              <a:rPr lang="en-US" dirty="0">
                <a:latin typeface="Arial" panose="020B0604020202020204" pitchFamily="34" charset="0"/>
                <a:cs typeface="Arial" panose="020B0604020202020204" pitchFamily="34" charset="0"/>
              </a:rPr>
              <a:t>district staff</a:t>
            </a:r>
          </a:p>
          <a:p>
            <a:pPr lvl="1"/>
            <a:r>
              <a:rPr lang="en-US" dirty="0">
                <a:latin typeface="Arial" panose="020B0604020202020204" pitchFamily="34" charset="0"/>
                <a:cs typeface="Arial" panose="020B0604020202020204" pitchFamily="34" charset="0"/>
              </a:rPr>
              <a:t>DESE observers</a:t>
            </a:r>
          </a:p>
          <a:p>
            <a:pPr lvl="1"/>
            <a:r>
              <a:rPr lang="en-US" dirty="0">
                <a:latin typeface="Arial" panose="020B0604020202020204" pitchFamily="34" charset="0"/>
                <a:cs typeface="Arial" panose="020B0604020202020204" pitchFamily="34" charset="0"/>
              </a:rPr>
              <a:t>technology staff (to troubleshoot technology problems)</a:t>
            </a:r>
            <a:endParaRPr lang="en-US" dirty="0"/>
          </a:p>
        </p:txBody>
      </p:sp>
      <p:sp>
        <p:nvSpPr>
          <p:cNvPr id="4" name="Slide Number Placeholder 3">
            <a:extLst>
              <a:ext uri="{FF2B5EF4-FFF2-40B4-BE49-F238E27FC236}">
                <a16:creationId xmlns:a16="http://schemas.microsoft.com/office/drawing/2014/main" id="{CE6677E5-AF45-4029-BB69-E6BAB2404F85}"/>
              </a:ext>
            </a:extLst>
          </p:cNvPr>
          <p:cNvSpPr>
            <a:spLocks noGrp="1"/>
          </p:cNvSpPr>
          <p:nvPr>
            <p:ph type="sldNum" sz="quarter" idx="12"/>
          </p:nvPr>
        </p:nvSpPr>
        <p:spPr/>
        <p:txBody>
          <a:bodyPr/>
          <a:lstStyle/>
          <a:p>
            <a:fld id="{D0E3412F-6B7A-41B5-A4C8-E6A30A4D26B3}" type="slidenum">
              <a:rPr lang="en-US" smtClean="0"/>
              <a:t>24</a:t>
            </a:fld>
            <a:endParaRPr lang="en-US" dirty="0"/>
          </a:p>
        </p:txBody>
      </p:sp>
    </p:spTree>
    <p:extLst>
      <p:ext uri="{BB962C8B-B14F-4D97-AF65-F5344CB8AC3E}">
        <p14:creationId xmlns:p14="http://schemas.microsoft.com/office/powerpoint/2010/main" val="8790409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FA71A4-F774-4321-B896-7B7D86FB4D08}"/>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A Secure Environment in the Testing Room, continued</a:t>
            </a:r>
          </a:p>
        </p:txBody>
      </p:sp>
      <p:sp>
        <p:nvSpPr>
          <p:cNvPr id="3" name="Content Placeholder 2">
            <a:extLst>
              <a:ext uri="{FF2B5EF4-FFF2-40B4-BE49-F238E27FC236}">
                <a16:creationId xmlns:a16="http://schemas.microsoft.com/office/drawing/2014/main" id="{674AFBB1-DFB3-4642-9470-A8E84A3CB588}"/>
              </a:ext>
            </a:extLst>
          </p:cNvPr>
          <p:cNvSpPr>
            <a:spLocks noGrp="1"/>
          </p:cNvSpPr>
          <p:nvPr>
            <p:ph idx="1"/>
          </p:nvPr>
        </p:nvSpPr>
        <p:spPr>
          <a:xfrm>
            <a:off x="838199" y="1825625"/>
            <a:ext cx="10996749" cy="4667250"/>
          </a:xfrm>
        </p:spPr>
        <p:txBody>
          <a:bodyPr>
            <a:normAutofit/>
          </a:bodyPr>
          <a:lstStyle/>
          <a:p>
            <a:r>
              <a:rPr lang="en-US" dirty="0">
                <a:latin typeface="Arial" panose="020B0604020202020204" pitchFamily="34" charset="0"/>
                <a:cs typeface="Arial" panose="020B0604020202020204" pitchFamily="34" charset="0"/>
              </a:rPr>
              <a:t>Students must not be able to view any screen (or booklet) but their own.</a:t>
            </a:r>
          </a:p>
          <a:p>
            <a:r>
              <a:rPr lang="en-US" dirty="0">
                <a:solidFill>
                  <a:srgbClr val="FF0000"/>
                </a:solidFill>
                <a:latin typeface="Arial" panose="020B0604020202020204" pitchFamily="34" charset="0"/>
                <a:cs typeface="Arial" panose="020B0604020202020204" pitchFamily="34" charset="0"/>
              </a:rPr>
              <a:t>Describe how rooms will be set up to ensure a secure testing environment, or whether test administrators will set up their own rooms</a:t>
            </a:r>
          </a:p>
          <a:p>
            <a:pPr lvl="1"/>
            <a:r>
              <a:rPr lang="en-US" dirty="0">
                <a:latin typeface="Arial" panose="020B0604020202020204" pitchFamily="34" charset="0"/>
                <a:cs typeface="Arial" panose="020B0604020202020204" pitchFamily="34" charset="0"/>
              </a:rPr>
              <a:t>Set up rooms in advance, if needed, to test out different seating arrangements.</a:t>
            </a:r>
          </a:p>
          <a:p>
            <a:pPr lvl="1"/>
            <a:r>
              <a:rPr lang="en-US" dirty="0">
                <a:solidFill>
                  <a:srgbClr val="FF0000"/>
                </a:solidFill>
                <a:latin typeface="Arial" panose="020B0604020202020204" pitchFamily="34" charset="0"/>
                <a:cs typeface="Arial" panose="020B0604020202020204" pitchFamily="34" charset="0"/>
              </a:rPr>
              <a:t>If test administrators will set up their own rooms, who will walk around at the start of testing and check all the rooms?</a:t>
            </a:r>
          </a:p>
          <a:p>
            <a:pPr lvl="1"/>
            <a:r>
              <a:rPr lang="en-US" dirty="0">
                <a:solidFill>
                  <a:srgbClr val="FF0000"/>
                </a:solidFill>
                <a:latin typeface="Arial" panose="020B0604020202020204" pitchFamily="34" charset="0"/>
                <a:cs typeface="Arial" panose="020B0604020202020204" pitchFamily="34" charset="0"/>
              </a:rPr>
              <a:t>Will students be separated by enough space to support secure testing?</a:t>
            </a:r>
          </a:p>
          <a:p>
            <a:pPr lvl="1"/>
            <a:r>
              <a:rPr lang="en-US" dirty="0">
                <a:solidFill>
                  <a:srgbClr val="FF0000"/>
                </a:solidFill>
                <a:latin typeface="Arial" panose="020B0604020202020204" pitchFamily="34" charset="0"/>
                <a:cs typeface="Arial" panose="020B0604020202020204" pitchFamily="34" charset="0"/>
              </a:rPr>
              <a:t>Will physical barriers (e.g., partitions, privacy screens, carrels) be used?</a:t>
            </a:r>
            <a:endParaRPr lang="en-US" dirty="0"/>
          </a:p>
        </p:txBody>
      </p:sp>
      <p:sp>
        <p:nvSpPr>
          <p:cNvPr id="4" name="Slide Number Placeholder 3">
            <a:extLst>
              <a:ext uri="{FF2B5EF4-FFF2-40B4-BE49-F238E27FC236}">
                <a16:creationId xmlns:a16="http://schemas.microsoft.com/office/drawing/2014/main" id="{F789D029-3E6E-4807-9D33-0B395440145A}"/>
              </a:ext>
            </a:extLst>
          </p:cNvPr>
          <p:cNvSpPr>
            <a:spLocks noGrp="1"/>
          </p:cNvSpPr>
          <p:nvPr>
            <p:ph type="sldNum" sz="quarter" idx="12"/>
          </p:nvPr>
        </p:nvSpPr>
        <p:spPr/>
        <p:txBody>
          <a:bodyPr/>
          <a:lstStyle/>
          <a:p>
            <a:fld id="{D0E3412F-6B7A-41B5-A4C8-E6A30A4D26B3}" type="slidenum">
              <a:rPr lang="en-US" smtClean="0"/>
              <a:t>25</a:t>
            </a:fld>
            <a:endParaRPr lang="en-US" dirty="0"/>
          </a:p>
        </p:txBody>
      </p:sp>
    </p:spTree>
    <p:extLst>
      <p:ext uri="{BB962C8B-B14F-4D97-AF65-F5344CB8AC3E}">
        <p14:creationId xmlns:p14="http://schemas.microsoft.com/office/powerpoint/2010/main" val="28855119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Prohibited Materials</a:t>
            </a:r>
          </a:p>
        </p:txBody>
      </p:sp>
      <p:sp>
        <p:nvSpPr>
          <p:cNvPr id="3" name="Content Placeholder 2"/>
          <p:cNvSpPr>
            <a:spLocks noGrp="1"/>
          </p:cNvSpPr>
          <p:nvPr>
            <p:ph idx="1"/>
          </p:nvPr>
        </p:nvSpPr>
        <p:spPr/>
        <p:txBody>
          <a:bodyPr>
            <a:normAutofit fontScale="92500" lnSpcReduction="20000"/>
          </a:bodyPr>
          <a:lstStyle/>
          <a:p>
            <a:r>
              <a:rPr lang="en-US" dirty="0">
                <a:latin typeface="Arial" panose="020B0604020202020204" pitchFamily="34" charset="0"/>
                <a:cs typeface="Arial" panose="020B0604020202020204" pitchFamily="34" charset="0"/>
              </a:rPr>
              <a:t>Make sure students understand that they are not allowed to have</a:t>
            </a:r>
          </a:p>
          <a:p>
            <a:pPr lvl="1"/>
            <a:r>
              <a:rPr lang="en-US" dirty="0">
                <a:latin typeface="Arial" panose="020B0604020202020204" pitchFamily="34" charset="0"/>
                <a:cs typeface="Arial" panose="020B0604020202020204" pitchFamily="34" charset="0"/>
              </a:rPr>
              <a:t>cell phones and other electronic devices (e.g., smartwatches, ear buds)</a:t>
            </a:r>
          </a:p>
          <a:p>
            <a:pPr lvl="1"/>
            <a:r>
              <a:rPr lang="en-US" dirty="0">
                <a:latin typeface="Arial" panose="020B0604020202020204" pitchFamily="34" charset="0"/>
                <a:cs typeface="Arial" panose="020B0604020202020204" pitchFamily="34" charset="0"/>
              </a:rPr>
              <a:t>calculators on the noncalculator session (Mathematics)</a:t>
            </a:r>
          </a:p>
          <a:p>
            <a:pPr lvl="1"/>
            <a:r>
              <a:rPr lang="en-US" dirty="0">
                <a:latin typeface="Arial" panose="020B0604020202020204" pitchFamily="34" charset="0"/>
                <a:cs typeface="Arial" panose="020B0604020202020204" pitchFamily="34" charset="0"/>
              </a:rPr>
              <a:t>notes or reference material such as additional reference sheets other than what they have been given (except for certain accommodations)</a:t>
            </a:r>
          </a:p>
          <a:p>
            <a:pPr lvl="1"/>
            <a:r>
              <a:rPr lang="en-US" dirty="0">
                <a:latin typeface="Arial" panose="020B0604020202020204" pitchFamily="34" charset="0"/>
                <a:cs typeface="Arial" panose="020B0604020202020204" pitchFamily="34" charset="0"/>
              </a:rPr>
              <a:t>dictionaries </a:t>
            </a:r>
          </a:p>
          <a:p>
            <a:pPr lvl="1"/>
            <a:r>
              <a:rPr lang="en-US" dirty="0">
                <a:latin typeface="Arial" panose="020B0604020202020204" pitchFamily="34" charset="0"/>
                <a:cs typeface="Arial" panose="020B0604020202020204" pitchFamily="34" charset="0"/>
              </a:rPr>
              <a:t>other instructional materials</a:t>
            </a:r>
          </a:p>
          <a:p>
            <a:r>
              <a:rPr lang="en-US" dirty="0">
                <a:latin typeface="Arial" panose="020B0604020202020204" pitchFamily="34" charset="0"/>
                <a:cs typeface="Arial" panose="020B0604020202020204" pitchFamily="34" charset="0"/>
              </a:rPr>
              <a:t>A more comprehensive list can be found on page 16 of the CBT TAM.</a:t>
            </a:r>
          </a:p>
          <a:p>
            <a:r>
              <a:rPr lang="en-US" dirty="0">
                <a:latin typeface="Arial" panose="020B0604020202020204" pitchFamily="34" charset="0"/>
                <a:cs typeface="Arial" panose="020B0604020202020204" pitchFamily="34" charset="0"/>
              </a:rPr>
              <a:t>A poster showing examples of prohibited materials is available at </a:t>
            </a:r>
            <a:r>
              <a:rPr lang="en-US" dirty="0">
                <a:latin typeface="Arial" panose="020B0604020202020204" pitchFamily="34" charset="0"/>
                <a:cs typeface="Arial" panose="020B0604020202020204" pitchFamily="34" charset="0"/>
                <a:hlinkClick r:id="rId2"/>
              </a:rPr>
              <a:t>www.doe.mass.edu/mcas/testadmin/retest/forms</a:t>
            </a:r>
            <a:endParaRPr lang="en-US" dirty="0">
              <a:latin typeface="Arial" panose="020B0604020202020204" pitchFamily="34" charset="0"/>
              <a:cs typeface="Arial" panose="020B0604020202020204" pitchFamily="34" charset="0"/>
            </a:endParaRPr>
          </a:p>
          <a:p>
            <a:pPr lvl="1"/>
            <a:r>
              <a:rPr lang="en-US" dirty="0">
                <a:solidFill>
                  <a:srgbClr val="FF0000"/>
                </a:solidFill>
                <a:latin typeface="Arial" panose="020B0604020202020204" pitchFamily="34" charset="0"/>
                <a:cs typeface="Arial" panose="020B0604020202020204" pitchFamily="34" charset="0"/>
              </a:rPr>
              <a:t>Inform staff whether the school will be using this poster during testing (recommended).</a:t>
            </a:r>
            <a:endParaRPr lang="en-US" dirty="0"/>
          </a:p>
        </p:txBody>
      </p:sp>
      <p:sp>
        <p:nvSpPr>
          <p:cNvPr id="4" name="Slide Number Placeholder 3">
            <a:extLst>
              <a:ext uri="{FF2B5EF4-FFF2-40B4-BE49-F238E27FC236}">
                <a16:creationId xmlns:a16="http://schemas.microsoft.com/office/drawing/2014/main" id="{14580823-AFD4-49C9-8AC7-20D8490E6B18}"/>
              </a:ext>
            </a:extLst>
          </p:cNvPr>
          <p:cNvSpPr>
            <a:spLocks noGrp="1"/>
          </p:cNvSpPr>
          <p:nvPr>
            <p:ph type="sldNum" sz="quarter" idx="12"/>
          </p:nvPr>
        </p:nvSpPr>
        <p:spPr/>
        <p:txBody>
          <a:bodyPr/>
          <a:lstStyle/>
          <a:p>
            <a:fld id="{D0E3412F-6B7A-41B5-A4C8-E6A30A4D26B3}" type="slidenum">
              <a:rPr lang="en-US" smtClean="0"/>
              <a:t>26</a:t>
            </a:fld>
            <a:endParaRPr lang="en-US" dirty="0"/>
          </a:p>
        </p:txBody>
      </p:sp>
    </p:spTree>
    <p:extLst>
      <p:ext uri="{BB962C8B-B14F-4D97-AF65-F5344CB8AC3E}">
        <p14:creationId xmlns:p14="http://schemas.microsoft.com/office/powerpoint/2010/main" val="1779435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CED2FE-4186-4A79-9A18-1B5A6A98A99E}"/>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Cell Phones</a:t>
            </a:r>
          </a:p>
        </p:txBody>
      </p:sp>
      <p:sp>
        <p:nvSpPr>
          <p:cNvPr id="3" name="Content Placeholder 2">
            <a:extLst>
              <a:ext uri="{FF2B5EF4-FFF2-40B4-BE49-F238E27FC236}">
                <a16:creationId xmlns:a16="http://schemas.microsoft.com/office/drawing/2014/main" id="{4CEA2773-51D1-4B88-8EF9-D9AED4891BA6}"/>
              </a:ext>
            </a:extLst>
          </p:cNvPr>
          <p:cNvSpPr>
            <a:spLocks noGrp="1"/>
          </p:cNvSpPr>
          <p:nvPr>
            <p:ph idx="1"/>
          </p:nvPr>
        </p:nvSpPr>
        <p:spPr>
          <a:xfrm>
            <a:off x="838200" y="1825625"/>
            <a:ext cx="10892246" cy="4566466"/>
          </a:xfrm>
        </p:spPr>
        <p:txBody>
          <a:bodyPr>
            <a:normAutofit fontScale="85000" lnSpcReduction="10000"/>
          </a:bodyPr>
          <a:lstStyle/>
          <a:p>
            <a:r>
              <a:rPr lang="en-US" dirty="0">
                <a:latin typeface="Arial" panose="020B0604020202020204" pitchFamily="34" charset="0"/>
                <a:cs typeface="Arial" panose="020B0604020202020204" pitchFamily="34" charset="0"/>
              </a:rPr>
              <a:t>Cell phones give students the ability to communicate with other students, to access the internet, and to access tools such as a calculator, camera, or dictionary. </a:t>
            </a:r>
          </a:p>
          <a:p>
            <a:r>
              <a:rPr lang="en-US" dirty="0">
                <a:solidFill>
                  <a:srgbClr val="FF0000"/>
                </a:solidFill>
                <a:latin typeface="Arial" panose="020B0604020202020204" pitchFamily="34" charset="0"/>
                <a:cs typeface="Arial" panose="020B0604020202020204" pitchFamily="34" charset="0"/>
              </a:rPr>
              <a:t>Inform test administrators how phones will be collected before testing and whether they will read the optional scripts in the TAMs.</a:t>
            </a:r>
          </a:p>
          <a:p>
            <a:pPr lvl="1"/>
            <a:r>
              <a:rPr lang="en-US" dirty="0">
                <a:solidFill>
                  <a:srgbClr val="FF0000"/>
                </a:solidFill>
                <a:latin typeface="Arial" panose="020B0604020202020204" pitchFamily="34" charset="0"/>
                <a:cs typeface="Arial" panose="020B0604020202020204" pitchFamily="34" charset="0"/>
              </a:rPr>
              <a:t>Will students put phones in backpacks and backpacks at the side of the room (included in the optional TAM script)?</a:t>
            </a:r>
          </a:p>
          <a:p>
            <a:pPr lvl="1"/>
            <a:r>
              <a:rPr lang="en-US" dirty="0">
                <a:solidFill>
                  <a:srgbClr val="FF0000"/>
                </a:solidFill>
                <a:latin typeface="Arial" panose="020B0604020202020204" pitchFamily="34" charset="0"/>
                <a:cs typeface="Arial" panose="020B0604020202020204" pitchFamily="34" charset="0"/>
              </a:rPr>
              <a:t>Will phones be collected and kept by the test administrator at the front of the room?</a:t>
            </a:r>
          </a:p>
          <a:p>
            <a:pPr lvl="1"/>
            <a:r>
              <a:rPr lang="en-US" dirty="0">
                <a:solidFill>
                  <a:srgbClr val="FF0000"/>
                </a:solidFill>
                <a:latin typeface="Arial" panose="020B0604020202020204" pitchFamily="34" charset="0"/>
                <a:cs typeface="Arial" panose="020B0604020202020204" pitchFamily="34" charset="0"/>
              </a:rPr>
              <a:t>Will phones be put away in lockers?</a:t>
            </a:r>
          </a:p>
          <a:p>
            <a:r>
              <a:rPr lang="en-US" dirty="0">
                <a:latin typeface="Arial" panose="020B0604020202020204" pitchFamily="34" charset="0"/>
                <a:cs typeface="Arial" panose="020B0604020202020204" pitchFamily="34" charset="0"/>
              </a:rPr>
              <a:t>Convey to students that they may not have cell phones during testing and that they may not access phones, even to check the time, since their results may be invalidated.</a:t>
            </a:r>
          </a:p>
          <a:p>
            <a:r>
              <a:rPr lang="en-US" dirty="0">
                <a:latin typeface="Arial" panose="020B0604020202020204" pitchFamily="34" charset="0"/>
                <a:cs typeface="Arial" panose="020B0604020202020204" pitchFamily="34" charset="0"/>
              </a:rPr>
              <a:t>Be aware that some students turn in a spare phone and retain their own.</a:t>
            </a:r>
          </a:p>
        </p:txBody>
      </p:sp>
      <p:sp>
        <p:nvSpPr>
          <p:cNvPr id="4" name="Slide Number Placeholder 3">
            <a:extLst>
              <a:ext uri="{FF2B5EF4-FFF2-40B4-BE49-F238E27FC236}">
                <a16:creationId xmlns:a16="http://schemas.microsoft.com/office/drawing/2014/main" id="{A6F7D2EC-84F0-47A9-A650-C0F9AE7FEBFC}"/>
              </a:ext>
            </a:extLst>
          </p:cNvPr>
          <p:cNvSpPr>
            <a:spLocks noGrp="1"/>
          </p:cNvSpPr>
          <p:nvPr>
            <p:ph type="sldNum" sz="quarter" idx="12"/>
          </p:nvPr>
        </p:nvSpPr>
        <p:spPr/>
        <p:txBody>
          <a:bodyPr/>
          <a:lstStyle/>
          <a:p>
            <a:fld id="{D0E3412F-6B7A-41B5-A4C8-E6A30A4D26B3}" type="slidenum">
              <a:rPr lang="en-US" smtClean="0"/>
              <a:t>27</a:t>
            </a:fld>
            <a:endParaRPr lang="en-US" dirty="0"/>
          </a:p>
        </p:txBody>
      </p:sp>
    </p:spTree>
    <p:extLst>
      <p:ext uri="{BB962C8B-B14F-4D97-AF65-F5344CB8AC3E}">
        <p14:creationId xmlns:p14="http://schemas.microsoft.com/office/powerpoint/2010/main" val="25836690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0DD8D8-2190-4331-8FEA-31ADE52A0E9B}"/>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Allowable Materials</a:t>
            </a:r>
          </a:p>
        </p:txBody>
      </p:sp>
      <p:sp>
        <p:nvSpPr>
          <p:cNvPr id="3" name="Content Placeholder 2">
            <a:extLst>
              <a:ext uri="{FF2B5EF4-FFF2-40B4-BE49-F238E27FC236}">
                <a16:creationId xmlns:a16="http://schemas.microsoft.com/office/drawing/2014/main" id="{51032CEC-78B7-44B6-83CF-42F335288318}"/>
              </a:ext>
            </a:extLst>
          </p:cNvPr>
          <p:cNvSpPr>
            <a:spLocks noGrp="1"/>
          </p:cNvSpPr>
          <p:nvPr>
            <p:ph idx="1"/>
          </p:nvPr>
        </p:nvSpPr>
        <p:spPr>
          <a:xfrm>
            <a:off x="838200" y="1497204"/>
            <a:ext cx="10515600" cy="4679759"/>
          </a:xfrm>
        </p:spPr>
        <p:txBody>
          <a:bodyPr>
            <a:normAutofit fontScale="92500" lnSpcReduction="10000"/>
          </a:bodyPr>
          <a:lstStyle/>
          <a:p>
            <a:r>
              <a:rPr lang="en-US" dirty="0">
                <a:latin typeface="Arial" panose="020B0604020202020204" pitchFamily="34" charset="0"/>
                <a:cs typeface="Arial" panose="020B0604020202020204" pitchFamily="34" charset="0"/>
              </a:rPr>
              <a:t>Scratch paper (blank, ruled, or graph)</a:t>
            </a:r>
          </a:p>
          <a:p>
            <a:pPr lvl="1"/>
            <a:r>
              <a:rPr lang="en-US" dirty="0">
                <a:latin typeface="Arial" panose="020B0604020202020204" pitchFamily="34" charset="0"/>
                <a:cs typeface="Arial" panose="020B0604020202020204" pitchFamily="34" charset="0"/>
              </a:rPr>
              <a:t>Students receive one sheet of scratch paper at the start of testing. They may have up to three pieces at one time. If students need more than three pages, they will have to turn in sheets. </a:t>
            </a:r>
          </a:p>
          <a:p>
            <a:pPr lvl="1"/>
            <a:r>
              <a:rPr lang="en-US" dirty="0">
                <a:latin typeface="Arial" panose="020B0604020202020204" pitchFamily="34" charset="0"/>
                <a:cs typeface="Arial" panose="020B0604020202020204" pitchFamily="34" charset="0"/>
              </a:rPr>
              <a:t>See page 13 of the CBT TAM for more information about scratch paper.</a:t>
            </a:r>
          </a:p>
          <a:p>
            <a:r>
              <a:rPr lang="en-US" dirty="0">
                <a:latin typeface="Arial" panose="020B0604020202020204" pitchFamily="34" charset="0"/>
                <a:cs typeface="Arial" panose="020B0604020202020204" pitchFamily="34" charset="0"/>
              </a:rPr>
              <a:t>Pens, pencils, highlighters, colored pencils (for use on scratch paper)</a:t>
            </a:r>
          </a:p>
          <a:p>
            <a:r>
              <a:rPr lang="en-US" dirty="0">
                <a:latin typeface="Arial" panose="020B0604020202020204" pitchFamily="34" charset="0"/>
                <a:cs typeface="Arial" panose="020B0604020202020204" pitchFamily="34" charset="0"/>
              </a:rPr>
              <a:t>Handheld calculators for Session 2 of the Mathematics retest</a:t>
            </a:r>
          </a:p>
          <a:p>
            <a:pPr lvl="1"/>
            <a:r>
              <a:rPr lang="en-US" dirty="0">
                <a:latin typeface="Arial" panose="020B0604020202020204" pitchFamily="34" charset="0"/>
                <a:cs typeface="Arial" panose="020B0604020202020204" pitchFamily="34" charset="0"/>
              </a:rPr>
              <a:t>The MCAS Student Kiosk provides calculators, but students may use a handheld calculator if they want. (See pages 14</a:t>
            </a:r>
            <a:r>
              <a:rPr lang="en-US" b="0" i="0" u="none" strike="noStrike" baseline="0" dirty="0">
                <a:latin typeface="Arial" panose="020B0604020202020204" pitchFamily="34" charset="0"/>
                <a:cs typeface="Arial" panose="020B0604020202020204" pitchFamily="34" charset="0"/>
              </a:rPr>
              <a:t>–15</a:t>
            </a:r>
            <a:r>
              <a:rPr lang="en-US" dirty="0">
                <a:latin typeface="Arial" panose="020B0604020202020204" pitchFamily="34" charset="0"/>
                <a:cs typeface="Arial" panose="020B0604020202020204" pitchFamily="34" charset="0"/>
              </a:rPr>
              <a:t> of the CBT TAM for more information.)</a:t>
            </a:r>
          </a:p>
          <a:p>
            <a:r>
              <a:rPr lang="en-US" dirty="0">
                <a:latin typeface="Arial" panose="020B0604020202020204" pitchFamily="34" charset="0"/>
                <a:cs typeface="Arial" panose="020B0604020202020204" pitchFamily="34" charset="0"/>
              </a:rPr>
              <a:t>Copies of bilingual word-to-word dictionaries (for students who are currently or were ever reported as ELs)</a:t>
            </a:r>
            <a:endParaRPr lang="en-US" dirty="0"/>
          </a:p>
        </p:txBody>
      </p:sp>
      <p:sp>
        <p:nvSpPr>
          <p:cNvPr id="4" name="Slide Number Placeholder 3">
            <a:extLst>
              <a:ext uri="{FF2B5EF4-FFF2-40B4-BE49-F238E27FC236}">
                <a16:creationId xmlns:a16="http://schemas.microsoft.com/office/drawing/2014/main" id="{C2FA4682-FBDF-41B1-8CEA-46D09CA3CA8E}"/>
              </a:ext>
            </a:extLst>
          </p:cNvPr>
          <p:cNvSpPr>
            <a:spLocks noGrp="1"/>
          </p:cNvSpPr>
          <p:nvPr>
            <p:ph type="sldNum" sz="quarter" idx="12"/>
          </p:nvPr>
        </p:nvSpPr>
        <p:spPr/>
        <p:txBody>
          <a:bodyPr/>
          <a:lstStyle/>
          <a:p>
            <a:fld id="{D0E3412F-6B7A-41B5-A4C8-E6A30A4D26B3}" type="slidenum">
              <a:rPr lang="en-US" smtClean="0"/>
              <a:t>28</a:t>
            </a:fld>
            <a:endParaRPr lang="en-US" dirty="0"/>
          </a:p>
        </p:txBody>
      </p:sp>
    </p:spTree>
    <p:extLst>
      <p:ext uri="{BB962C8B-B14F-4D97-AF65-F5344CB8AC3E}">
        <p14:creationId xmlns:p14="http://schemas.microsoft.com/office/powerpoint/2010/main" val="39269451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F7B5E-4534-4119-B6B8-C06CC9D962CE}"/>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Today’s Agenda</a:t>
            </a:r>
          </a:p>
        </p:txBody>
      </p:sp>
      <p:sp>
        <p:nvSpPr>
          <p:cNvPr id="3" name="Content Placeholder 2">
            <a:extLst>
              <a:ext uri="{FF2B5EF4-FFF2-40B4-BE49-F238E27FC236}">
                <a16:creationId xmlns:a16="http://schemas.microsoft.com/office/drawing/2014/main" id="{EB680A7C-C65E-4547-9262-E7AF52902888}"/>
              </a:ext>
            </a:extLst>
          </p:cNvPr>
          <p:cNvSpPr>
            <a:spLocks noGrp="1"/>
          </p:cNvSpPr>
          <p:nvPr>
            <p:ph idx="1"/>
          </p:nvPr>
        </p:nvSpPr>
        <p:spPr/>
        <p:txBody>
          <a:bodyPr>
            <a:normAutofit lnSpcReduction="10000"/>
          </a:bodyPr>
          <a:lstStyle/>
          <a:p>
            <a:r>
              <a:rPr lang="en-US" dirty="0">
                <a:latin typeface="Arial" panose="020B0604020202020204" pitchFamily="34" charset="0"/>
                <a:cs typeface="Arial" panose="020B0604020202020204" pitchFamily="34" charset="0"/>
              </a:rPr>
              <a:t>MCAS Updates</a:t>
            </a:r>
          </a:p>
          <a:p>
            <a:r>
              <a:rPr lang="en-US" dirty="0">
                <a:latin typeface="Arial" panose="020B0604020202020204" pitchFamily="34" charset="0"/>
                <a:cs typeface="Arial" panose="020B0604020202020204" pitchFamily="34" charset="0"/>
              </a:rPr>
              <a:t>Test security requirements – Part I of the </a:t>
            </a:r>
            <a:r>
              <a:rPr lang="en-US" i="1" dirty="0">
                <a:latin typeface="Arial" panose="020B0604020202020204" pitchFamily="34" charset="0"/>
                <a:cs typeface="Arial" panose="020B0604020202020204" pitchFamily="34" charset="0"/>
              </a:rPr>
              <a:t>Test Administrator’s Manuals</a:t>
            </a:r>
            <a:r>
              <a:rPr lang="en-US" dirty="0">
                <a:latin typeface="Arial" panose="020B0604020202020204" pitchFamily="34" charset="0"/>
                <a:cs typeface="Arial" panose="020B0604020202020204" pitchFamily="34" charset="0"/>
              </a:rPr>
              <a:t> (TAMs) </a:t>
            </a:r>
          </a:p>
          <a:p>
            <a:r>
              <a:rPr lang="en-US" dirty="0">
                <a:latin typeface="Arial" panose="020B0604020202020204" pitchFamily="34" charset="0"/>
                <a:cs typeface="Arial" panose="020B0604020202020204" pitchFamily="34" charset="0"/>
              </a:rPr>
              <a:t>Test administration protocols – Part II of the TAMs</a:t>
            </a:r>
          </a:p>
          <a:p>
            <a:r>
              <a:rPr lang="en-US" dirty="0">
                <a:latin typeface="Arial" panose="020B0604020202020204" pitchFamily="34" charset="0"/>
                <a:cs typeface="Arial" panose="020B0604020202020204" pitchFamily="34" charset="0"/>
              </a:rPr>
              <a:t>Tasks for test administrators </a:t>
            </a:r>
          </a:p>
          <a:p>
            <a:r>
              <a:rPr lang="en-US" dirty="0">
                <a:latin typeface="Arial" panose="020B0604020202020204" pitchFamily="34" charset="0"/>
                <a:cs typeface="Arial" panose="020B0604020202020204" pitchFamily="34" charset="0"/>
              </a:rPr>
              <a:t>Local procedures and logistics for MCAS administration</a:t>
            </a:r>
          </a:p>
          <a:p>
            <a:r>
              <a:rPr lang="en-US" dirty="0">
                <a:latin typeface="Arial" panose="020B0604020202020204" pitchFamily="34" charset="0"/>
                <a:cs typeface="Arial" panose="020B0604020202020204" pitchFamily="34" charset="0"/>
              </a:rPr>
              <a:t>Accessibility and accommodations </a:t>
            </a:r>
          </a:p>
          <a:p>
            <a:r>
              <a:rPr lang="en-US" dirty="0">
                <a:solidFill>
                  <a:srgbClr val="FF0000"/>
                </a:solidFill>
                <a:latin typeface="Arial" panose="020B0604020202020204" pitchFamily="34" charset="0"/>
                <a:cs typeface="Arial" panose="020B0604020202020204" pitchFamily="34" charset="0"/>
              </a:rPr>
              <a:t>Procedures for paper-based testing, if the school is doing PBT</a:t>
            </a:r>
          </a:p>
          <a:p>
            <a:r>
              <a:rPr lang="en-US" dirty="0">
                <a:latin typeface="Arial" panose="020B0604020202020204" pitchFamily="34" charset="0"/>
                <a:cs typeface="Arial" panose="020B0604020202020204" pitchFamily="34" charset="0"/>
              </a:rPr>
              <a:t>Questions and answers </a:t>
            </a:r>
          </a:p>
        </p:txBody>
      </p:sp>
      <p:sp>
        <p:nvSpPr>
          <p:cNvPr id="4" name="Slide Number Placeholder 3">
            <a:extLst>
              <a:ext uri="{FF2B5EF4-FFF2-40B4-BE49-F238E27FC236}">
                <a16:creationId xmlns:a16="http://schemas.microsoft.com/office/drawing/2014/main" id="{A80BD6F1-D831-4E03-A96F-B6BFB5BCE0F9}"/>
              </a:ext>
            </a:extLst>
          </p:cNvPr>
          <p:cNvSpPr>
            <a:spLocks noGrp="1"/>
          </p:cNvSpPr>
          <p:nvPr>
            <p:ph type="sldNum" sz="quarter" idx="12"/>
          </p:nvPr>
        </p:nvSpPr>
        <p:spPr/>
        <p:txBody>
          <a:bodyPr/>
          <a:lstStyle/>
          <a:p>
            <a:fld id="{D0E3412F-6B7A-41B5-A4C8-E6A30A4D26B3}" type="slidenum">
              <a:rPr lang="en-US" smtClean="0"/>
              <a:t>2</a:t>
            </a:fld>
            <a:endParaRPr lang="en-US" dirty="0"/>
          </a:p>
        </p:txBody>
      </p:sp>
    </p:spTree>
    <p:extLst>
      <p:ext uri="{BB962C8B-B14F-4D97-AF65-F5344CB8AC3E}">
        <p14:creationId xmlns:p14="http://schemas.microsoft.com/office/powerpoint/2010/main" val="250119383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5C1CE2-383D-4480-8EAA-72396387DE2E}"/>
              </a:ext>
            </a:extLst>
          </p:cNvPr>
          <p:cNvSpPr>
            <a:spLocks noGrp="1"/>
          </p:cNvSpPr>
          <p:nvPr>
            <p:ph type="title"/>
          </p:nvPr>
        </p:nvSpPr>
        <p:spPr>
          <a:xfrm>
            <a:off x="838200" y="138579"/>
            <a:ext cx="10515600" cy="1325563"/>
          </a:xfrm>
        </p:spPr>
        <p:txBody>
          <a:bodyPr/>
          <a:lstStyle/>
          <a:p>
            <a:r>
              <a:rPr lang="en-US" dirty="0">
                <a:latin typeface="Arial" panose="020B0604020202020204" pitchFamily="34" charset="0"/>
                <a:cs typeface="Arial" panose="020B0604020202020204" pitchFamily="34" charset="0"/>
              </a:rPr>
              <a:t>Allowable Materials (Continued)</a:t>
            </a:r>
          </a:p>
        </p:txBody>
      </p:sp>
      <p:sp>
        <p:nvSpPr>
          <p:cNvPr id="3" name="Content Placeholder 2">
            <a:extLst>
              <a:ext uri="{FF2B5EF4-FFF2-40B4-BE49-F238E27FC236}">
                <a16:creationId xmlns:a16="http://schemas.microsoft.com/office/drawing/2014/main" id="{697C8203-567C-47C8-814E-48C5C3CE434B}"/>
              </a:ext>
            </a:extLst>
          </p:cNvPr>
          <p:cNvSpPr>
            <a:spLocks noGrp="1"/>
          </p:cNvSpPr>
          <p:nvPr>
            <p:ph idx="1"/>
          </p:nvPr>
        </p:nvSpPr>
        <p:spPr>
          <a:xfrm>
            <a:off x="838200" y="1506712"/>
            <a:ext cx="10938468" cy="5267139"/>
          </a:xfrm>
        </p:spPr>
        <p:txBody>
          <a:bodyPr>
            <a:normAutofit/>
          </a:bodyPr>
          <a:lstStyle/>
          <a:p>
            <a:r>
              <a:rPr lang="en-US" dirty="0">
                <a:latin typeface="Arial" panose="020B0604020202020204" pitchFamily="34" charset="0"/>
                <a:cs typeface="Arial" panose="020B0604020202020204" pitchFamily="34" charset="0"/>
              </a:rPr>
              <a:t>Printed reference sheets for Mathematics</a:t>
            </a:r>
          </a:p>
          <a:p>
            <a:pPr lvl="1"/>
            <a:r>
              <a:rPr lang="en-US" dirty="0">
                <a:solidFill>
                  <a:srgbClr val="FF0000"/>
                </a:solidFill>
                <a:latin typeface="Arial" panose="020B0604020202020204" pitchFamily="34" charset="0"/>
                <a:cs typeface="Arial" panose="020B0604020202020204" pitchFamily="34" charset="0"/>
              </a:rPr>
              <a:t>Although the reference sheet is available by clicking the References icon in the MCAS Student Kiosk, DESE recommends that students also be given </a:t>
            </a:r>
            <a:r>
              <a:rPr lang="en-US" dirty="0">
                <a:solidFill>
                  <a:srgbClr val="FF0000"/>
                </a:solidFill>
                <a:latin typeface="Arial" panose="020B0604020202020204" pitchFamily="34" charset="0"/>
                <a:cs typeface="Arial" panose="020B0604020202020204" pitchFamily="34" charset="0"/>
                <a:hlinkClick r:id="rId2"/>
              </a:rPr>
              <a:t>printed copies</a:t>
            </a:r>
            <a:r>
              <a:rPr lang="en-US" dirty="0">
                <a:solidFill>
                  <a:srgbClr val="FF0000"/>
                </a:solidFill>
                <a:latin typeface="Arial" panose="020B0604020202020204" pitchFamily="34" charset="0"/>
                <a:cs typeface="Arial" panose="020B0604020202020204" pitchFamily="34" charset="0"/>
              </a:rPr>
              <a:t>.</a:t>
            </a:r>
            <a:endParaRPr lang="en-US"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Students are not permitted to use additional reference sheets from class.</a:t>
            </a:r>
          </a:p>
          <a:p>
            <a:pPr lvl="1"/>
            <a:r>
              <a:rPr lang="en-US" dirty="0">
                <a:latin typeface="Arial" panose="020B0604020202020204" pitchFamily="34" charset="0"/>
                <a:cs typeface="Arial" panose="020B0604020202020204" pitchFamily="34" charset="0"/>
              </a:rPr>
              <a:t>Students should not write on their reference sheets; they should use their scratch paper for any figuring they need to do.</a:t>
            </a:r>
          </a:p>
          <a:p>
            <a:r>
              <a:rPr lang="en-US" dirty="0">
                <a:latin typeface="Arial" panose="020B0604020202020204" pitchFamily="34" charset="0"/>
                <a:cs typeface="Arial" panose="020B0604020202020204" pitchFamily="34" charset="0"/>
              </a:rPr>
              <a:t>Printed copies of equation editor guides and symbol keys (for Mathematics)</a:t>
            </a:r>
          </a:p>
          <a:p>
            <a:pPr lvl="1"/>
            <a:r>
              <a:rPr lang="en-US" dirty="0">
                <a:latin typeface="Arial" panose="020B0604020202020204" pitchFamily="34" charset="0"/>
                <a:cs typeface="Arial" panose="020B0604020202020204" pitchFamily="34" charset="0"/>
              </a:rPr>
              <a:t>Reference sheets, equation editor guides, and symbol keys are </a:t>
            </a:r>
            <a:r>
              <a:rPr lang="en-US" dirty="0">
                <a:latin typeface="Arial" panose="020B0604020202020204" pitchFamily="34" charset="0"/>
                <a:cs typeface="Arial" panose="020B0604020202020204" pitchFamily="34" charset="0"/>
                <a:hlinkClick r:id="rId3"/>
              </a:rPr>
              <a:t>available</a:t>
            </a:r>
            <a:r>
              <a:rPr lang="en-US" dirty="0">
                <a:latin typeface="Arial" panose="020B0604020202020204" pitchFamily="34" charset="0"/>
                <a:cs typeface="Arial" panose="020B0604020202020204" pitchFamily="34" charset="0"/>
              </a:rPr>
              <a:t>.</a:t>
            </a:r>
          </a:p>
          <a:p>
            <a:pPr marL="0" indent="0">
              <a:buNone/>
            </a:pPr>
            <a:r>
              <a:rPr lang="en-US" dirty="0">
                <a:solidFill>
                  <a:srgbClr val="FF0000"/>
                </a:solidFill>
                <a:latin typeface="Arial" panose="020B0604020202020204" pitchFamily="34" charset="0"/>
                <a:cs typeface="Arial" panose="020B0604020202020204" pitchFamily="34" charset="0"/>
              </a:rPr>
              <a:t>Inform test administrators whether your school is going to give printed reference sheets, equation editor guides, or symbol keys to students.</a:t>
            </a:r>
          </a:p>
        </p:txBody>
      </p:sp>
      <p:sp>
        <p:nvSpPr>
          <p:cNvPr id="4" name="Slide Number Placeholder 3">
            <a:extLst>
              <a:ext uri="{FF2B5EF4-FFF2-40B4-BE49-F238E27FC236}">
                <a16:creationId xmlns:a16="http://schemas.microsoft.com/office/drawing/2014/main" id="{F76BB104-C605-404F-9C24-241A68AE64AA}"/>
              </a:ext>
            </a:extLst>
          </p:cNvPr>
          <p:cNvSpPr>
            <a:spLocks noGrp="1"/>
          </p:cNvSpPr>
          <p:nvPr>
            <p:ph type="sldNum" sz="quarter" idx="12"/>
          </p:nvPr>
        </p:nvSpPr>
        <p:spPr/>
        <p:txBody>
          <a:bodyPr/>
          <a:lstStyle/>
          <a:p>
            <a:fld id="{D0E3412F-6B7A-41B5-A4C8-E6A30A4D26B3}" type="slidenum">
              <a:rPr lang="en-US" smtClean="0"/>
              <a:t>29</a:t>
            </a:fld>
            <a:endParaRPr lang="en-US" dirty="0"/>
          </a:p>
        </p:txBody>
      </p:sp>
    </p:spTree>
    <p:extLst>
      <p:ext uri="{BB962C8B-B14F-4D97-AF65-F5344CB8AC3E}">
        <p14:creationId xmlns:p14="http://schemas.microsoft.com/office/powerpoint/2010/main" val="42335576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BE7E57-6785-2998-B116-DDCD5F0B4B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F0029D-6F15-CFD1-FD4A-0C6152E79FEE}"/>
              </a:ext>
            </a:extLst>
          </p:cNvPr>
          <p:cNvSpPr>
            <a:spLocks noGrp="1"/>
          </p:cNvSpPr>
          <p:nvPr>
            <p:ph type="title"/>
          </p:nvPr>
        </p:nvSpPr>
        <p:spPr>
          <a:xfrm>
            <a:off x="838200" y="138579"/>
            <a:ext cx="10515600" cy="1325563"/>
          </a:xfrm>
        </p:spPr>
        <p:txBody>
          <a:bodyPr/>
          <a:lstStyle/>
          <a:p>
            <a:r>
              <a:rPr lang="en-US" dirty="0">
                <a:latin typeface="Arial" panose="020B0604020202020204" pitchFamily="34" charset="0"/>
                <a:cs typeface="Arial" panose="020B0604020202020204" pitchFamily="34" charset="0"/>
              </a:rPr>
              <a:t>Allowable Materials (Continued 2)</a:t>
            </a:r>
          </a:p>
        </p:txBody>
      </p:sp>
      <p:sp>
        <p:nvSpPr>
          <p:cNvPr id="3" name="Content Placeholder 2">
            <a:extLst>
              <a:ext uri="{FF2B5EF4-FFF2-40B4-BE49-F238E27FC236}">
                <a16:creationId xmlns:a16="http://schemas.microsoft.com/office/drawing/2014/main" id="{8B064D99-110C-A4B8-CD56-4995F251E6BD}"/>
              </a:ext>
            </a:extLst>
          </p:cNvPr>
          <p:cNvSpPr>
            <a:spLocks noGrp="1"/>
          </p:cNvSpPr>
          <p:nvPr>
            <p:ph idx="1"/>
          </p:nvPr>
        </p:nvSpPr>
        <p:spPr>
          <a:xfrm>
            <a:off x="838200" y="1452282"/>
            <a:ext cx="10938468" cy="5267139"/>
          </a:xfrm>
        </p:spPr>
        <p:txBody>
          <a:bodyPr>
            <a:normAutofit/>
          </a:bodyPr>
          <a:lstStyle/>
          <a:p>
            <a:r>
              <a:rPr lang="en-US" dirty="0">
                <a:latin typeface="Arial" panose="020B0604020202020204" pitchFamily="34" charset="0"/>
                <a:cs typeface="Arial" panose="020B0604020202020204" pitchFamily="34" charset="0"/>
              </a:rPr>
              <a:t>Students with accommodation A9 listed in their IEPs or 504 plans</a:t>
            </a:r>
            <a:r>
              <a:rPr lang="en-US" dirty="0">
                <a:effectLst/>
                <a:latin typeface="Arial" panose="020B0604020202020204" pitchFamily="34" charset="0"/>
                <a:ea typeface="Calibri" panose="020F0502020204030204" pitchFamily="34" charset="0"/>
                <a:cs typeface="Arial" panose="020B0604020202020204" pitchFamily="34" charset="0"/>
              </a:rPr>
              <a:t>—and only these students—may use printed copies of the supplementa</a:t>
            </a:r>
            <a:r>
              <a:rPr lang="en-US" dirty="0">
                <a:latin typeface="Arial" panose="020B0604020202020204" pitchFamily="34" charset="0"/>
                <a:ea typeface="Calibri" panose="020F0502020204030204" pitchFamily="34" charset="0"/>
                <a:cs typeface="Arial" panose="020B0604020202020204" pitchFamily="34" charset="0"/>
              </a:rPr>
              <a:t>l Mathematics reference sheet. </a:t>
            </a:r>
          </a:p>
          <a:p>
            <a:pPr lvl="1"/>
            <a:r>
              <a:rPr lang="en-US" dirty="0">
                <a:latin typeface="Arial" panose="020B0604020202020204" pitchFamily="34" charset="0"/>
                <a:cs typeface="Arial" panose="020B0604020202020204" pitchFamily="34" charset="0"/>
              </a:rPr>
              <a:t>See</a:t>
            </a:r>
            <a:r>
              <a:rPr lang="en-US" dirty="0">
                <a:solidFill>
                  <a:srgbClr val="C00000"/>
                </a:solidFill>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hlinkClick r:id="rId2"/>
              </a:rPr>
              <a:t>www.doe.mass.edu/mcas/accessibility/organizers/</a:t>
            </a:r>
            <a:r>
              <a:rPr lang="en-US" dirty="0">
                <a:latin typeface="Arial" panose="020B0604020202020204" pitchFamily="34" charset="0"/>
                <a:cs typeface="Arial" panose="020B0604020202020204" pitchFamily="34" charset="0"/>
              </a:rPr>
              <a:t> for the supplemental Mathematics reference sheet for accommodation A9.</a:t>
            </a:r>
          </a:p>
          <a:p>
            <a:pPr lvl="1"/>
            <a:r>
              <a:rPr lang="en-US" dirty="0">
                <a:latin typeface="Arial" panose="020B0604020202020204" pitchFamily="34" charset="0"/>
                <a:cs typeface="Arial" panose="020B0604020202020204" pitchFamily="34" charset="0"/>
              </a:rPr>
              <a:t>Supplemental reference sheets may not be filled in before testing. Test administrators should check that students receive “clean” copies of the reference sheets and do not use sheets that have previously been filled in.</a:t>
            </a:r>
            <a:endParaRPr lang="en-US" dirty="0">
              <a:solidFill>
                <a:srgbClr val="FF0000"/>
              </a:solidFill>
            </a:endParaRPr>
          </a:p>
        </p:txBody>
      </p:sp>
      <p:sp>
        <p:nvSpPr>
          <p:cNvPr id="4" name="Slide Number Placeholder 3">
            <a:extLst>
              <a:ext uri="{FF2B5EF4-FFF2-40B4-BE49-F238E27FC236}">
                <a16:creationId xmlns:a16="http://schemas.microsoft.com/office/drawing/2014/main" id="{A8030423-D4DD-797A-0614-BD38BA6FCB11}"/>
              </a:ext>
            </a:extLst>
          </p:cNvPr>
          <p:cNvSpPr>
            <a:spLocks noGrp="1"/>
          </p:cNvSpPr>
          <p:nvPr>
            <p:ph type="sldNum" sz="quarter" idx="12"/>
          </p:nvPr>
        </p:nvSpPr>
        <p:spPr/>
        <p:txBody>
          <a:bodyPr/>
          <a:lstStyle/>
          <a:p>
            <a:fld id="{D0E3412F-6B7A-41B5-A4C8-E6A30A4D26B3}" type="slidenum">
              <a:rPr lang="en-US" smtClean="0"/>
              <a:t>30</a:t>
            </a:fld>
            <a:endParaRPr lang="en-US" dirty="0"/>
          </a:p>
        </p:txBody>
      </p:sp>
    </p:spTree>
    <p:extLst>
      <p:ext uri="{BB962C8B-B14F-4D97-AF65-F5344CB8AC3E}">
        <p14:creationId xmlns:p14="http://schemas.microsoft.com/office/powerpoint/2010/main" val="41419753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4F3598-85C2-49DA-9D7A-9D130AACAAE4}"/>
              </a:ext>
            </a:extLst>
          </p:cNvPr>
          <p:cNvSpPr>
            <a:spLocks noGrp="1"/>
          </p:cNvSpPr>
          <p:nvPr>
            <p:ph type="title"/>
          </p:nvPr>
        </p:nvSpPr>
        <p:spPr/>
        <p:txBody>
          <a:bodyPr>
            <a:normAutofit/>
          </a:bodyPr>
          <a:lstStyle/>
          <a:p>
            <a:r>
              <a:rPr lang="en-US" sz="3800" dirty="0">
                <a:latin typeface="Arial" panose="020B0604020202020204" pitchFamily="34" charset="0"/>
                <a:cs typeface="Arial" panose="020B0604020202020204" pitchFamily="34" charset="0"/>
              </a:rPr>
              <a:t>Additional information about Reference Sheets</a:t>
            </a:r>
          </a:p>
        </p:txBody>
      </p:sp>
      <p:sp>
        <p:nvSpPr>
          <p:cNvPr id="3" name="Content Placeholder 2">
            <a:extLst>
              <a:ext uri="{FF2B5EF4-FFF2-40B4-BE49-F238E27FC236}">
                <a16:creationId xmlns:a16="http://schemas.microsoft.com/office/drawing/2014/main" id="{BEF3B946-AFAA-4290-80E7-E6753FF5DBCF}"/>
              </a:ext>
            </a:extLst>
          </p:cNvPr>
          <p:cNvSpPr>
            <a:spLocks noGrp="1"/>
          </p:cNvSpPr>
          <p:nvPr>
            <p:ph idx="1"/>
          </p:nvPr>
        </p:nvSpPr>
        <p:spPr/>
        <p:txBody>
          <a:bodyPr>
            <a:normAutofit/>
          </a:bodyPr>
          <a:lstStyle/>
          <a:p>
            <a:r>
              <a:rPr lang="en-US" dirty="0">
                <a:latin typeface="Arial" panose="020B0604020202020204" pitchFamily="34" charset="0"/>
                <a:cs typeface="Arial" panose="020B0604020202020204" pitchFamily="34" charset="0"/>
              </a:rPr>
              <a:t>Make sure students understand that they can only use reference sheets they are given on test day. Reference sheets that they used in class (even for MCAS preparation) are not allowed.</a:t>
            </a:r>
          </a:p>
          <a:p>
            <a:r>
              <a:rPr lang="en-US" dirty="0">
                <a:latin typeface="Arial" panose="020B0604020202020204" pitchFamily="34" charset="0"/>
                <a:cs typeface="Arial" panose="020B0604020202020204" pitchFamily="34" charset="0"/>
              </a:rPr>
              <a:t>Make sure that students understand that </a:t>
            </a:r>
            <a:r>
              <a:rPr lang="en-US" b="1" dirty="0">
                <a:latin typeface="Arial" panose="020B0604020202020204" pitchFamily="34" charset="0"/>
                <a:cs typeface="Arial" panose="020B0604020202020204" pitchFamily="34" charset="0"/>
              </a:rPr>
              <a:t>no other reference materials </a:t>
            </a:r>
            <a:r>
              <a:rPr lang="en-US" dirty="0">
                <a:latin typeface="Arial" panose="020B0604020202020204" pitchFamily="34" charset="0"/>
                <a:cs typeface="Arial" panose="020B0604020202020204" pitchFamily="34" charset="0"/>
              </a:rPr>
              <a:t>(e.g., multiplication tables, conversion charts) are allowed during testing.</a:t>
            </a:r>
          </a:p>
          <a:p>
            <a:r>
              <a:rPr lang="en-US" dirty="0">
                <a:latin typeface="Arial" panose="020B0604020202020204" pitchFamily="34" charset="0"/>
                <a:ea typeface="+mn-lt"/>
                <a:cs typeface="Arial" panose="020B0604020202020204" pitchFamily="34" charset="0"/>
              </a:rPr>
              <a:t>Students should not write on their reference sheets. They should use their scratch paper for any figuring they need to do.</a:t>
            </a:r>
            <a:endParaRPr lang="en-US"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FDB0E9B9-C527-4C99-884C-AFCCC926F7F4}"/>
              </a:ext>
            </a:extLst>
          </p:cNvPr>
          <p:cNvSpPr>
            <a:spLocks noGrp="1"/>
          </p:cNvSpPr>
          <p:nvPr>
            <p:ph type="sldNum" sz="quarter" idx="12"/>
          </p:nvPr>
        </p:nvSpPr>
        <p:spPr/>
        <p:txBody>
          <a:bodyPr/>
          <a:lstStyle/>
          <a:p>
            <a:fld id="{D0E3412F-6B7A-41B5-A4C8-E6A30A4D26B3}" type="slidenum">
              <a:rPr lang="en-US" smtClean="0"/>
              <a:t>31</a:t>
            </a:fld>
            <a:endParaRPr lang="en-US" dirty="0"/>
          </a:p>
        </p:txBody>
      </p:sp>
    </p:spTree>
    <p:extLst>
      <p:ext uri="{BB962C8B-B14F-4D97-AF65-F5344CB8AC3E}">
        <p14:creationId xmlns:p14="http://schemas.microsoft.com/office/powerpoint/2010/main" val="24086981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C9353F-506A-6062-9C17-274BF05C93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61F57B-12EC-5EF2-B2E8-3C609CF5D005}"/>
              </a:ext>
            </a:extLst>
          </p:cNvPr>
          <p:cNvSpPr>
            <a:spLocks noGrp="1"/>
          </p:cNvSpPr>
          <p:nvPr>
            <p:ph type="title"/>
          </p:nvPr>
        </p:nvSpPr>
        <p:spPr>
          <a:xfrm>
            <a:off x="838200" y="140277"/>
            <a:ext cx="10515600" cy="1325563"/>
          </a:xfrm>
        </p:spPr>
        <p:txBody>
          <a:bodyPr/>
          <a:lstStyle/>
          <a:p>
            <a:r>
              <a:rPr lang="en-US" sz="4200" dirty="0">
                <a:latin typeface="Arial" panose="020B0604020202020204" pitchFamily="34" charset="0"/>
                <a:cs typeface="Arial" panose="020B0604020202020204" pitchFamily="34" charset="0"/>
              </a:rPr>
              <a:t>Test Administrator Day-of-Testing Responsibilities Before Testing Begins </a:t>
            </a:r>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76C89A56-54A6-9E76-7AC0-D9430822E51D}"/>
              </a:ext>
            </a:extLst>
          </p:cNvPr>
          <p:cNvSpPr>
            <a:spLocks noGrp="1"/>
          </p:cNvSpPr>
          <p:nvPr>
            <p:ph idx="1"/>
          </p:nvPr>
        </p:nvSpPr>
        <p:spPr>
          <a:xfrm>
            <a:off x="838200" y="1542473"/>
            <a:ext cx="10515600" cy="4819217"/>
          </a:xfrm>
        </p:spPr>
        <p:txBody>
          <a:bodyPr vert="horz" lIns="91440" tIns="45720" rIns="91440" bIns="45720" rtlCol="0" anchor="t">
            <a:normAutofit fontScale="92500" lnSpcReduction="20000"/>
          </a:bodyPr>
          <a:lstStyle/>
          <a:p>
            <a:r>
              <a:rPr lang="en-US" dirty="0">
                <a:solidFill>
                  <a:srgbClr val="FF0000"/>
                </a:solidFill>
                <a:latin typeface="Arial" panose="020B0604020202020204" pitchFamily="34" charset="0"/>
                <a:cs typeface="Arial" panose="020B0604020202020204" pitchFamily="34" charset="0"/>
              </a:rPr>
              <a:t>Include the following instructions for these steps from the CBT TAM (e.g., page 28</a:t>
            </a:r>
            <a:r>
              <a:rPr lang="en-US" b="0" i="0" u="none" strike="noStrike" baseline="0" dirty="0">
                <a:solidFill>
                  <a:srgbClr val="FF0000"/>
                </a:solidFill>
                <a:latin typeface="Arial" panose="020B0604020202020204" pitchFamily="34" charset="0"/>
                <a:ea typeface="Calibri"/>
                <a:cs typeface="Arial" panose="020B0604020202020204" pitchFamily="34" charset="0"/>
              </a:rPr>
              <a:t>–29</a:t>
            </a:r>
            <a:r>
              <a:rPr lang="en-US" dirty="0">
                <a:solidFill>
                  <a:srgbClr val="FF0000"/>
                </a:solidFill>
                <a:latin typeface="Arial" panose="020B0604020202020204" pitchFamily="34" charset="0"/>
                <a:cs typeface="Arial" panose="020B0604020202020204" pitchFamily="34" charset="0"/>
              </a:rPr>
              <a:t>) or give a demonstration on the training site. Schools may choose to instead have the test coordinator complete these steps. </a:t>
            </a:r>
            <a:endParaRPr lang="en-US"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On the test administrator device, sign in to the MCAS Portal and click </a:t>
            </a:r>
            <a:r>
              <a:rPr lang="en-US" b="1" dirty="0">
                <a:latin typeface="Arial" panose="020B0604020202020204" pitchFamily="34" charset="0"/>
                <a:cs typeface="Arial" panose="020B0604020202020204" pitchFamily="34" charset="0"/>
              </a:rPr>
              <a:t>Administration</a:t>
            </a:r>
            <a:r>
              <a:rPr lang="en-US" dirty="0">
                <a:latin typeface="Arial" panose="020B0604020202020204" pitchFamily="34" charset="0"/>
                <a:cs typeface="Arial" panose="020B0604020202020204" pitchFamily="34" charset="0"/>
              </a:rPr>
              <a:t>.  Go to </a:t>
            </a:r>
            <a:r>
              <a:rPr lang="en-US" b="1" dirty="0">
                <a:latin typeface="Arial" panose="020B0604020202020204" pitchFamily="34" charset="0"/>
                <a:cs typeface="Arial" panose="020B0604020202020204" pitchFamily="34" charset="0"/>
              </a:rPr>
              <a:t>Test Scheduling </a:t>
            </a:r>
            <a:r>
              <a:rPr lang="en-US" dirty="0">
                <a:latin typeface="Arial" panose="020B0604020202020204" pitchFamily="34" charset="0"/>
                <a:cs typeface="Arial" panose="020B0604020202020204" pitchFamily="34" charset="0"/>
              </a:rPr>
              <a:t>and select the scheduled test session from the drop-down menu.  Click </a:t>
            </a:r>
            <a:r>
              <a:rPr lang="en-US" b="1" dirty="0">
                <a:latin typeface="Arial" panose="020B0604020202020204" pitchFamily="34" charset="0"/>
                <a:cs typeface="Arial" panose="020B0604020202020204" pitchFamily="34" charset="0"/>
              </a:rPr>
              <a:t>View Details/Student Logins </a:t>
            </a:r>
            <a:r>
              <a:rPr lang="en-US" dirty="0">
                <a:latin typeface="Arial" panose="020B0604020202020204" pitchFamily="34" charset="0"/>
                <a:cs typeface="Arial" panose="020B0604020202020204" pitchFamily="34" charset="0"/>
              </a:rPr>
              <a:t>and review the students scheduled to take the test. Make sure the students listed here match those on the summary page you were given with your student logins. </a:t>
            </a:r>
          </a:p>
          <a:p>
            <a:pPr lvl="1"/>
            <a:r>
              <a:rPr lang="en-US" dirty="0">
                <a:latin typeface="Arial" panose="020B0604020202020204" pitchFamily="34" charset="0"/>
                <a:cs typeface="Arial" panose="020B0604020202020204" pitchFamily="34" charset="0"/>
              </a:rPr>
              <a:t>Verify that the correct accommodated forms such as Spanish/English, Screen Reader, Human Read-Aloud, and Human Signer are assigned to students, if applicable. This can be confirmed by checking the “Form Name” column on the </a:t>
            </a:r>
            <a:r>
              <a:rPr lang="en-US" b="1" dirty="0">
                <a:latin typeface="Arial" panose="020B0604020202020204" pitchFamily="34" charset="0"/>
                <a:cs typeface="Arial" panose="020B0604020202020204" pitchFamily="34" charset="0"/>
              </a:rPr>
              <a:t>View Details/Student Logins</a:t>
            </a:r>
            <a:r>
              <a:rPr lang="en-US" dirty="0">
                <a:latin typeface="Arial" panose="020B0604020202020204" pitchFamily="34" charset="0"/>
                <a:cs typeface="Arial" panose="020B0604020202020204" pitchFamily="34" charset="0"/>
              </a:rPr>
              <a:t> page in the MCAS Portal. </a:t>
            </a:r>
          </a:p>
          <a:p>
            <a:pPr lvl="1"/>
            <a:r>
              <a:rPr lang="en-US" dirty="0">
                <a:latin typeface="Arial" panose="020B0604020202020204" pitchFamily="34" charset="0"/>
                <a:cs typeface="Arial" panose="020B0604020202020204" pitchFamily="34" charset="0"/>
              </a:rPr>
              <a:t>Also verify that students’ other accommodations such as Text-to-Speech are listed, if applicable. This can be confirmed on the </a:t>
            </a:r>
            <a:r>
              <a:rPr lang="en-US" b="1" dirty="0">
                <a:latin typeface="Arial" panose="020B0604020202020204" pitchFamily="34" charset="0"/>
                <a:cs typeface="Arial" panose="020B0604020202020204" pitchFamily="34" charset="0"/>
              </a:rPr>
              <a:t>Edit Student </a:t>
            </a:r>
            <a:r>
              <a:rPr lang="en-US" dirty="0">
                <a:latin typeface="Arial" panose="020B0604020202020204" pitchFamily="34" charset="0"/>
                <a:cs typeface="Arial" panose="020B0604020202020204" pitchFamily="34" charset="0"/>
              </a:rPr>
              <a:t>page in the MCAS Portal or the summary page you were given with your student logins.</a:t>
            </a:r>
            <a:endParaRPr lang="en-US" dirty="0"/>
          </a:p>
        </p:txBody>
      </p:sp>
      <p:sp>
        <p:nvSpPr>
          <p:cNvPr id="4" name="Slide Number Placeholder 3">
            <a:extLst>
              <a:ext uri="{FF2B5EF4-FFF2-40B4-BE49-F238E27FC236}">
                <a16:creationId xmlns:a16="http://schemas.microsoft.com/office/drawing/2014/main" id="{1E9B60EF-DAA4-920F-3F84-307B2CB4F038}"/>
              </a:ext>
            </a:extLst>
          </p:cNvPr>
          <p:cNvSpPr>
            <a:spLocks noGrp="1"/>
          </p:cNvSpPr>
          <p:nvPr>
            <p:ph type="sldNum" sz="quarter" idx="12"/>
          </p:nvPr>
        </p:nvSpPr>
        <p:spPr/>
        <p:txBody>
          <a:bodyPr/>
          <a:lstStyle/>
          <a:p>
            <a:fld id="{D0E3412F-6B7A-41B5-A4C8-E6A30A4D26B3}" type="slidenum">
              <a:rPr lang="en-US" smtClean="0"/>
              <a:t>32</a:t>
            </a:fld>
            <a:endParaRPr lang="en-US" dirty="0"/>
          </a:p>
        </p:txBody>
      </p:sp>
    </p:spTree>
    <p:extLst>
      <p:ext uri="{BB962C8B-B14F-4D97-AF65-F5344CB8AC3E}">
        <p14:creationId xmlns:p14="http://schemas.microsoft.com/office/powerpoint/2010/main" val="112167418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FB97EE-6608-96D3-C4E0-E3DB172189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560628-E95A-58E3-1DFA-C3846ADE55B1}"/>
              </a:ext>
            </a:extLst>
          </p:cNvPr>
          <p:cNvSpPr>
            <a:spLocks noGrp="1"/>
          </p:cNvSpPr>
          <p:nvPr>
            <p:ph type="title"/>
          </p:nvPr>
        </p:nvSpPr>
        <p:spPr/>
        <p:txBody>
          <a:bodyPr>
            <a:normAutofit/>
          </a:bodyPr>
          <a:lstStyle/>
          <a:p>
            <a:r>
              <a:rPr lang="en-US" sz="3600" dirty="0">
                <a:latin typeface="Arial" panose="020B0604020202020204" pitchFamily="34" charset="0"/>
                <a:cs typeface="Arial" panose="020B0604020202020204" pitchFamily="34" charset="0"/>
              </a:rPr>
              <a:t>Test Administrator Day-of-Testing Responsibilities Before Testing Begins, continued </a:t>
            </a:r>
          </a:p>
        </p:txBody>
      </p:sp>
      <p:sp>
        <p:nvSpPr>
          <p:cNvPr id="3" name="Content Placeholder 2">
            <a:extLst>
              <a:ext uri="{FF2B5EF4-FFF2-40B4-BE49-F238E27FC236}">
                <a16:creationId xmlns:a16="http://schemas.microsoft.com/office/drawing/2014/main" id="{6DA4DF13-59C3-0451-8AA6-312927A42BE0}"/>
              </a:ext>
            </a:extLst>
          </p:cNvPr>
          <p:cNvSpPr>
            <a:spLocks noGrp="1"/>
          </p:cNvSpPr>
          <p:nvPr>
            <p:ph idx="1"/>
          </p:nvPr>
        </p:nvSpPr>
        <p:spPr/>
        <p:txBody>
          <a:bodyPr>
            <a:normAutofit/>
          </a:bodyPr>
          <a:lstStyle/>
          <a:p>
            <a:r>
              <a:rPr lang="en-US" dirty="0">
                <a:latin typeface="Arial" panose="020B0604020202020204" pitchFamily="34" charset="0"/>
                <a:cs typeface="Arial" panose="020B0604020202020204" pitchFamily="34" charset="0"/>
              </a:rPr>
              <a:t>Ensure that all students have the proper materials.</a:t>
            </a:r>
          </a:p>
          <a:p>
            <a:pPr lvl="1"/>
            <a:r>
              <a:rPr lang="en-US" dirty="0">
                <a:latin typeface="Arial" panose="020B0604020202020204" pitchFamily="34" charset="0"/>
                <a:cs typeface="Arial" panose="020B0604020202020204" pitchFamily="34" charset="0"/>
              </a:rPr>
              <a:t>Verify that students have their </a:t>
            </a:r>
            <a:r>
              <a:rPr lang="en-US" b="1" dirty="0">
                <a:latin typeface="Arial" panose="020B0604020202020204" pitchFamily="34" charset="0"/>
                <a:cs typeface="Arial" panose="020B0604020202020204" pitchFamily="34" charset="0"/>
              </a:rPr>
              <a:t>correct</a:t>
            </a:r>
            <a:r>
              <a:rPr lang="en-US" dirty="0">
                <a:latin typeface="Arial" panose="020B0604020202020204" pitchFamily="34" charset="0"/>
                <a:cs typeface="Arial" panose="020B0604020202020204" pitchFamily="34" charset="0"/>
              </a:rPr>
              <a:t> student login.</a:t>
            </a:r>
          </a:p>
          <a:p>
            <a:r>
              <a:rPr lang="en-US" dirty="0">
                <a:latin typeface="Arial" panose="020B0604020202020204" pitchFamily="34" charset="0"/>
                <a:cs typeface="Arial" panose="020B0604020202020204" pitchFamily="34" charset="0"/>
              </a:rPr>
              <a:t>Collect cell phones and any other prohibited devices. </a:t>
            </a:r>
            <a:r>
              <a:rPr lang="en-US" dirty="0">
                <a:solidFill>
                  <a:srgbClr val="FF0000"/>
                </a:solidFill>
                <a:latin typeface="Arial" panose="020B0604020202020204" pitchFamily="34" charset="0"/>
                <a:cs typeface="Arial" panose="020B0604020202020204" pitchFamily="34" charset="0"/>
              </a:rPr>
              <a:t>Describe the procedures the school plans to use to prevent students from accessing phones.</a:t>
            </a:r>
            <a:endParaRPr lang="en-US" dirty="0"/>
          </a:p>
        </p:txBody>
      </p:sp>
      <p:sp>
        <p:nvSpPr>
          <p:cNvPr id="4" name="Slide Number Placeholder 3">
            <a:extLst>
              <a:ext uri="{FF2B5EF4-FFF2-40B4-BE49-F238E27FC236}">
                <a16:creationId xmlns:a16="http://schemas.microsoft.com/office/drawing/2014/main" id="{F5D3E8B4-5A60-AD43-F39C-B1287C7B237D}"/>
              </a:ext>
            </a:extLst>
          </p:cNvPr>
          <p:cNvSpPr>
            <a:spLocks noGrp="1"/>
          </p:cNvSpPr>
          <p:nvPr>
            <p:ph type="sldNum" sz="quarter" idx="12"/>
          </p:nvPr>
        </p:nvSpPr>
        <p:spPr/>
        <p:txBody>
          <a:bodyPr/>
          <a:lstStyle/>
          <a:p>
            <a:fld id="{D0E3412F-6B7A-41B5-A4C8-E6A30A4D26B3}" type="slidenum">
              <a:rPr lang="en-US" smtClean="0"/>
              <a:t>33</a:t>
            </a:fld>
            <a:endParaRPr lang="en-US" dirty="0"/>
          </a:p>
        </p:txBody>
      </p:sp>
    </p:spTree>
    <p:extLst>
      <p:ext uri="{BB962C8B-B14F-4D97-AF65-F5344CB8AC3E}">
        <p14:creationId xmlns:p14="http://schemas.microsoft.com/office/powerpoint/2010/main" val="202409504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E5CFBF-AE91-4664-9D8A-02B324CF8D31}"/>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Avoiding Common Issues during Testing</a:t>
            </a:r>
          </a:p>
        </p:txBody>
      </p:sp>
      <p:sp>
        <p:nvSpPr>
          <p:cNvPr id="3" name="Content Placeholder 2">
            <a:extLst>
              <a:ext uri="{FF2B5EF4-FFF2-40B4-BE49-F238E27FC236}">
                <a16:creationId xmlns:a16="http://schemas.microsoft.com/office/drawing/2014/main" id="{77657411-91F0-4CB4-AB42-D9009CEBB69F}"/>
              </a:ext>
            </a:extLst>
          </p:cNvPr>
          <p:cNvSpPr>
            <a:spLocks noGrp="1"/>
          </p:cNvSpPr>
          <p:nvPr>
            <p:ph idx="1"/>
          </p:nvPr>
        </p:nvSpPr>
        <p:spPr>
          <a:xfrm>
            <a:off x="838200" y="1519707"/>
            <a:ext cx="10750826" cy="5201768"/>
          </a:xfrm>
        </p:spPr>
        <p:txBody>
          <a:bodyPr>
            <a:normAutofit fontScale="85000" lnSpcReduction="20000"/>
          </a:bodyPr>
          <a:lstStyle/>
          <a:p>
            <a:r>
              <a:rPr lang="en-US" sz="3200" dirty="0">
                <a:latin typeface="Arial" panose="020B0604020202020204" pitchFamily="34" charset="0"/>
                <a:cs typeface="Arial" panose="020B0604020202020204" pitchFamily="34" charset="0"/>
              </a:rPr>
              <a:t>At the start of testing, check that students do not have </a:t>
            </a:r>
          </a:p>
          <a:p>
            <a:pPr lvl="1"/>
            <a:r>
              <a:rPr lang="en-US" sz="2800" dirty="0">
                <a:latin typeface="Arial" panose="020B0604020202020204" pitchFamily="34" charset="0"/>
                <a:cs typeface="Arial" panose="020B0604020202020204" pitchFamily="34" charset="0"/>
              </a:rPr>
              <a:t>smartwatches </a:t>
            </a:r>
          </a:p>
          <a:p>
            <a:pPr lvl="1"/>
            <a:r>
              <a:rPr lang="en-US" sz="2800" dirty="0">
                <a:latin typeface="Arial" panose="020B0604020202020204" pitchFamily="34" charset="0"/>
                <a:cs typeface="Arial" panose="020B0604020202020204" pitchFamily="34" charset="0"/>
              </a:rPr>
              <a:t>wireless ear buds</a:t>
            </a:r>
          </a:p>
          <a:p>
            <a:r>
              <a:rPr lang="en-US" sz="3200" dirty="0">
                <a:latin typeface="Arial" panose="020B0604020202020204" pitchFamily="34" charset="0"/>
                <a:cs typeface="Arial" panose="020B0604020202020204" pitchFamily="34" charset="0"/>
              </a:rPr>
              <a:t>Be especially aware of these issues while monitoring the room: </a:t>
            </a:r>
          </a:p>
          <a:p>
            <a:pPr lvl="1"/>
            <a:r>
              <a:rPr lang="en-US" sz="2800" dirty="0">
                <a:latin typeface="Arial" panose="020B0604020202020204" pitchFamily="34" charset="0"/>
                <a:cs typeface="Arial" panose="020B0604020202020204" pitchFamily="34" charset="0"/>
              </a:rPr>
              <a:t>cell phone use </a:t>
            </a:r>
          </a:p>
          <a:p>
            <a:pPr lvl="2"/>
            <a:r>
              <a:rPr lang="en-US" sz="2400" dirty="0">
                <a:latin typeface="Arial" panose="020B0604020202020204" pitchFamily="34" charset="0"/>
                <a:cs typeface="Arial" panose="020B0604020202020204" pitchFamily="34" charset="0"/>
              </a:rPr>
              <a:t>Observe whether students are looking in their laps or have their hands under their desks, even if they turned in a phone (they may have another one with them).</a:t>
            </a:r>
          </a:p>
          <a:p>
            <a:pPr lvl="1"/>
            <a:r>
              <a:rPr lang="en-US" sz="2800" dirty="0">
                <a:latin typeface="Arial" panose="020B0604020202020204" pitchFamily="34" charset="0"/>
                <a:cs typeface="Arial" panose="020B0604020202020204" pitchFamily="34" charset="0"/>
              </a:rPr>
              <a:t>extra reference sheets/notes</a:t>
            </a:r>
          </a:p>
          <a:p>
            <a:pPr lvl="2"/>
            <a:r>
              <a:rPr lang="en-US" sz="2400" dirty="0">
                <a:latin typeface="Arial" panose="020B0604020202020204" pitchFamily="34" charset="0"/>
                <a:cs typeface="Arial" panose="020B0604020202020204" pitchFamily="34" charset="0"/>
              </a:rPr>
              <a:t>Check that only students with accommodation A9 have a supplemental reference sheet, that these are the approved supplemental reference sheets, and that these supplemental reference sheets are blank when the test begins. </a:t>
            </a:r>
          </a:p>
          <a:p>
            <a:pPr lvl="1"/>
            <a:r>
              <a:rPr lang="en-US" sz="2800" dirty="0">
                <a:latin typeface="Arial" panose="020B0604020202020204" pitchFamily="34" charset="0"/>
                <a:cs typeface="Arial" panose="020B0604020202020204" pitchFamily="34" charset="0"/>
              </a:rPr>
              <a:t>calculators on noncalculator sessions</a:t>
            </a:r>
          </a:p>
          <a:p>
            <a:pPr lvl="1"/>
            <a:r>
              <a:rPr lang="en-US" sz="2800" dirty="0">
                <a:latin typeface="Arial" panose="020B0604020202020204" pitchFamily="34" charset="0"/>
                <a:cs typeface="Arial" panose="020B0604020202020204" pitchFamily="34" charset="0"/>
              </a:rPr>
              <a:t>human read-aloud or text-to-speech on the </a:t>
            </a:r>
            <a:r>
              <a:rPr lang="en-US" sz="2800" b="1" dirty="0">
                <a:latin typeface="Arial" panose="020B0604020202020204" pitchFamily="34" charset="0"/>
                <a:cs typeface="Arial" panose="020B0604020202020204" pitchFamily="34" charset="0"/>
              </a:rPr>
              <a:t>ELA </a:t>
            </a:r>
            <a:r>
              <a:rPr lang="en-US" sz="2800" dirty="0">
                <a:latin typeface="Arial" panose="020B0604020202020204" pitchFamily="34" charset="0"/>
                <a:cs typeface="Arial" panose="020B0604020202020204" pitchFamily="34" charset="0"/>
              </a:rPr>
              <a:t>retest</a:t>
            </a:r>
          </a:p>
          <a:p>
            <a:pPr lvl="2"/>
            <a:r>
              <a:rPr lang="en-US" sz="2400" dirty="0">
                <a:latin typeface="Arial" panose="020B0604020202020204" pitchFamily="34" charset="0"/>
                <a:cs typeface="Arial" panose="020B0604020202020204" pitchFamily="34" charset="0"/>
              </a:rPr>
              <a:t>only available to a </a:t>
            </a:r>
            <a:r>
              <a:rPr lang="en-US" sz="2400" i="1" dirty="0">
                <a:latin typeface="Arial" panose="020B0604020202020204" pitchFamily="34" charset="0"/>
                <a:cs typeface="Arial" panose="020B0604020202020204" pitchFamily="34" charset="0"/>
              </a:rPr>
              <a:t>very small </a:t>
            </a:r>
            <a:r>
              <a:rPr lang="en-US" sz="2400" dirty="0">
                <a:latin typeface="Arial" panose="020B0604020202020204" pitchFamily="34" charset="0"/>
                <a:cs typeface="Arial" panose="020B0604020202020204" pitchFamily="34" charset="0"/>
              </a:rPr>
              <a:t>number of students who have </a:t>
            </a:r>
            <a:r>
              <a:rPr lang="en-US" sz="2400" i="1" dirty="0">
                <a:latin typeface="Arial" panose="020B0604020202020204" pitchFamily="34" charset="0"/>
                <a:cs typeface="Arial" panose="020B0604020202020204" pitchFamily="34" charset="0"/>
              </a:rPr>
              <a:t>special access</a:t>
            </a:r>
            <a:r>
              <a:rPr lang="en-US" sz="2400" dirty="0">
                <a:latin typeface="Arial" panose="020B0604020202020204" pitchFamily="34" charset="0"/>
                <a:cs typeface="Arial" panose="020B0604020202020204" pitchFamily="34" charset="0"/>
              </a:rPr>
              <a:t> accommodation SAA1.1 or SAA1.2 in their IEPs.</a:t>
            </a:r>
          </a:p>
          <a:p>
            <a:pPr lvl="2"/>
            <a:r>
              <a:rPr lang="en-US" sz="2400" dirty="0">
                <a:latin typeface="Arial" panose="020B0604020202020204" pitchFamily="34" charset="0"/>
                <a:cs typeface="Arial" panose="020B0604020202020204" pitchFamily="34" charset="0"/>
              </a:rPr>
              <a:t>The standard human read-aloud and text-to-speech accommodations (A4 and A5) </a:t>
            </a:r>
            <a:r>
              <a:rPr lang="en-US" sz="2400" b="1" dirty="0">
                <a:latin typeface="Arial" panose="020B0604020202020204" pitchFamily="34" charset="0"/>
                <a:cs typeface="Arial" panose="020B0604020202020204" pitchFamily="34" charset="0"/>
              </a:rPr>
              <a:t>are only available for the Mathematics retest, NOT ELA</a:t>
            </a:r>
            <a:r>
              <a:rPr lang="en-US" sz="2400" dirty="0">
                <a:latin typeface="Arial" panose="020B0604020202020204" pitchFamily="34" charset="0"/>
                <a:cs typeface="Arial" panose="020B0604020202020204" pitchFamily="34" charset="0"/>
              </a:rPr>
              <a:t>. </a:t>
            </a:r>
            <a:endParaRPr lang="en-US" sz="3200" dirty="0"/>
          </a:p>
        </p:txBody>
      </p:sp>
      <p:sp>
        <p:nvSpPr>
          <p:cNvPr id="4" name="Slide Number Placeholder 3">
            <a:extLst>
              <a:ext uri="{FF2B5EF4-FFF2-40B4-BE49-F238E27FC236}">
                <a16:creationId xmlns:a16="http://schemas.microsoft.com/office/drawing/2014/main" id="{26FB9AB7-83D9-4C12-AB40-27D81E1D4D6F}"/>
              </a:ext>
            </a:extLst>
          </p:cNvPr>
          <p:cNvSpPr>
            <a:spLocks noGrp="1"/>
          </p:cNvSpPr>
          <p:nvPr>
            <p:ph type="sldNum" sz="quarter" idx="12"/>
          </p:nvPr>
        </p:nvSpPr>
        <p:spPr/>
        <p:txBody>
          <a:bodyPr/>
          <a:lstStyle/>
          <a:p>
            <a:fld id="{D0E3412F-6B7A-41B5-A4C8-E6A30A4D26B3}" type="slidenum">
              <a:rPr lang="en-US" smtClean="0"/>
              <a:t>34</a:t>
            </a:fld>
            <a:endParaRPr lang="en-US" dirty="0"/>
          </a:p>
        </p:txBody>
      </p:sp>
    </p:spTree>
    <p:extLst>
      <p:ext uri="{BB962C8B-B14F-4D97-AF65-F5344CB8AC3E}">
        <p14:creationId xmlns:p14="http://schemas.microsoft.com/office/powerpoint/2010/main" val="327216278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200" dirty="0">
                <a:latin typeface="Arial" panose="020B0604020202020204" pitchFamily="34" charset="0"/>
                <a:cs typeface="Arial" panose="020B0604020202020204" pitchFamily="34" charset="0"/>
              </a:rPr>
              <a:t>Test Administrator Responsibilities During Testing</a:t>
            </a:r>
          </a:p>
        </p:txBody>
      </p:sp>
      <p:sp>
        <p:nvSpPr>
          <p:cNvPr id="3" name="Content Placeholder 2"/>
          <p:cNvSpPr>
            <a:spLocks noGrp="1"/>
          </p:cNvSpPr>
          <p:nvPr>
            <p:ph idx="1"/>
          </p:nvPr>
        </p:nvSpPr>
        <p:spPr>
          <a:xfrm>
            <a:off x="838200" y="1825625"/>
            <a:ext cx="10892246" cy="4505506"/>
          </a:xfrm>
        </p:spPr>
        <p:txBody>
          <a:bodyPr>
            <a:normAutofit fontScale="92500" lnSpcReduction="10000"/>
          </a:bodyPr>
          <a:lstStyle/>
          <a:p>
            <a:r>
              <a:rPr lang="en-US" dirty="0">
                <a:latin typeface="Arial" panose="020B0604020202020204" pitchFamily="34" charset="0"/>
                <a:cs typeface="Arial" panose="020B0604020202020204" pitchFamily="34" charset="0"/>
              </a:rPr>
              <a:t>Read the scripts in the TAMs verbatim to students.</a:t>
            </a:r>
          </a:p>
          <a:p>
            <a:r>
              <a:rPr lang="en-US" dirty="0">
                <a:latin typeface="Arial" panose="020B0604020202020204" pitchFamily="34" charset="0"/>
                <a:cs typeface="Arial" panose="020B0604020202020204" pitchFamily="34" charset="0"/>
              </a:rPr>
              <a:t>Focus full attention on the testing room for the full test session.</a:t>
            </a:r>
          </a:p>
          <a:p>
            <a:r>
              <a:rPr lang="en-US" dirty="0">
                <a:latin typeface="Arial" panose="020B0604020202020204" pitchFamily="34" charset="0"/>
                <a:cs typeface="Arial" panose="020B0604020202020204" pitchFamily="34" charset="0"/>
              </a:rPr>
              <a:t>Circulate throughout the room periodically to prevent cheating and the use of prohibited materials.</a:t>
            </a:r>
          </a:p>
          <a:p>
            <a:r>
              <a:rPr lang="en-US" dirty="0">
                <a:latin typeface="Arial" panose="020B0604020202020204" pitchFamily="34" charset="0"/>
                <a:cs typeface="Arial" panose="020B0604020202020204" pitchFamily="34" charset="0"/>
              </a:rPr>
              <a:t>Refrain from coaching students or influencing their responses in any way.</a:t>
            </a:r>
          </a:p>
          <a:p>
            <a:r>
              <a:rPr lang="en-US" dirty="0">
                <a:latin typeface="Arial" panose="020B0604020202020204" pitchFamily="34" charset="0"/>
                <a:cs typeface="Arial" panose="020B0604020202020204" pitchFamily="34" charset="0"/>
              </a:rPr>
              <a:t>Complete tasks in the MCAS Portal</a:t>
            </a:r>
          </a:p>
          <a:p>
            <a:pPr lvl="1"/>
            <a:r>
              <a:rPr lang="en-US" dirty="0">
                <a:latin typeface="Arial" panose="020B0604020202020204" pitchFamily="34" charset="0"/>
                <a:cs typeface="Arial" panose="020B0604020202020204" pitchFamily="34" charset="0"/>
              </a:rPr>
              <a:t>If needed, provide the proctor password (in the CBT TAM, see section 4 on page 18, and see pages 113</a:t>
            </a:r>
            <a:r>
              <a:rPr lang="en-US" b="0" i="0" u="none" strike="noStrike" baseline="0" dirty="0">
                <a:solidFill>
                  <a:srgbClr val="000000"/>
                </a:solidFill>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114 in Appendix B)</a:t>
            </a:r>
            <a:r>
              <a:rPr lang="en-US" b="0" i="0" u="none" strike="noStrike" baseline="0" dirty="0">
                <a:solidFill>
                  <a:srgbClr val="000000"/>
                </a:solidFill>
                <a:latin typeface="Arial" panose="020B0604020202020204" pitchFamily="34" charset="0"/>
                <a:cs typeface="Arial" panose="020B0604020202020204" pitchFamily="34" charset="0"/>
              </a:rPr>
              <a:t>.</a:t>
            </a:r>
            <a:endParaRPr lang="en-US"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New for 2025–26: test administrators can view student progress metrics on the Test Scheduling page of the MCAS Portal by selecting </a:t>
            </a:r>
            <a:r>
              <a:rPr lang="en-US" b="1" dirty="0">
                <a:latin typeface="Arial" panose="020B0604020202020204" pitchFamily="34" charset="0"/>
                <a:cs typeface="Arial" panose="020B0604020202020204" pitchFamily="34" charset="0"/>
              </a:rPr>
              <a:t>View Details/Student Logins &gt; Progress View</a:t>
            </a:r>
          </a:p>
        </p:txBody>
      </p:sp>
      <p:sp>
        <p:nvSpPr>
          <p:cNvPr id="4" name="Slide Number Placeholder 3">
            <a:extLst>
              <a:ext uri="{FF2B5EF4-FFF2-40B4-BE49-F238E27FC236}">
                <a16:creationId xmlns:a16="http://schemas.microsoft.com/office/drawing/2014/main" id="{A73AF98B-3A16-4B94-8DAD-3C25AF6883EF}"/>
              </a:ext>
            </a:extLst>
          </p:cNvPr>
          <p:cNvSpPr>
            <a:spLocks noGrp="1"/>
          </p:cNvSpPr>
          <p:nvPr>
            <p:ph type="sldNum" sz="quarter" idx="12"/>
          </p:nvPr>
        </p:nvSpPr>
        <p:spPr/>
        <p:txBody>
          <a:bodyPr/>
          <a:lstStyle/>
          <a:p>
            <a:fld id="{D0E3412F-6B7A-41B5-A4C8-E6A30A4D26B3}" type="slidenum">
              <a:rPr lang="en-US" smtClean="0"/>
              <a:t>35</a:t>
            </a:fld>
            <a:endParaRPr lang="en-US" dirty="0"/>
          </a:p>
        </p:txBody>
      </p:sp>
    </p:spTree>
    <p:extLst>
      <p:ext uri="{BB962C8B-B14F-4D97-AF65-F5344CB8AC3E}">
        <p14:creationId xmlns:p14="http://schemas.microsoft.com/office/powerpoint/2010/main" val="133389571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350F1E5-EE63-45E5-B213-3061A5678DF4}"/>
              </a:ext>
            </a:extLst>
          </p:cNvPr>
          <p:cNvSpPr>
            <a:spLocks noGrp="1"/>
          </p:cNvSpPr>
          <p:nvPr>
            <p:ph type="title"/>
          </p:nvPr>
        </p:nvSpPr>
        <p:spPr/>
        <p:txBody>
          <a:bodyPr>
            <a:normAutofit fontScale="90000"/>
          </a:bodyPr>
          <a:lstStyle/>
          <a:p>
            <a:r>
              <a:rPr lang="en-US" dirty="0">
                <a:latin typeface="Arial" panose="020B0604020202020204" pitchFamily="34" charset="0"/>
                <a:cs typeface="Arial" panose="020B0604020202020204" pitchFamily="34" charset="0"/>
              </a:rPr>
              <a:t>Coaching is not permitted on MCAS tests.</a:t>
            </a:r>
            <a:br>
              <a:rPr lang="en-US" dirty="0">
                <a:latin typeface="Arial" panose="020B0604020202020204" pitchFamily="34" charset="0"/>
                <a:cs typeface="Arial" panose="020B0604020202020204" pitchFamily="34" charset="0"/>
              </a:rPr>
            </a:br>
            <a:r>
              <a:rPr lang="en-US" i="1" dirty="0">
                <a:latin typeface="Arial" panose="020B0604020202020204" pitchFamily="34" charset="0"/>
                <a:cs typeface="Arial" panose="020B0604020202020204" pitchFamily="34" charset="0"/>
              </a:rPr>
              <a:t>What is coaching?</a:t>
            </a:r>
          </a:p>
        </p:txBody>
      </p:sp>
      <p:sp>
        <p:nvSpPr>
          <p:cNvPr id="5" name="Content Placeholder 4">
            <a:extLst>
              <a:ext uri="{FF2B5EF4-FFF2-40B4-BE49-F238E27FC236}">
                <a16:creationId xmlns:a16="http://schemas.microsoft.com/office/drawing/2014/main" id="{F7819774-23CA-4DB8-B1C3-F1105235C0BE}"/>
              </a:ext>
            </a:extLst>
          </p:cNvPr>
          <p:cNvSpPr>
            <a:spLocks noGrp="1"/>
          </p:cNvSpPr>
          <p:nvPr>
            <p:ph idx="1"/>
          </p:nvPr>
        </p:nvSpPr>
        <p:spPr>
          <a:xfrm>
            <a:off x="838200" y="1825624"/>
            <a:ext cx="10515600" cy="4530725"/>
          </a:xfrm>
        </p:spPr>
        <p:txBody>
          <a:bodyPr>
            <a:normAutofit fontScale="92500" lnSpcReduction="20000"/>
          </a:bodyPr>
          <a:lstStyle/>
          <a:p>
            <a:r>
              <a:rPr lang="en-US" sz="2400" dirty="0">
                <a:latin typeface="Arial" panose="020B0604020202020204" pitchFamily="34" charset="0"/>
                <a:cs typeface="Arial" panose="020B0604020202020204" pitchFamily="34" charset="0"/>
              </a:rPr>
              <a:t>Providing hints or clues that might affect a student’s response</a:t>
            </a:r>
          </a:p>
          <a:p>
            <a:pPr lvl="1"/>
            <a:r>
              <a:rPr lang="en-US" sz="2000" dirty="0">
                <a:latin typeface="Arial" panose="020B0604020202020204" pitchFamily="34" charset="0"/>
                <a:cs typeface="Arial" panose="020B0604020202020204" pitchFamily="34" charset="0"/>
              </a:rPr>
              <a:t>“Think about what we studied in class last week.” “What’s the acronym for order of operations?” “Consider it from the main character’s perspective.” “Be sure to use specific examples in your constructed response.” “Try to picture the photosynthesis chart in your mind.”</a:t>
            </a:r>
          </a:p>
          <a:p>
            <a:r>
              <a:rPr lang="en-US" sz="2400" dirty="0">
                <a:latin typeface="Arial" panose="020B0604020202020204" pitchFamily="34" charset="0"/>
                <a:cs typeface="Arial" panose="020B0604020202020204" pitchFamily="34" charset="0"/>
              </a:rPr>
              <a:t>Indicating in any way that a student has answered a question incorrectly </a:t>
            </a:r>
          </a:p>
          <a:p>
            <a:pPr lvl="1"/>
            <a:r>
              <a:rPr lang="en-US" sz="2000" dirty="0">
                <a:latin typeface="Arial" panose="020B0604020202020204" pitchFamily="34" charset="0"/>
                <a:cs typeface="Arial" panose="020B0604020202020204" pitchFamily="34" charset="0"/>
              </a:rPr>
              <a:t>“You might want to look at that one again.” “You should review number 11.” “Check your work.” </a:t>
            </a:r>
          </a:p>
          <a:p>
            <a:pPr lvl="2"/>
            <a:r>
              <a:rPr lang="en-US" sz="1700" dirty="0">
                <a:effectLst/>
                <a:latin typeface="Arial" panose="020B0604020202020204" pitchFamily="34" charset="0"/>
                <a:cs typeface="Arial" panose="020B0604020202020204" pitchFamily="34" charset="0"/>
              </a:rPr>
              <a:t>Note: This may be said aloud to the class but may not be said to an individual student working on a particular question (with the exception of reading the script instruction for a student to check their work before turning in their test)</a:t>
            </a:r>
            <a:endParaRPr lang="en-US" sz="17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Defining or spelling words </a:t>
            </a:r>
          </a:p>
          <a:p>
            <a:r>
              <a:rPr lang="en-US" sz="2400" dirty="0">
                <a:latin typeface="Arial" panose="020B0604020202020204" pitchFamily="34" charset="0"/>
                <a:cs typeface="Arial" panose="020B0604020202020204" pitchFamily="34" charset="0"/>
              </a:rPr>
              <a:t>Explaining, simplifying, or paraphrasing any part of the test</a:t>
            </a:r>
          </a:p>
          <a:p>
            <a:r>
              <a:rPr lang="en-US" sz="2400" dirty="0">
                <a:latin typeface="Arial" panose="020B0604020202020204" pitchFamily="34" charset="0"/>
                <a:cs typeface="Arial" panose="020B0604020202020204" pitchFamily="34" charset="0"/>
              </a:rPr>
              <a:t>Suggesting that a student write more</a:t>
            </a:r>
          </a:p>
          <a:p>
            <a:r>
              <a:rPr lang="en-US" sz="2400" dirty="0">
                <a:latin typeface="Arial" panose="020B0604020202020204" pitchFamily="34" charset="0"/>
                <a:cs typeface="Arial" panose="020B0604020202020204" pitchFamily="34" charset="0"/>
              </a:rPr>
              <a:t>Influencing a student’s response through gestures, facial expressions, nods, body language, or changes in voice inflection</a:t>
            </a:r>
            <a:endParaRPr lang="en-US" sz="2400" dirty="0"/>
          </a:p>
        </p:txBody>
      </p:sp>
      <p:sp>
        <p:nvSpPr>
          <p:cNvPr id="2" name="Slide Number Placeholder 1">
            <a:extLst>
              <a:ext uri="{FF2B5EF4-FFF2-40B4-BE49-F238E27FC236}">
                <a16:creationId xmlns:a16="http://schemas.microsoft.com/office/drawing/2014/main" id="{010C519C-7C3E-440E-B576-B2679A61F171}"/>
              </a:ext>
            </a:extLst>
          </p:cNvPr>
          <p:cNvSpPr>
            <a:spLocks noGrp="1"/>
          </p:cNvSpPr>
          <p:nvPr>
            <p:ph type="sldNum" sz="quarter" idx="12"/>
          </p:nvPr>
        </p:nvSpPr>
        <p:spPr/>
        <p:txBody>
          <a:bodyPr/>
          <a:lstStyle/>
          <a:p>
            <a:fld id="{D0E3412F-6B7A-41B5-A4C8-E6A30A4D26B3}" type="slidenum">
              <a:rPr lang="en-US" smtClean="0"/>
              <a:t>36</a:t>
            </a:fld>
            <a:endParaRPr lang="en-US" dirty="0"/>
          </a:p>
        </p:txBody>
      </p:sp>
    </p:spTree>
    <p:extLst>
      <p:ext uri="{BB962C8B-B14F-4D97-AF65-F5344CB8AC3E}">
        <p14:creationId xmlns:p14="http://schemas.microsoft.com/office/powerpoint/2010/main" val="155831943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1F9D5-4D03-4B22-A7FC-08C54E4AFB8F}"/>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What is permitted?</a:t>
            </a:r>
          </a:p>
        </p:txBody>
      </p:sp>
      <p:sp>
        <p:nvSpPr>
          <p:cNvPr id="3" name="Content Placeholder 2">
            <a:extLst>
              <a:ext uri="{FF2B5EF4-FFF2-40B4-BE49-F238E27FC236}">
                <a16:creationId xmlns:a16="http://schemas.microsoft.com/office/drawing/2014/main" id="{0E93CD94-2BFC-48B0-9AB2-6DD9742FCAD3}"/>
              </a:ext>
            </a:extLst>
          </p:cNvPr>
          <p:cNvSpPr>
            <a:spLocks noGrp="1"/>
          </p:cNvSpPr>
          <p:nvPr>
            <p:ph idx="1"/>
          </p:nvPr>
        </p:nvSpPr>
        <p:spPr>
          <a:xfrm>
            <a:off x="838200" y="1825625"/>
            <a:ext cx="10371268" cy="4351338"/>
          </a:xfrm>
        </p:spPr>
        <p:txBody>
          <a:bodyPr>
            <a:normAutofit fontScale="92500" lnSpcReduction="10000"/>
          </a:bodyPr>
          <a:lstStyle/>
          <a:p>
            <a:r>
              <a:rPr lang="en-US" dirty="0">
                <a:latin typeface="Arial" panose="020B0604020202020204" pitchFamily="34" charset="0"/>
                <a:cs typeface="Arial" panose="020B0604020202020204" pitchFamily="34" charset="0"/>
              </a:rPr>
              <a:t>Reading a word or short phrase aloud – Universal Accessibility Feature 11 (UF11) for Mathematics (not ELA). See page 89 of the PAM.</a:t>
            </a:r>
          </a:p>
          <a:p>
            <a:r>
              <a:rPr lang="en-US" dirty="0">
                <a:latin typeface="Arial" panose="020B0604020202020204" pitchFamily="34" charset="0"/>
                <a:cs typeface="Arial" panose="020B0604020202020204" pitchFamily="34" charset="0"/>
              </a:rPr>
              <a:t>Assisting students with technology-related problems (see page 19 of the CBT TAM)</a:t>
            </a:r>
          </a:p>
          <a:p>
            <a:r>
              <a:rPr lang="en-US" dirty="0">
                <a:latin typeface="Arial" panose="020B0604020202020204" pitchFamily="34" charset="0"/>
                <a:cs typeface="Arial" panose="020B0604020202020204" pitchFamily="34" charset="0"/>
              </a:rPr>
              <a:t>Re-reading part of the TAM script to students</a:t>
            </a:r>
          </a:p>
          <a:p>
            <a:pPr lvl="1"/>
            <a:r>
              <a:rPr lang="en-US" dirty="0">
                <a:latin typeface="Arial" panose="020B0604020202020204" pitchFamily="34" charset="0"/>
                <a:cs typeface="Arial" panose="020B0604020202020204" pitchFamily="34" charset="0"/>
              </a:rPr>
              <a:t>The TAM scripts all contain instructions to students to check their work if they finish early, so it is allowable to remind the whole class to check their work before submitting their tests.</a:t>
            </a:r>
          </a:p>
          <a:p>
            <a:r>
              <a:rPr lang="en-US" dirty="0">
                <a:latin typeface="Arial" panose="020B0604020202020204" pitchFamily="34" charset="0"/>
                <a:cs typeface="Arial" panose="020B0604020202020204" pitchFamily="34" charset="0"/>
              </a:rPr>
              <a:t>Encouraging students if they ask questions about test content</a:t>
            </a:r>
          </a:p>
          <a:p>
            <a:pPr lvl="1"/>
            <a:r>
              <a:rPr lang="en-US" dirty="0">
                <a:latin typeface="Arial" panose="020B0604020202020204" pitchFamily="34" charset="0"/>
                <a:cs typeface="Arial" panose="020B0604020202020204" pitchFamily="34" charset="0"/>
              </a:rPr>
              <a:t>“Just do your best.” “Give your best effort.” “Do the best you can.” “You can do this.” “You’ve got this.” “Just answer it as well as you can.”</a:t>
            </a:r>
            <a:endParaRPr lang="en-US" dirty="0"/>
          </a:p>
        </p:txBody>
      </p:sp>
      <p:sp>
        <p:nvSpPr>
          <p:cNvPr id="4" name="Slide Number Placeholder 3">
            <a:extLst>
              <a:ext uri="{FF2B5EF4-FFF2-40B4-BE49-F238E27FC236}">
                <a16:creationId xmlns:a16="http://schemas.microsoft.com/office/drawing/2014/main" id="{6A6937F4-F2F3-4207-8503-0C10502FA4EF}"/>
              </a:ext>
            </a:extLst>
          </p:cNvPr>
          <p:cNvSpPr>
            <a:spLocks noGrp="1"/>
          </p:cNvSpPr>
          <p:nvPr>
            <p:ph type="sldNum" sz="quarter" idx="12"/>
          </p:nvPr>
        </p:nvSpPr>
        <p:spPr/>
        <p:txBody>
          <a:bodyPr/>
          <a:lstStyle/>
          <a:p>
            <a:fld id="{D0E3412F-6B7A-41B5-A4C8-E6A30A4D26B3}" type="slidenum">
              <a:rPr lang="en-US" smtClean="0"/>
              <a:t>37</a:t>
            </a:fld>
            <a:endParaRPr lang="en-US" dirty="0"/>
          </a:p>
        </p:txBody>
      </p:sp>
    </p:spTree>
    <p:extLst>
      <p:ext uri="{BB962C8B-B14F-4D97-AF65-F5344CB8AC3E}">
        <p14:creationId xmlns:p14="http://schemas.microsoft.com/office/powerpoint/2010/main" val="417229950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1C32A4-B584-4A28-9D03-20B473CD438E}"/>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Providing Technology-Related Help to Students</a:t>
            </a:r>
          </a:p>
        </p:txBody>
      </p:sp>
      <p:sp>
        <p:nvSpPr>
          <p:cNvPr id="3" name="Content Placeholder 2">
            <a:extLst>
              <a:ext uri="{FF2B5EF4-FFF2-40B4-BE49-F238E27FC236}">
                <a16:creationId xmlns:a16="http://schemas.microsoft.com/office/drawing/2014/main" id="{A860F15B-D476-475C-888B-D3C62A56397C}"/>
              </a:ext>
            </a:extLst>
          </p:cNvPr>
          <p:cNvSpPr>
            <a:spLocks noGrp="1"/>
          </p:cNvSpPr>
          <p:nvPr>
            <p:ph idx="1"/>
          </p:nvPr>
        </p:nvSpPr>
        <p:spPr>
          <a:xfrm>
            <a:off x="838200" y="1825625"/>
            <a:ext cx="10707356" cy="4667250"/>
          </a:xfrm>
        </p:spPr>
        <p:txBody>
          <a:bodyPr>
            <a:normAutofit fontScale="85000" lnSpcReduction="20000"/>
          </a:bodyPr>
          <a:lstStyle/>
          <a:p>
            <a:r>
              <a:rPr lang="en-US" dirty="0">
                <a:latin typeface="Arial" panose="020B0604020202020204" pitchFamily="34" charset="0"/>
                <a:cs typeface="Arial" panose="020B0604020202020204" pitchFamily="34" charset="0"/>
              </a:rPr>
              <a:t>Students should be familiar with computer-based testing through practice tests, but test administrators may assist students during testing with technology-related problems. </a:t>
            </a:r>
          </a:p>
          <a:p>
            <a:r>
              <a:rPr lang="en-US" dirty="0">
                <a:latin typeface="Arial" panose="020B0604020202020204" pitchFamily="34" charset="0"/>
                <a:cs typeface="Arial" panose="020B0604020202020204" pitchFamily="34" charset="0"/>
              </a:rPr>
              <a:t>Examples of allowable assistance:</a:t>
            </a:r>
          </a:p>
          <a:p>
            <a:pPr lvl="1"/>
            <a:r>
              <a:rPr lang="en-US" dirty="0">
                <a:latin typeface="Arial" panose="020B0604020202020204" pitchFamily="34" charset="0"/>
                <a:cs typeface="Arial" panose="020B0604020202020204" pitchFamily="34" charset="0"/>
              </a:rPr>
              <a:t>Helping students sign in to the MCAS Student Kiosk (The test administrator may type in students’ usernames and passwords.)</a:t>
            </a:r>
          </a:p>
          <a:p>
            <a:pPr lvl="1"/>
            <a:r>
              <a:rPr lang="en-US" dirty="0">
                <a:latin typeface="Arial" panose="020B0604020202020204" pitchFamily="34" charset="0"/>
                <a:cs typeface="Arial" panose="020B0604020202020204" pitchFamily="34" charset="0"/>
              </a:rPr>
              <a:t>pointing to a tool button that a student cannot find (e.g., the calculator)</a:t>
            </a:r>
          </a:p>
          <a:p>
            <a:pPr lvl="1"/>
            <a:r>
              <a:rPr lang="en-US" dirty="0">
                <a:latin typeface="Arial" panose="020B0604020202020204" pitchFamily="34" charset="0"/>
                <a:cs typeface="Arial" panose="020B0604020202020204" pitchFamily="34" charset="0"/>
              </a:rPr>
              <a:t>explaining how to move through the test using the arrow keys</a:t>
            </a:r>
          </a:p>
          <a:p>
            <a:pPr lvl="1"/>
            <a:r>
              <a:rPr lang="en-US" dirty="0">
                <a:latin typeface="Arial" panose="020B0604020202020204" pitchFamily="34" charset="0"/>
                <a:cs typeface="Arial" panose="020B0604020202020204" pitchFamily="34" charset="0"/>
              </a:rPr>
              <a:t>pointing to the fraction bar in the equation editor if a student does not know how to enter his or her answer as a fraction</a:t>
            </a:r>
          </a:p>
          <a:p>
            <a:pPr lvl="1"/>
            <a:r>
              <a:rPr lang="en-US" dirty="0">
                <a:latin typeface="Arial" panose="020B0604020202020204" pitchFamily="34" charset="0"/>
                <a:cs typeface="Arial" panose="020B0604020202020204" pitchFamily="34" charset="0"/>
              </a:rPr>
              <a:t>Explaining how to navigate to a test question directly from the review screen</a:t>
            </a:r>
          </a:p>
          <a:p>
            <a:r>
              <a:rPr lang="en-US" dirty="0">
                <a:latin typeface="Arial" panose="020B0604020202020204" pitchFamily="34" charset="0"/>
                <a:cs typeface="Arial" panose="020B0604020202020204" pitchFamily="34" charset="0"/>
              </a:rPr>
              <a:t>Examples of prohibited assistance</a:t>
            </a:r>
          </a:p>
          <a:p>
            <a:pPr lvl="1"/>
            <a:r>
              <a:rPr lang="en-US" dirty="0">
                <a:latin typeface="Arial" panose="020B0604020202020204" pitchFamily="34" charset="0"/>
                <a:cs typeface="Arial" panose="020B0604020202020204" pitchFamily="34" charset="0"/>
              </a:rPr>
              <a:t>telling a student to use the calculator or a specific tool on a question</a:t>
            </a:r>
          </a:p>
          <a:p>
            <a:pPr lvl="1"/>
            <a:r>
              <a:rPr lang="en-US" dirty="0">
                <a:latin typeface="Arial" panose="020B0604020202020204" pitchFamily="34" charset="0"/>
                <a:cs typeface="Arial" panose="020B0604020202020204" pitchFamily="34" charset="0"/>
              </a:rPr>
              <a:t>telling a student which ruler to use</a:t>
            </a:r>
          </a:p>
          <a:p>
            <a:pPr lvl="1"/>
            <a:r>
              <a:rPr lang="en-US" dirty="0">
                <a:latin typeface="Arial" panose="020B0604020202020204" pitchFamily="34" charset="0"/>
                <a:cs typeface="Arial" panose="020B0604020202020204" pitchFamily="34" charset="0"/>
              </a:rPr>
              <a:t>typing any answers into the test or clicking any answer choices (Students should enter or choose all answers themselves.)</a:t>
            </a:r>
          </a:p>
        </p:txBody>
      </p:sp>
      <p:sp>
        <p:nvSpPr>
          <p:cNvPr id="4" name="Slide Number Placeholder 3">
            <a:extLst>
              <a:ext uri="{FF2B5EF4-FFF2-40B4-BE49-F238E27FC236}">
                <a16:creationId xmlns:a16="http://schemas.microsoft.com/office/drawing/2014/main" id="{3296F620-7F1E-4EFA-8A2E-520FC5E8F990}"/>
              </a:ext>
            </a:extLst>
          </p:cNvPr>
          <p:cNvSpPr>
            <a:spLocks noGrp="1"/>
          </p:cNvSpPr>
          <p:nvPr>
            <p:ph type="sldNum" sz="quarter" idx="12"/>
          </p:nvPr>
        </p:nvSpPr>
        <p:spPr/>
        <p:txBody>
          <a:bodyPr/>
          <a:lstStyle/>
          <a:p>
            <a:fld id="{D0E3412F-6B7A-41B5-A4C8-E6A30A4D26B3}" type="slidenum">
              <a:rPr lang="en-US" smtClean="0"/>
              <a:t>38</a:t>
            </a:fld>
            <a:endParaRPr lang="en-US" dirty="0"/>
          </a:p>
        </p:txBody>
      </p:sp>
    </p:spTree>
    <p:extLst>
      <p:ext uri="{BB962C8B-B14F-4D97-AF65-F5344CB8AC3E}">
        <p14:creationId xmlns:p14="http://schemas.microsoft.com/office/powerpoint/2010/main" val="38983360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F7B5E-4534-4119-B6B8-C06CC9D962CE}"/>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Goals for This Training </a:t>
            </a:r>
          </a:p>
        </p:txBody>
      </p:sp>
      <p:sp>
        <p:nvSpPr>
          <p:cNvPr id="3" name="Content Placeholder 2">
            <a:extLst>
              <a:ext uri="{FF2B5EF4-FFF2-40B4-BE49-F238E27FC236}">
                <a16:creationId xmlns:a16="http://schemas.microsoft.com/office/drawing/2014/main" id="{EB680A7C-C65E-4547-9262-E7AF52902888}"/>
              </a:ext>
            </a:extLst>
          </p:cNvPr>
          <p:cNvSpPr>
            <a:spLocks noGrp="1"/>
          </p:cNvSpPr>
          <p:nvPr>
            <p:ph idx="1"/>
          </p:nvPr>
        </p:nvSpPr>
        <p:spPr/>
        <p:txBody>
          <a:bodyPr>
            <a:normAutofit/>
          </a:bodyPr>
          <a:lstStyle/>
          <a:p>
            <a:r>
              <a:rPr lang="en-US" dirty="0">
                <a:latin typeface="Arial" panose="020B0604020202020204" pitchFamily="34" charset="0"/>
                <a:cs typeface="Arial" panose="020B0604020202020204" pitchFamily="34" charset="0"/>
              </a:rPr>
              <a:t>Understanding procedures to follow before, during, and after testing</a:t>
            </a:r>
          </a:p>
          <a:p>
            <a:r>
              <a:rPr lang="en-US" dirty="0">
                <a:latin typeface="Arial" panose="020B0604020202020204" pitchFamily="34" charset="0"/>
                <a:cs typeface="Arial" panose="020B0604020202020204" pitchFamily="34" charset="0"/>
              </a:rPr>
              <a:t>Understanding test security requirements and test administration protocols</a:t>
            </a:r>
          </a:p>
          <a:p>
            <a:r>
              <a:rPr lang="en-US" dirty="0">
                <a:latin typeface="Arial" panose="020B0604020202020204" pitchFamily="34" charset="0"/>
                <a:cs typeface="Arial" panose="020B0604020202020204" pitchFamily="34" charset="0"/>
              </a:rPr>
              <a:t>Knowing which resources to review prior to testing, and how to find answers to questions </a:t>
            </a:r>
          </a:p>
        </p:txBody>
      </p:sp>
      <p:sp>
        <p:nvSpPr>
          <p:cNvPr id="4" name="Slide Number Placeholder 3">
            <a:extLst>
              <a:ext uri="{FF2B5EF4-FFF2-40B4-BE49-F238E27FC236}">
                <a16:creationId xmlns:a16="http://schemas.microsoft.com/office/drawing/2014/main" id="{71F77707-7159-4577-A614-B096D85A5287}"/>
              </a:ext>
            </a:extLst>
          </p:cNvPr>
          <p:cNvSpPr>
            <a:spLocks noGrp="1"/>
          </p:cNvSpPr>
          <p:nvPr>
            <p:ph type="sldNum" sz="quarter" idx="12"/>
          </p:nvPr>
        </p:nvSpPr>
        <p:spPr/>
        <p:txBody>
          <a:bodyPr/>
          <a:lstStyle/>
          <a:p>
            <a:fld id="{D0E3412F-6B7A-41B5-A4C8-E6A30A4D26B3}" type="slidenum">
              <a:rPr lang="en-US" smtClean="0"/>
              <a:t>3</a:t>
            </a:fld>
            <a:endParaRPr lang="en-US" dirty="0"/>
          </a:p>
        </p:txBody>
      </p:sp>
    </p:spTree>
    <p:extLst>
      <p:ext uri="{BB962C8B-B14F-4D97-AF65-F5344CB8AC3E}">
        <p14:creationId xmlns:p14="http://schemas.microsoft.com/office/powerpoint/2010/main" val="145709153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351090-E374-4F34-9952-F39523A4044A}"/>
              </a:ext>
            </a:extLst>
          </p:cNvPr>
          <p:cNvSpPr>
            <a:spLocks noGrp="1"/>
          </p:cNvSpPr>
          <p:nvPr>
            <p:ph type="title"/>
          </p:nvPr>
        </p:nvSpPr>
        <p:spPr/>
        <p:txBody>
          <a:bodyPr>
            <a:normAutofit/>
          </a:bodyPr>
          <a:lstStyle/>
          <a:p>
            <a:r>
              <a:rPr lang="en-US" sz="3800" dirty="0">
                <a:latin typeface="Arial" panose="020B0604020202020204" pitchFamily="34" charset="0"/>
                <a:cs typeface="Arial" panose="020B0604020202020204" pitchFamily="34" charset="0"/>
              </a:rPr>
              <a:t>Steps to Take in Case of Technology Problems</a:t>
            </a:r>
          </a:p>
        </p:txBody>
      </p:sp>
      <p:sp>
        <p:nvSpPr>
          <p:cNvPr id="3" name="Content Placeholder 2">
            <a:extLst>
              <a:ext uri="{FF2B5EF4-FFF2-40B4-BE49-F238E27FC236}">
                <a16:creationId xmlns:a16="http://schemas.microsoft.com/office/drawing/2014/main" id="{B5FE4F1C-1D40-4FDE-87B5-F6B2C7698145}"/>
              </a:ext>
            </a:extLst>
          </p:cNvPr>
          <p:cNvSpPr>
            <a:spLocks noGrp="1"/>
          </p:cNvSpPr>
          <p:nvPr>
            <p:ph idx="1"/>
          </p:nvPr>
        </p:nvSpPr>
        <p:spPr>
          <a:xfrm>
            <a:off x="838200" y="1825625"/>
            <a:ext cx="10880558" cy="4667250"/>
          </a:xfrm>
        </p:spPr>
        <p:txBody>
          <a:bodyPr>
            <a:normAutofit fontScale="77500" lnSpcReduction="20000"/>
          </a:bodyPr>
          <a:lstStyle/>
          <a:p>
            <a:r>
              <a:rPr lang="en-US" dirty="0">
                <a:solidFill>
                  <a:srgbClr val="FF0000"/>
                </a:solidFill>
                <a:latin typeface="Arial" panose="020B0604020202020204" pitchFamily="34" charset="0"/>
                <a:cs typeface="Arial" panose="020B0604020202020204" pitchFamily="34" charset="0"/>
              </a:rPr>
              <a:t>Who will be the designated technology support staff?</a:t>
            </a:r>
          </a:p>
          <a:p>
            <a:r>
              <a:rPr lang="en-US" dirty="0">
                <a:solidFill>
                  <a:srgbClr val="FF0000"/>
                </a:solidFill>
                <a:latin typeface="Arial" panose="020B0604020202020204" pitchFamily="34" charset="0"/>
                <a:cs typeface="Arial" panose="020B0604020202020204" pitchFamily="34" charset="0"/>
              </a:rPr>
              <a:t>How will the test administrators contact the designated technology support staff? </a:t>
            </a:r>
          </a:p>
          <a:p>
            <a:pPr lvl="1"/>
            <a:r>
              <a:rPr lang="en-US" sz="2600" dirty="0">
                <a:solidFill>
                  <a:srgbClr val="FF0000"/>
                </a:solidFill>
                <a:latin typeface="Arial" panose="020B0604020202020204" pitchFamily="34" charset="0"/>
                <a:cs typeface="Arial" panose="020B0604020202020204" pitchFamily="34" charset="0"/>
              </a:rPr>
              <a:t>One technology staff member in each wing of the school building? </a:t>
            </a:r>
          </a:p>
          <a:p>
            <a:pPr lvl="1"/>
            <a:r>
              <a:rPr lang="en-US" sz="2600" dirty="0">
                <a:solidFill>
                  <a:srgbClr val="FF0000"/>
                </a:solidFill>
                <a:latin typeface="Arial" panose="020B0604020202020204" pitchFamily="34" charset="0"/>
                <a:cs typeface="Arial" panose="020B0604020202020204" pitchFamily="34" charset="0"/>
              </a:rPr>
              <a:t>Call a technology staff member who is located centrally?</a:t>
            </a:r>
          </a:p>
          <a:p>
            <a:r>
              <a:rPr lang="en-US" dirty="0">
                <a:latin typeface="Arial" panose="020B0604020202020204" pitchFamily="34" charset="0"/>
                <a:cs typeface="Arial" panose="020B0604020202020204" pitchFamily="34" charset="0"/>
              </a:rPr>
              <a:t>If a student experiences a technology error, resume testing on the same device, if possible.</a:t>
            </a:r>
          </a:p>
          <a:p>
            <a:pPr lvl="1"/>
            <a:r>
              <a:rPr lang="en-US" sz="2600" dirty="0">
                <a:latin typeface="Arial" panose="020B0604020202020204" pitchFamily="34" charset="0"/>
                <a:cs typeface="Arial" panose="020B0604020202020204" pitchFamily="34" charset="0"/>
              </a:rPr>
              <a:t>If the original testing device cannot be used or if the original error is still occurring, then another device should be attempted. </a:t>
            </a:r>
          </a:p>
          <a:p>
            <a:r>
              <a:rPr lang="en-US" dirty="0">
                <a:latin typeface="Arial" panose="020B0604020202020204" pitchFamily="34" charset="0"/>
                <a:cs typeface="Arial" panose="020B0604020202020204" pitchFamily="34" charset="0"/>
              </a:rPr>
              <a:t>Do not turn off the device.</a:t>
            </a:r>
          </a:p>
          <a:p>
            <a:r>
              <a:rPr lang="en-US" dirty="0">
                <a:latin typeface="Arial" panose="020B0604020202020204" pitchFamily="34" charset="0"/>
                <a:cs typeface="Arial" panose="020B0604020202020204" pitchFamily="34" charset="0"/>
              </a:rPr>
              <a:t>Make note of which testing device the student was using.</a:t>
            </a:r>
          </a:p>
          <a:p>
            <a:r>
              <a:rPr lang="en-US" dirty="0">
                <a:latin typeface="Arial" panose="020B0604020202020204" pitchFamily="34" charset="0"/>
                <a:cs typeface="Arial" panose="020B0604020202020204" pitchFamily="34" charset="0"/>
              </a:rPr>
              <a:t>If there is a situation in which a student is waiting for more than 15</a:t>
            </a:r>
            <a:r>
              <a:rPr lang="en-US" b="0" i="0" u="none" strike="noStrike" baseline="0"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20 minutes, then consult with the principal/test coordinator on scheduling the student to complete the session at a later time. </a:t>
            </a:r>
          </a:p>
          <a:p>
            <a:r>
              <a:rPr lang="en-US" dirty="0">
                <a:latin typeface="Arial" panose="020B0604020202020204" pitchFamily="34" charset="0"/>
                <a:cs typeface="Arial" panose="020B0604020202020204" pitchFamily="34" charset="0"/>
              </a:rPr>
              <a:t>Note that staff may not take photographs of the MCAS Student Kiosk screen when troubleshooting technology issues.</a:t>
            </a:r>
          </a:p>
        </p:txBody>
      </p:sp>
      <p:sp>
        <p:nvSpPr>
          <p:cNvPr id="4" name="Slide Number Placeholder 3">
            <a:extLst>
              <a:ext uri="{FF2B5EF4-FFF2-40B4-BE49-F238E27FC236}">
                <a16:creationId xmlns:a16="http://schemas.microsoft.com/office/drawing/2014/main" id="{454CEEEF-EDAB-4EAD-8A29-C0CCBF21469D}"/>
              </a:ext>
            </a:extLst>
          </p:cNvPr>
          <p:cNvSpPr>
            <a:spLocks noGrp="1"/>
          </p:cNvSpPr>
          <p:nvPr>
            <p:ph type="sldNum" sz="quarter" idx="12"/>
          </p:nvPr>
        </p:nvSpPr>
        <p:spPr/>
        <p:txBody>
          <a:bodyPr/>
          <a:lstStyle/>
          <a:p>
            <a:fld id="{D0E3412F-6B7A-41B5-A4C8-E6A30A4D26B3}" type="slidenum">
              <a:rPr lang="en-US" smtClean="0"/>
              <a:t>39</a:t>
            </a:fld>
            <a:endParaRPr lang="en-US" dirty="0"/>
          </a:p>
        </p:txBody>
      </p:sp>
    </p:spTree>
    <p:extLst>
      <p:ext uri="{BB962C8B-B14F-4D97-AF65-F5344CB8AC3E}">
        <p14:creationId xmlns:p14="http://schemas.microsoft.com/office/powerpoint/2010/main" val="60419239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C1E752-8FDF-4271-B437-5EC97E7DEFE9}"/>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Testing Irregularities</a:t>
            </a:r>
          </a:p>
        </p:txBody>
      </p:sp>
      <p:sp>
        <p:nvSpPr>
          <p:cNvPr id="3" name="Content Placeholder 2">
            <a:extLst>
              <a:ext uri="{FF2B5EF4-FFF2-40B4-BE49-F238E27FC236}">
                <a16:creationId xmlns:a16="http://schemas.microsoft.com/office/drawing/2014/main" id="{DF66758A-B593-4004-8ECC-3F10FB8C3582}"/>
              </a:ext>
            </a:extLst>
          </p:cNvPr>
          <p:cNvSpPr>
            <a:spLocks noGrp="1"/>
          </p:cNvSpPr>
          <p:nvPr>
            <p:ph idx="1"/>
          </p:nvPr>
        </p:nvSpPr>
        <p:spPr>
          <a:xfrm>
            <a:off x="838199" y="1560945"/>
            <a:ext cx="11140441" cy="5045595"/>
          </a:xfrm>
        </p:spPr>
        <p:txBody>
          <a:bodyPr>
            <a:normAutofit fontScale="70000" lnSpcReduction="20000"/>
          </a:bodyPr>
          <a:lstStyle/>
          <a:p>
            <a:r>
              <a:rPr lang="en-US" dirty="0">
                <a:latin typeface="Arial" panose="020B0604020202020204" pitchFamily="34" charset="0"/>
                <a:cs typeface="Arial" panose="020B0604020202020204" pitchFamily="34" charset="0"/>
              </a:rPr>
              <a:t>Testing irregularities are incidents that represent a deviation from prescribed testing procedures. Testing irregularities may include student impropriety, errors in providing accommodations, educator misconduct, or the mishandling of secure test materials.</a:t>
            </a:r>
          </a:p>
          <a:p>
            <a:r>
              <a:rPr lang="en-US" dirty="0">
                <a:latin typeface="Arial" panose="020B0604020202020204" pitchFamily="34" charset="0"/>
                <a:cs typeface="Arial" panose="020B0604020202020204" pitchFamily="34" charset="0"/>
              </a:rPr>
              <a:t>Testing irregularities must be reported to the principal and then to DESE.</a:t>
            </a:r>
          </a:p>
          <a:p>
            <a:r>
              <a:rPr lang="en-US" dirty="0">
                <a:latin typeface="Arial" panose="020B0604020202020204" pitchFamily="34" charset="0"/>
                <a:cs typeface="Arial" panose="020B0604020202020204" pitchFamily="34" charset="0"/>
              </a:rPr>
              <a:t>Test results may be </a:t>
            </a:r>
            <a:r>
              <a:rPr lang="en-US" b="1" dirty="0">
                <a:latin typeface="Arial" panose="020B0604020202020204" pitchFamily="34" charset="0"/>
                <a:cs typeface="Arial" panose="020B0604020202020204" pitchFamily="34" charset="0"/>
              </a:rPr>
              <a:t>invalidated</a:t>
            </a:r>
            <a:r>
              <a:rPr lang="en-US" dirty="0">
                <a:latin typeface="Arial" panose="020B0604020202020204" pitchFamily="34" charset="0"/>
                <a:cs typeface="Arial" panose="020B0604020202020204" pitchFamily="34" charset="0"/>
              </a:rPr>
              <a:t> if students do any of the following:</a:t>
            </a:r>
          </a:p>
          <a:p>
            <a:pPr lvl="1"/>
            <a:r>
              <a:rPr lang="en-US" sz="2600" dirty="0">
                <a:latin typeface="Arial" panose="020B0604020202020204" pitchFamily="34" charset="0"/>
                <a:cs typeface="Arial" panose="020B0604020202020204" pitchFamily="34" charset="0"/>
              </a:rPr>
              <a:t>duplicating any portion of secure test content</a:t>
            </a:r>
          </a:p>
          <a:p>
            <a:pPr lvl="1"/>
            <a:r>
              <a:rPr lang="en-US" sz="2600" dirty="0">
                <a:latin typeface="Arial" panose="020B0604020202020204" pitchFamily="34" charset="0"/>
                <a:cs typeface="Arial" panose="020B0604020202020204" pitchFamily="34" charset="0"/>
              </a:rPr>
              <a:t>accessing prohibited materials such as cell phones or other electronic devices</a:t>
            </a:r>
          </a:p>
          <a:p>
            <a:pPr lvl="1"/>
            <a:r>
              <a:rPr lang="en-US" sz="2600" dirty="0">
                <a:latin typeface="Arial" panose="020B0604020202020204" pitchFamily="34" charset="0"/>
                <a:cs typeface="Arial" panose="020B0604020202020204" pitchFamily="34" charset="0"/>
              </a:rPr>
              <a:t>communicating with other students (e.g., talking, whispering, writing notes)</a:t>
            </a:r>
          </a:p>
          <a:p>
            <a:pPr lvl="1"/>
            <a:r>
              <a:rPr lang="en-US" sz="2600" dirty="0">
                <a:latin typeface="Arial" panose="020B0604020202020204" pitchFamily="34" charset="0"/>
                <a:cs typeface="Arial" panose="020B0604020202020204" pitchFamily="34" charset="0"/>
              </a:rPr>
              <a:t>looking at any other student’s computer screen or test &amp; answer booklet</a:t>
            </a:r>
          </a:p>
          <a:p>
            <a:pPr lvl="1"/>
            <a:r>
              <a:rPr lang="en-US" sz="2600" dirty="0">
                <a:latin typeface="Arial" panose="020B0604020202020204" pitchFamily="34" charset="0"/>
                <a:cs typeface="Arial" panose="020B0604020202020204" pitchFamily="34" charset="0"/>
              </a:rPr>
              <a:t>asking for or receiving help from anyone</a:t>
            </a:r>
          </a:p>
          <a:p>
            <a:pPr lvl="1"/>
            <a:r>
              <a:rPr lang="en-US" sz="2600" dirty="0">
                <a:latin typeface="Arial" panose="020B0604020202020204" pitchFamily="34" charset="0"/>
                <a:cs typeface="Arial" panose="020B0604020202020204" pitchFamily="34" charset="0"/>
              </a:rPr>
              <a:t>providing help to another student</a:t>
            </a:r>
          </a:p>
          <a:p>
            <a:pPr lvl="1"/>
            <a:r>
              <a:rPr lang="en-US" sz="2600" dirty="0">
                <a:latin typeface="Arial" panose="020B0604020202020204" pitchFamily="34" charset="0"/>
                <a:cs typeface="Arial" panose="020B0604020202020204" pitchFamily="34" charset="0"/>
              </a:rPr>
              <a:t>consulting notes, books, or instructional materials during testing</a:t>
            </a:r>
          </a:p>
          <a:p>
            <a:pPr lvl="1"/>
            <a:r>
              <a:rPr lang="en-US" sz="2600" dirty="0">
                <a:latin typeface="Arial" panose="020B0604020202020204" pitchFamily="34" charset="0"/>
                <a:cs typeface="Arial" panose="020B0604020202020204" pitchFamily="34" charset="0"/>
              </a:rPr>
              <a:t>accessing the internet</a:t>
            </a:r>
          </a:p>
          <a:p>
            <a:r>
              <a:rPr lang="en-US" dirty="0">
                <a:latin typeface="Arial" panose="020B0604020202020204" pitchFamily="34" charset="0"/>
                <a:cs typeface="Arial" panose="020B0604020202020204" pitchFamily="34" charset="0"/>
              </a:rPr>
              <a:t>Results may also be invalidated if students receive any impermissible assistance from test administrators (coaching), or receive accommodations they are not entitled to, especially special access accommodations such as </a:t>
            </a:r>
          </a:p>
          <a:p>
            <a:pPr lvl="1"/>
            <a:r>
              <a:rPr lang="en-US" sz="2600" dirty="0">
                <a:latin typeface="Arial" panose="020B0604020202020204" pitchFamily="34" charset="0"/>
                <a:cs typeface="Arial" panose="020B0604020202020204" pitchFamily="34" charset="0"/>
              </a:rPr>
              <a:t>read-aloud or text-to-speech on the ELA test (SAA1.1, SAA1.2)</a:t>
            </a:r>
          </a:p>
          <a:p>
            <a:pPr lvl="1"/>
            <a:r>
              <a:rPr lang="en-US" sz="2600" dirty="0">
                <a:latin typeface="Arial" panose="020B0604020202020204" pitchFamily="34" charset="0"/>
                <a:cs typeface="Arial" panose="020B0604020202020204" pitchFamily="34" charset="0"/>
              </a:rPr>
              <a:t>calculator on noncalculator tests and sessions (SAA4)</a:t>
            </a:r>
            <a:endParaRPr lang="en-US" dirty="0"/>
          </a:p>
        </p:txBody>
      </p:sp>
      <p:sp>
        <p:nvSpPr>
          <p:cNvPr id="4" name="Slide Number Placeholder 3">
            <a:extLst>
              <a:ext uri="{FF2B5EF4-FFF2-40B4-BE49-F238E27FC236}">
                <a16:creationId xmlns:a16="http://schemas.microsoft.com/office/drawing/2014/main" id="{FC0A2F17-0400-46D5-8283-E0F7B4E993F7}"/>
              </a:ext>
            </a:extLst>
          </p:cNvPr>
          <p:cNvSpPr>
            <a:spLocks noGrp="1"/>
          </p:cNvSpPr>
          <p:nvPr>
            <p:ph type="sldNum" sz="quarter" idx="12"/>
          </p:nvPr>
        </p:nvSpPr>
        <p:spPr/>
        <p:txBody>
          <a:bodyPr/>
          <a:lstStyle/>
          <a:p>
            <a:fld id="{D0E3412F-6B7A-41B5-A4C8-E6A30A4D26B3}" type="slidenum">
              <a:rPr lang="en-US" smtClean="0"/>
              <a:t>40</a:t>
            </a:fld>
            <a:endParaRPr lang="en-US" dirty="0"/>
          </a:p>
        </p:txBody>
      </p:sp>
    </p:spTree>
    <p:extLst>
      <p:ext uri="{BB962C8B-B14F-4D97-AF65-F5344CB8AC3E}">
        <p14:creationId xmlns:p14="http://schemas.microsoft.com/office/powerpoint/2010/main" val="146370771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Responsibilities After the Session is Over</a:t>
            </a:r>
          </a:p>
        </p:txBody>
      </p:sp>
      <p:sp>
        <p:nvSpPr>
          <p:cNvPr id="3" name="Content Placeholder 2"/>
          <p:cNvSpPr>
            <a:spLocks noGrp="1"/>
          </p:cNvSpPr>
          <p:nvPr>
            <p:ph idx="1"/>
          </p:nvPr>
        </p:nvSpPr>
        <p:spPr/>
        <p:txBody>
          <a:bodyPr>
            <a:normAutofit fontScale="92500" lnSpcReduction="20000"/>
          </a:bodyPr>
          <a:lstStyle/>
          <a:p>
            <a:r>
              <a:rPr lang="en-US" dirty="0">
                <a:latin typeface="Arial" panose="020B0604020202020204" pitchFamily="34" charset="0"/>
                <a:cs typeface="Arial" panose="020B0604020202020204" pitchFamily="34" charset="0"/>
              </a:rPr>
              <a:t>Make sure you have all student logins, the summary page, and used scratch paper.</a:t>
            </a:r>
          </a:p>
          <a:p>
            <a:r>
              <a:rPr lang="en-US" dirty="0">
                <a:latin typeface="Arial" panose="020B0604020202020204" pitchFamily="34" charset="0"/>
                <a:cs typeface="Arial" panose="020B0604020202020204" pitchFamily="34" charset="0"/>
              </a:rPr>
              <a:t>Make a list of any students assigned to you that were absent. These students will need to be scheduled for make-up testing.</a:t>
            </a:r>
          </a:p>
          <a:p>
            <a:r>
              <a:rPr lang="en-US" dirty="0">
                <a:solidFill>
                  <a:srgbClr val="FF0000"/>
                </a:solidFill>
                <a:latin typeface="Arial" panose="020B0604020202020204" pitchFamily="34" charset="0"/>
                <a:cs typeface="Arial" panose="020B0604020202020204" pitchFamily="34" charset="0"/>
              </a:rPr>
              <a:t>Describe the procedures for how students who need more time will continue testing.</a:t>
            </a:r>
          </a:p>
          <a:p>
            <a:pPr lvl="1"/>
            <a:r>
              <a:rPr lang="en-US" dirty="0">
                <a:solidFill>
                  <a:srgbClr val="FF0000"/>
                </a:solidFill>
                <a:latin typeface="Arial" panose="020B0604020202020204" pitchFamily="34" charset="0"/>
                <a:cs typeface="Arial" panose="020B0604020202020204" pitchFamily="34" charset="0"/>
              </a:rPr>
              <a:t>Continue testing in the same room after other students leave?</a:t>
            </a:r>
          </a:p>
          <a:p>
            <a:pPr lvl="1"/>
            <a:r>
              <a:rPr lang="en-US" dirty="0">
                <a:solidFill>
                  <a:srgbClr val="FF0000"/>
                </a:solidFill>
                <a:latin typeface="Arial" panose="020B0604020202020204" pitchFamily="34" charset="0"/>
                <a:cs typeface="Arial" panose="020B0604020202020204" pitchFamily="34" charset="0"/>
              </a:rPr>
              <a:t>Move into a test completion room?</a:t>
            </a:r>
          </a:p>
          <a:p>
            <a:r>
              <a:rPr lang="en-US" dirty="0">
                <a:latin typeface="Arial" panose="020B0604020202020204" pitchFamily="34" charset="0"/>
                <a:cs typeface="Arial" panose="020B0604020202020204" pitchFamily="34" charset="0"/>
              </a:rPr>
              <a:t>Return student logins, the summary page, and used scratch paper to the test coordinator and sign the tracking form after independent counts are completed.</a:t>
            </a:r>
          </a:p>
          <a:p>
            <a:r>
              <a:rPr lang="en-US" dirty="0">
                <a:latin typeface="Arial" panose="020B0604020202020204" pitchFamily="34" charset="0"/>
                <a:cs typeface="Arial" panose="020B0604020202020204" pitchFamily="34" charset="0"/>
              </a:rPr>
              <a:t>There are no steps that need to be performed in the MCAS Portal at the conclusion of testing.</a:t>
            </a:r>
          </a:p>
        </p:txBody>
      </p:sp>
      <p:sp>
        <p:nvSpPr>
          <p:cNvPr id="4" name="Slide Number Placeholder 3">
            <a:extLst>
              <a:ext uri="{FF2B5EF4-FFF2-40B4-BE49-F238E27FC236}">
                <a16:creationId xmlns:a16="http://schemas.microsoft.com/office/drawing/2014/main" id="{748486A2-24DC-4723-A777-8BD35055BCE5}"/>
              </a:ext>
            </a:extLst>
          </p:cNvPr>
          <p:cNvSpPr>
            <a:spLocks noGrp="1"/>
          </p:cNvSpPr>
          <p:nvPr>
            <p:ph type="sldNum" sz="quarter" idx="12"/>
          </p:nvPr>
        </p:nvSpPr>
        <p:spPr/>
        <p:txBody>
          <a:bodyPr/>
          <a:lstStyle/>
          <a:p>
            <a:fld id="{D0E3412F-6B7A-41B5-A4C8-E6A30A4D26B3}" type="slidenum">
              <a:rPr lang="en-US" smtClean="0"/>
              <a:t>41</a:t>
            </a:fld>
            <a:endParaRPr lang="en-US" dirty="0"/>
          </a:p>
        </p:txBody>
      </p:sp>
    </p:spTree>
    <p:extLst>
      <p:ext uri="{BB962C8B-B14F-4D97-AF65-F5344CB8AC3E}">
        <p14:creationId xmlns:p14="http://schemas.microsoft.com/office/powerpoint/2010/main" val="179735037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11F5B9-BF26-4FD4-A293-1BADF3E86954}"/>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Other School Procedures </a:t>
            </a:r>
          </a:p>
        </p:txBody>
      </p:sp>
      <p:sp>
        <p:nvSpPr>
          <p:cNvPr id="3" name="Content Placeholder 2">
            <a:extLst>
              <a:ext uri="{FF2B5EF4-FFF2-40B4-BE49-F238E27FC236}">
                <a16:creationId xmlns:a16="http://schemas.microsoft.com/office/drawing/2014/main" id="{8C85DE92-6ABE-4658-ABBE-E8C55C25AC4A}"/>
              </a:ext>
            </a:extLst>
          </p:cNvPr>
          <p:cNvSpPr>
            <a:spLocks noGrp="1"/>
          </p:cNvSpPr>
          <p:nvPr>
            <p:ph idx="1"/>
          </p:nvPr>
        </p:nvSpPr>
        <p:spPr/>
        <p:txBody>
          <a:bodyPr>
            <a:normAutofit fontScale="92500" lnSpcReduction="10000"/>
          </a:bodyPr>
          <a:lstStyle/>
          <a:p>
            <a:r>
              <a:rPr lang="en-US" dirty="0">
                <a:solidFill>
                  <a:srgbClr val="FF0000"/>
                </a:solidFill>
                <a:latin typeface="Arial" panose="020B0604020202020204" pitchFamily="34" charset="0"/>
                <a:cs typeface="Arial" panose="020B0604020202020204" pitchFamily="34" charset="0"/>
              </a:rPr>
              <a:t>The TAMs contain optional scripts as described below. Inform test administrators at the training session if they will read the scripts or if the school will develop an alternative version. </a:t>
            </a:r>
          </a:p>
          <a:p>
            <a:pPr lvl="1"/>
            <a:r>
              <a:rPr lang="en-US" dirty="0">
                <a:solidFill>
                  <a:srgbClr val="FF0000"/>
                </a:solidFill>
                <a:latin typeface="Arial" panose="020B0604020202020204" pitchFamily="34" charset="0"/>
                <a:cs typeface="Arial" panose="020B0604020202020204" pitchFamily="34" charset="0"/>
              </a:rPr>
              <a:t>whether test administrators will read the recommended script instructing students to put away cell phones and other electronic devices in their backpacks at the side of the room or if a locally developed script will be used instead </a:t>
            </a:r>
          </a:p>
          <a:p>
            <a:pPr lvl="1"/>
            <a:r>
              <a:rPr lang="en-US" dirty="0">
                <a:solidFill>
                  <a:srgbClr val="FF0000"/>
                </a:solidFill>
                <a:latin typeface="Arial" panose="020B0604020202020204" pitchFamily="34" charset="0"/>
                <a:cs typeface="Arial" panose="020B0604020202020204" pitchFamily="34" charset="0"/>
              </a:rPr>
              <a:t>whether test administrators will read the scripts for students going to a supervised lunch, students moving to a test completion room, and students going to the restroom </a:t>
            </a:r>
          </a:p>
          <a:p>
            <a:r>
              <a:rPr lang="en-US" dirty="0">
                <a:solidFill>
                  <a:srgbClr val="FF0000"/>
                </a:solidFill>
                <a:latin typeface="Arial" panose="020B0604020202020204" pitchFamily="34" charset="0"/>
                <a:cs typeface="Arial" panose="020B0604020202020204" pitchFamily="34" charset="0"/>
              </a:rPr>
              <a:t>Inform staff whether student logins will be collected from students after they sign in to the MCAS Student Kiosk, or students will retain their logins until the end of the session.</a:t>
            </a:r>
          </a:p>
        </p:txBody>
      </p:sp>
      <p:sp>
        <p:nvSpPr>
          <p:cNvPr id="4" name="Slide Number Placeholder 3">
            <a:extLst>
              <a:ext uri="{FF2B5EF4-FFF2-40B4-BE49-F238E27FC236}">
                <a16:creationId xmlns:a16="http://schemas.microsoft.com/office/drawing/2014/main" id="{74664AC7-A54A-4CB7-AA74-68985505FBB4}"/>
              </a:ext>
            </a:extLst>
          </p:cNvPr>
          <p:cNvSpPr>
            <a:spLocks noGrp="1"/>
          </p:cNvSpPr>
          <p:nvPr>
            <p:ph type="sldNum" sz="quarter" idx="12"/>
          </p:nvPr>
        </p:nvSpPr>
        <p:spPr/>
        <p:txBody>
          <a:bodyPr/>
          <a:lstStyle/>
          <a:p>
            <a:fld id="{D0E3412F-6B7A-41B5-A4C8-E6A30A4D26B3}" type="slidenum">
              <a:rPr lang="en-US" smtClean="0"/>
              <a:t>42</a:t>
            </a:fld>
            <a:endParaRPr lang="en-US" dirty="0"/>
          </a:p>
        </p:txBody>
      </p:sp>
    </p:spTree>
    <p:extLst>
      <p:ext uri="{BB962C8B-B14F-4D97-AF65-F5344CB8AC3E}">
        <p14:creationId xmlns:p14="http://schemas.microsoft.com/office/powerpoint/2010/main" val="201494922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5FFD5D-4824-400D-9F0E-3CA5627F299D}"/>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Other School Procedures, Continued </a:t>
            </a:r>
          </a:p>
        </p:txBody>
      </p:sp>
      <p:sp>
        <p:nvSpPr>
          <p:cNvPr id="3" name="Content Placeholder 2">
            <a:extLst>
              <a:ext uri="{FF2B5EF4-FFF2-40B4-BE49-F238E27FC236}">
                <a16:creationId xmlns:a16="http://schemas.microsoft.com/office/drawing/2014/main" id="{3AB7CF79-0103-457C-9DAC-0B49A83D4B57}"/>
              </a:ext>
            </a:extLst>
          </p:cNvPr>
          <p:cNvSpPr>
            <a:spLocks noGrp="1"/>
          </p:cNvSpPr>
          <p:nvPr>
            <p:ph idx="1"/>
          </p:nvPr>
        </p:nvSpPr>
        <p:spPr/>
        <p:txBody>
          <a:bodyPr>
            <a:normAutofit fontScale="92500" lnSpcReduction="20000"/>
          </a:bodyPr>
          <a:lstStyle/>
          <a:p>
            <a:r>
              <a:rPr lang="en-US" dirty="0">
                <a:solidFill>
                  <a:srgbClr val="FF0000"/>
                </a:solidFill>
                <a:latin typeface="Arial" panose="020B0604020202020204" pitchFamily="34" charset="0"/>
                <a:cs typeface="Arial" panose="020B0604020202020204" pitchFamily="34" charset="0"/>
              </a:rPr>
              <a:t>Inform staff how to contact the school administration if there is a problem during testing.</a:t>
            </a:r>
          </a:p>
          <a:p>
            <a:pPr lvl="1"/>
            <a:r>
              <a:rPr lang="en-US" dirty="0">
                <a:solidFill>
                  <a:srgbClr val="FF0000"/>
                </a:solidFill>
                <a:latin typeface="Arial" panose="020B0604020202020204" pitchFamily="34" charset="0"/>
                <a:cs typeface="Arial" panose="020B0604020202020204" pitchFamily="34" charset="0"/>
              </a:rPr>
              <a:t>How will they contact technology staff if there is a technology problem?</a:t>
            </a:r>
          </a:p>
          <a:p>
            <a:r>
              <a:rPr lang="en-US" dirty="0">
                <a:solidFill>
                  <a:srgbClr val="FF0000"/>
                </a:solidFill>
                <a:latin typeface="Arial" panose="020B0604020202020204" pitchFamily="34" charset="0"/>
                <a:cs typeface="Arial" panose="020B0604020202020204" pitchFamily="34" charset="0"/>
              </a:rPr>
              <a:t>Inform staff whether they should come to the central secure storage area to pick up materials, or if materials will be delivered to them.</a:t>
            </a:r>
          </a:p>
          <a:p>
            <a:r>
              <a:rPr lang="en-US" dirty="0">
                <a:solidFill>
                  <a:srgbClr val="FF0000"/>
                </a:solidFill>
                <a:latin typeface="Arial" panose="020B0604020202020204" pitchFamily="34" charset="0"/>
                <a:cs typeface="Arial" panose="020B0604020202020204" pitchFamily="34" charset="0"/>
              </a:rPr>
              <a:t>Inform staff whether students who finish early may be dismissed or must wait until the end of the scheduled session.</a:t>
            </a:r>
          </a:p>
          <a:p>
            <a:pPr lvl="1"/>
            <a:r>
              <a:rPr lang="en-US" dirty="0">
                <a:solidFill>
                  <a:srgbClr val="FF0000"/>
                </a:solidFill>
                <a:latin typeface="Arial" panose="020B0604020202020204" pitchFamily="34" charset="0"/>
                <a:cs typeface="Arial" panose="020B0604020202020204" pitchFamily="34" charset="0"/>
              </a:rPr>
              <a:t>If students will wait until the end of the session to be dismissed, inform staff of what they may do and what they are allowed to have with them until then.</a:t>
            </a:r>
          </a:p>
          <a:p>
            <a:r>
              <a:rPr lang="en-US" dirty="0">
                <a:solidFill>
                  <a:srgbClr val="FF0000"/>
                </a:solidFill>
                <a:latin typeface="Arial" panose="020B0604020202020204" pitchFamily="34" charset="0"/>
                <a:cs typeface="Arial" panose="020B0604020202020204" pitchFamily="34" charset="0"/>
              </a:rPr>
              <a:t>Inform staff how lunch will be handled for students whose testing extends into the lunch period.</a:t>
            </a:r>
          </a:p>
          <a:p>
            <a:pPr lvl="1"/>
            <a:r>
              <a:rPr lang="en-US" dirty="0">
                <a:solidFill>
                  <a:srgbClr val="FF0000"/>
                </a:solidFill>
                <a:latin typeface="Arial" panose="020B0604020202020204" pitchFamily="34" charset="0"/>
                <a:cs typeface="Arial" panose="020B0604020202020204" pitchFamily="34" charset="0"/>
              </a:rPr>
              <a:t>lunch brought to the room?</a:t>
            </a:r>
          </a:p>
          <a:p>
            <a:pPr lvl="1"/>
            <a:r>
              <a:rPr lang="en-US" dirty="0">
                <a:solidFill>
                  <a:srgbClr val="FF0000"/>
                </a:solidFill>
                <a:latin typeface="Arial" panose="020B0604020202020204" pitchFamily="34" charset="0"/>
                <a:cs typeface="Arial" panose="020B0604020202020204" pitchFamily="34" charset="0"/>
              </a:rPr>
              <a:t>supervised lunch in the cafeteria?</a:t>
            </a:r>
            <a:endParaRPr lang="en-US" dirty="0"/>
          </a:p>
        </p:txBody>
      </p:sp>
      <p:sp>
        <p:nvSpPr>
          <p:cNvPr id="4" name="Slide Number Placeholder 3">
            <a:extLst>
              <a:ext uri="{FF2B5EF4-FFF2-40B4-BE49-F238E27FC236}">
                <a16:creationId xmlns:a16="http://schemas.microsoft.com/office/drawing/2014/main" id="{9AC2AF24-8B32-47BE-B726-7B6D0E8DF06F}"/>
              </a:ext>
            </a:extLst>
          </p:cNvPr>
          <p:cNvSpPr>
            <a:spLocks noGrp="1"/>
          </p:cNvSpPr>
          <p:nvPr>
            <p:ph type="sldNum" sz="quarter" idx="12"/>
          </p:nvPr>
        </p:nvSpPr>
        <p:spPr/>
        <p:txBody>
          <a:bodyPr/>
          <a:lstStyle/>
          <a:p>
            <a:fld id="{D0E3412F-6B7A-41B5-A4C8-E6A30A4D26B3}" type="slidenum">
              <a:rPr lang="en-US" smtClean="0"/>
              <a:t>43</a:t>
            </a:fld>
            <a:endParaRPr lang="en-US" dirty="0"/>
          </a:p>
        </p:txBody>
      </p:sp>
    </p:spTree>
    <p:extLst>
      <p:ext uri="{BB962C8B-B14F-4D97-AF65-F5344CB8AC3E}">
        <p14:creationId xmlns:p14="http://schemas.microsoft.com/office/powerpoint/2010/main" val="294334632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C2798C-9E4C-9D35-9C84-64CBF17C9876}"/>
              </a:ext>
            </a:extLst>
          </p:cNvPr>
          <p:cNvSpPr>
            <a:spLocks noGrp="1"/>
          </p:cNvSpPr>
          <p:nvPr>
            <p:ph type="title"/>
          </p:nvPr>
        </p:nvSpPr>
        <p:spPr/>
        <p:txBody>
          <a:bodyPr>
            <a:normAutofit/>
          </a:bodyPr>
          <a:lstStyle/>
          <a:p>
            <a:r>
              <a:rPr lang="en-US" sz="4200" dirty="0">
                <a:latin typeface="Arial" panose="020B0604020202020204" pitchFamily="34" charset="0"/>
                <a:cs typeface="Arial" panose="020B0604020202020204" pitchFamily="34" charset="0"/>
              </a:rPr>
              <a:t>Training Resources for Computer-Based Testing</a:t>
            </a:r>
          </a:p>
        </p:txBody>
      </p:sp>
      <p:sp>
        <p:nvSpPr>
          <p:cNvPr id="3" name="Content Placeholder 2">
            <a:extLst>
              <a:ext uri="{FF2B5EF4-FFF2-40B4-BE49-F238E27FC236}">
                <a16:creationId xmlns:a16="http://schemas.microsoft.com/office/drawing/2014/main" id="{B12EC621-C642-7DAC-AA56-61BCCE0C14A5}"/>
              </a:ext>
            </a:extLst>
          </p:cNvPr>
          <p:cNvSpPr>
            <a:spLocks noGrp="1"/>
          </p:cNvSpPr>
          <p:nvPr>
            <p:ph idx="1"/>
          </p:nvPr>
        </p:nvSpPr>
        <p:spPr>
          <a:xfrm>
            <a:off x="838200" y="1630476"/>
            <a:ext cx="10664536" cy="4624852"/>
          </a:xfrm>
        </p:spPr>
        <p:txBody>
          <a:bodyPr>
            <a:normAutofit/>
          </a:bodyPr>
          <a:lstStyle/>
          <a:p>
            <a:r>
              <a:rPr lang="en-US" dirty="0">
                <a:latin typeface="Arial" panose="020B0604020202020204" pitchFamily="34" charset="0"/>
                <a:cs typeface="Arial" panose="020B0604020202020204" pitchFamily="34" charset="0"/>
              </a:rPr>
              <a:t>Training modules and recordings of training webinars are available at </a:t>
            </a:r>
            <a:r>
              <a:rPr lang="en-US" dirty="0">
                <a:latin typeface="Arial" panose="020B0604020202020204" pitchFamily="34" charset="0"/>
                <a:cs typeface="Arial" panose="020B0604020202020204" pitchFamily="34" charset="0"/>
                <a:hlinkClick r:id="rId3"/>
              </a:rPr>
              <a:t>https://mcas.onlinehelp.cognia.org/training/</a:t>
            </a:r>
            <a:r>
              <a:rPr lang="en-US" dirty="0">
                <a:latin typeface="Arial" panose="020B0604020202020204" pitchFamily="34" charset="0"/>
                <a:cs typeface="Arial" panose="020B0604020202020204" pitchFamily="34" charset="0"/>
              </a:rPr>
              <a:t> </a:t>
            </a:r>
          </a:p>
        </p:txBody>
      </p:sp>
      <p:sp>
        <p:nvSpPr>
          <p:cNvPr id="4" name="Slide Number Placeholder 3">
            <a:extLst>
              <a:ext uri="{FF2B5EF4-FFF2-40B4-BE49-F238E27FC236}">
                <a16:creationId xmlns:a16="http://schemas.microsoft.com/office/drawing/2014/main" id="{3659EB6E-8407-0D9C-B1AD-C430D36F0166}"/>
              </a:ext>
            </a:extLst>
          </p:cNvPr>
          <p:cNvSpPr>
            <a:spLocks noGrp="1"/>
          </p:cNvSpPr>
          <p:nvPr>
            <p:ph type="sldNum" sz="quarter" idx="12"/>
          </p:nvPr>
        </p:nvSpPr>
        <p:spPr/>
        <p:txBody>
          <a:bodyPr/>
          <a:lstStyle/>
          <a:p>
            <a:fld id="{D0E3412F-6B7A-41B5-A4C8-E6A30A4D26B3}" type="slidenum">
              <a:rPr lang="en-US" smtClean="0"/>
              <a:t>44</a:t>
            </a:fld>
            <a:endParaRPr lang="en-US" dirty="0"/>
          </a:p>
        </p:txBody>
      </p:sp>
    </p:spTree>
    <p:extLst>
      <p:ext uri="{BB962C8B-B14F-4D97-AF65-F5344CB8AC3E}">
        <p14:creationId xmlns:p14="http://schemas.microsoft.com/office/powerpoint/2010/main" val="310468842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F0BD6-83AE-4453-990F-4964CFFFBC95}"/>
              </a:ext>
            </a:extLst>
          </p:cNvPr>
          <p:cNvSpPr>
            <a:spLocks noGrp="1"/>
          </p:cNvSpPr>
          <p:nvPr>
            <p:ph type="title"/>
          </p:nvPr>
        </p:nvSpPr>
        <p:spPr>
          <a:xfrm>
            <a:off x="442785" y="231260"/>
            <a:ext cx="11031091" cy="1346157"/>
          </a:xfrm>
        </p:spPr>
        <p:txBody>
          <a:bodyPr>
            <a:noAutofit/>
          </a:bodyPr>
          <a:lstStyle/>
          <a:p>
            <a:r>
              <a:rPr lang="en-US" sz="4000" dirty="0">
                <a:latin typeface="Arial" panose="020B0604020202020204" pitchFamily="34" charset="0"/>
                <a:cs typeface="Arial" panose="020B0604020202020204" pitchFamily="34" charset="0"/>
              </a:rPr>
              <a:t>Universal and Designated Accessibility Features </a:t>
            </a:r>
            <a:br>
              <a:rPr lang="en-US" sz="4000" dirty="0">
                <a:latin typeface="Arial" panose="020B0604020202020204" pitchFamily="34" charset="0"/>
                <a:cs typeface="Arial" panose="020B0604020202020204" pitchFamily="34" charset="0"/>
              </a:rPr>
            </a:br>
            <a:r>
              <a:rPr lang="en-US" sz="4000" dirty="0">
                <a:latin typeface="Arial" panose="020B0604020202020204" pitchFamily="34" charset="0"/>
                <a:cs typeface="Arial" panose="020B0604020202020204" pitchFamily="34" charset="0"/>
              </a:rPr>
              <a:t>for All Students </a:t>
            </a:r>
          </a:p>
        </p:txBody>
      </p:sp>
      <p:sp>
        <p:nvSpPr>
          <p:cNvPr id="3" name="Content Placeholder 2">
            <a:extLst>
              <a:ext uri="{FF2B5EF4-FFF2-40B4-BE49-F238E27FC236}">
                <a16:creationId xmlns:a16="http://schemas.microsoft.com/office/drawing/2014/main" id="{96A2D87E-1A44-4545-9AD0-FD292FD40205}"/>
              </a:ext>
            </a:extLst>
          </p:cNvPr>
          <p:cNvSpPr>
            <a:spLocks noGrp="1"/>
          </p:cNvSpPr>
          <p:nvPr>
            <p:ph idx="1"/>
          </p:nvPr>
        </p:nvSpPr>
        <p:spPr>
          <a:xfrm>
            <a:off x="838200" y="1578490"/>
            <a:ext cx="10515600" cy="4351338"/>
          </a:xfrm>
        </p:spPr>
        <p:txBody>
          <a:bodyPr vert="horz" lIns="91440" tIns="45720" rIns="91440" bIns="45720" rtlCol="0" anchor="t">
            <a:normAutofit/>
          </a:bodyPr>
          <a:lstStyle/>
          <a:p>
            <a:r>
              <a:rPr lang="en-US" sz="3200" dirty="0">
                <a:latin typeface="Arial" panose="020B0604020202020204" pitchFamily="34" charset="0"/>
                <a:cs typeface="Arial" panose="020B0604020202020204" pitchFamily="34" charset="0"/>
              </a:rPr>
              <a:t>Accessibility Features for All Students </a:t>
            </a:r>
          </a:p>
          <a:p>
            <a:pPr lvl="1"/>
            <a:r>
              <a:rPr lang="en-US" sz="2800" dirty="0">
                <a:latin typeface="Arial" panose="020B0604020202020204" pitchFamily="34" charset="0"/>
                <a:cs typeface="Arial" panose="020B0604020202020204" pitchFamily="34" charset="0"/>
              </a:rPr>
              <a:t>Universal Accessibility Features (UFs) are tools and supports available to </a:t>
            </a:r>
            <a:r>
              <a:rPr lang="en-US" sz="2800" b="1" dirty="0">
                <a:latin typeface="Arial" panose="020B0604020202020204" pitchFamily="34" charset="0"/>
                <a:cs typeface="Arial" panose="020B0604020202020204" pitchFamily="34" charset="0"/>
              </a:rPr>
              <a:t>all</a:t>
            </a:r>
            <a:r>
              <a:rPr lang="en-US" sz="2800" dirty="0">
                <a:latin typeface="Arial" panose="020B0604020202020204" pitchFamily="34" charset="0"/>
                <a:cs typeface="Arial" panose="020B0604020202020204" pitchFamily="34" charset="0"/>
              </a:rPr>
              <a:t> students that are either built into the computer testing platform or provided by a test administrator.</a:t>
            </a:r>
          </a:p>
          <a:p>
            <a:pPr lvl="1"/>
            <a:r>
              <a:rPr lang="en-US" sz="2800" dirty="0">
                <a:latin typeface="Arial" panose="020B0604020202020204" pitchFamily="34" charset="0"/>
                <a:cs typeface="Arial" panose="020B0604020202020204" pitchFamily="34" charset="0"/>
              </a:rPr>
              <a:t>Designated Accessibility Features (DFs) are changes in scheduling, setting, group size, or other conditions of test administration that can be provided to any student at the principal’s discretion.</a:t>
            </a:r>
          </a:p>
        </p:txBody>
      </p:sp>
      <p:sp>
        <p:nvSpPr>
          <p:cNvPr id="4" name="Slide Number Placeholder 3">
            <a:extLst>
              <a:ext uri="{FF2B5EF4-FFF2-40B4-BE49-F238E27FC236}">
                <a16:creationId xmlns:a16="http://schemas.microsoft.com/office/drawing/2014/main" id="{5F269B26-22C5-4F74-8752-074AA7CEDC3F}"/>
              </a:ext>
            </a:extLst>
          </p:cNvPr>
          <p:cNvSpPr>
            <a:spLocks noGrp="1"/>
          </p:cNvSpPr>
          <p:nvPr>
            <p:ph type="sldNum" sz="quarter" idx="12"/>
          </p:nvPr>
        </p:nvSpPr>
        <p:spPr/>
        <p:txBody>
          <a:bodyPr/>
          <a:lstStyle/>
          <a:p>
            <a:fld id="{D0E3412F-6B7A-41B5-A4C8-E6A30A4D26B3}" type="slidenum">
              <a:rPr lang="en-US" smtClean="0"/>
              <a:t>45</a:t>
            </a:fld>
            <a:endParaRPr lang="en-US" dirty="0"/>
          </a:p>
        </p:txBody>
      </p:sp>
    </p:spTree>
    <p:extLst>
      <p:ext uri="{BB962C8B-B14F-4D97-AF65-F5344CB8AC3E}">
        <p14:creationId xmlns:p14="http://schemas.microsoft.com/office/powerpoint/2010/main" val="386559684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Universal Accessibility Features (UFs) – Available to All Students </a:t>
            </a:r>
          </a:p>
        </p:txBody>
      </p:sp>
      <p:sp>
        <p:nvSpPr>
          <p:cNvPr id="3" name="Content Placeholder 2"/>
          <p:cNvSpPr>
            <a:spLocks noGrp="1"/>
          </p:cNvSpPr>
          <p:nvPr>
            <p:ph idx="1"/>
          </p:nvPr>
        </p:nvSpPr>
        <p:spPr/>
        <p:txBody>
          <a:bodyPr numCol="2">
            <a:normAutofit fontScale="85000" lnSpcReduction="20000"/>
          </a:bodyPr>
          <a:lstStyle/>
          <a:p>
            <a:r>
              <a:rPr lang="en-US" dirty="0">
                <a:latin typeface="Arial" panose="020B0604020202020204" pitchFamily="34" charset="0"/>
                <a:cs typeface="Arial" panose="020B0604020202020204" pitchFamily="34" charset="0"/>
              </a:rPr>
              <a:t>UF1 </a:t>
            </a:r>
            <a:r>
              <a:rPr lang="mr-IN">
                <a:latin typeface="Arial" panose="020B0604020202020204" pitchFamily="34" charset="0"/>
              </a:rPr>
              <a:t>–</a:t>
            </a:r>
            <a:r>
              <a:rPr lang="en-US" dirty="0">
                <a:latin typeface="Arial" panose="020B0604020202020204" pitchFamily="34" charset="0"/>
                <a:cs typeface="Arial" panose="020B0604020202020204" pitchFamily="34" charset="0"/>
              </a:rPr>
              <a:t> Highlighter tool</a:t>
            </a:r>
          </a:p>
          <a:p>
            <a:r>
              <a:rPr lang="en-US" dirty="0">
                <a:latin typeface="Arial" panose="020B0604020202020204" pitchFamily="34" charset="0"/>
                <a:cs typeface="Arial" panose="020B0604020202020204" pitchFamily="34" charset="0"/>
              </a:rPr>
              <a:t>UF2 </a:t>
            </a:r>
            <a:r>
              <a:rPr lang="mr-IN">
                <a:latin typeface="Arial" panose="020B0604020202020204" pitchFamily="34" charset="0"/>
              </a:rPr>
              <a:t>–</a:t>
            </a:r>
            <a:r>
              <a:rPr lang="en-US" dirty="0">
                <a:latin typeface="Arial" panose="020B0604020202020204" pitchFamily="34" charset="0"/>
                <a:cs typeface="Arial" panose="020B0604020202020204" pitchFamily="34" charset="0"/>
              </a:rPr>
              <a:t> Color contrast</a:t>
            </a:r>
          </a:p>
          <a:p>
            <a:r>
              <a:rPr lang="en-US" dirty="0">
                <a:latin typeface="Arial" panose="020B0604020202020204" pitchFamily="34" charset="0"/>
                <a:cs typeface="Arial" panose="020B0604020202020204" pitchFamily="34" charset="0"/>
              </a:rPr>
              <a:t>UF3 </a:t>
            </a:r>
            <a:r>
              <a:rPr lang="mr-IN">
                <a:latin typeface="Arial" panose="020B0604020202020204" pitchFamily="34" charset="0"/>
              </a:rPr>
              <a:t>–</a:t>
            </a:r>
            <a:r>
              <a:rPr lang="en-US" dirty="0">
                <a:latin typeface="Arial" panose="020B0604020202020204" pitchFamily="34" charset="0"/>
                <a:cs typeface="Arial" panose="020B0604020202020204" pitchFamily="34" charset="0"/>
              </a:rPr>
              <a:t> Screen Zoom tool</a:t>
            </a:r>
          </a:p>
          <a:p>
            <a:r>
              <a:rPr lang="en-US" dirty="0">
                <a:latin typeface="Arial" panose="020B0604020202020204" pitchFamily="34" charset="0"/>
                <a:cs typeface="Arial" panose="020B0604020202020204" pitchFamily="34" charset="0"/>
              </a:rPr>
              <a:t>UF4 – Enlarged cursor/Mouse pointer tool</a:t>
            </a:r>
          </a:p>
          <a:p>
            <a:r>
              <a:rPr lang="en-US" dirty="0">
                <a:latin typeface="Arial" panose="020B0604020202020204" pitchFamily="34" charset="0"/>
                <a:cs typeface="Arial" panose="020B0604020202020204" pitchFamily="34" charset="0"/>
              </a:rPr>
              <a:t>UF5 </a:t>
            </a:r>
            <a:r>
              <a:rPr lang="mr-IN">
                <a:latin typeface="Arial" panose="020B0604020202020204" pitchFamily="34" charset="0"/>
              </a:rPr>
              <a:t>–</a:t>
            </a:r>
            <a:r>
              <a:rPr lang="en-US" dirty="0">
                <a:latin typeface="Arial" panose="020B0604020202020204" pitchFamily="34" charset="0"/>
                <a:cs typeface="Arial" panose="020B0604020202020204" pitchFamily="34" charset="0"/>
              </a:rPr>
              <a:t> Line reader tool</a:t>
            </a:r>
          </a:p>
          <a:p>
            <a:r>
              <a:rPr lang="en-US" dirty="0">
                <a:latin typeface="Arial" panose="020B0604020202020204" pitchFamily="34" charset="0"/>
                <a:cs typeface="Arial" panose="020B0604020202020204" pitchFamily="34" charset="0"/>
              </a:rPr>
              <a:t>UF6 </a:t>
            </a:r>
            <a:r>
              <a:rPr lang="mr-IN">
                <a:latin typeface="Arial" panose="020B0604020202020204" pitchFamily="34" charset="0"/>
              </a:rPr>
              <a:t>–</a:t>
            </a:r>
            <a:r>
              <a:rPr lang="en-US" dirty="0">
                <a:latin typeface="Arial" panose="020B0604020202020204" pitchFamily="34" charset="0"/>
                <a:cs typeface="Arial" panose="020B0604020202020204" pitchFamily="34" charset="0"/>
              </a:rPr>
              <a:t> Hiding options tool</a:t>
            </a:r>
          </a:p>
          <a:p>
            <a:r>
              <a:rPr lang="en-US" dirty="0">
                <a:latin typeface="Arial" panose="020B0604020202020204" pitchFamily="34" charset="0"/>
                <a:cs typeface="Arial" panose="020B0604020202020204" pitchFamily="34" charset="0"/>
              </a:rPr>
              <a:t>UF7 </a:t>
            </a:r>
            <a:r>
              <a:rPr lang="mr-IN">
                <a:latin typeface="Arial" panose="020B0604020202020204" pitchFamily="34" charset="0"/>
              </a:rPr>
              <a:t>–</a:t>
            </a:r>
            <a:r>
              <a:rPr lang="en-US" dirty="0">
                <a:latin typeface="Arial" panose="020B0604020202020204" pitchFamily="34" charset="0"/>
                <a:cs typeface="Arial" panose="020B0604020202020204" pitchFamily="34" charset="0"/>
              </a:rPr>
              <a:t> Not available (answer eliminator)</a:t>
            </a:r>
          </a:p>
          <a:p>
            <a:r>
              <a:rPr lang="en-US" dirty="0">
                <a:latin typeface="Arial" panose="020B0604020202020204" pitchFamily="34" charset="0"/>
                <a:cs typeface="Arial" panose="020B0604020202020204" pitchFamily="34" charset="0"/>
              </a:rPr>
              <a:t>UF8 </a:t>
            </a:r>
            <a:r>
              <a:rPr lang="mr-IN">
                <a:latin typeface="Arial" panose="020B0604020202020204" pitchFamily="34" charset="0"/>
              </a:rPr>
              <a:t>–</a:t>
            </a:r>
            <a:r>
              <a:rPr lang="en-US" dirty="0">
                <a:latin typeface="Arial" panose="020B0604020202020204" pitchFamily="34" charset="0"/>
                <a:cs typeface="Arial" panose="020B0604020202020204" pitchFamily="34" charset="0"/>
              </a:rPr>
              <a:t> Item flag/bookmark</a:t>
            </a:r>
          </a:p>
          <a:p>
            <a:r>
              <a:rPr lang="en-US" dirty="0">
                <a:latin typeface="Arial" panose="020B0604020202020204" pitchFamily="34" charset="0"/>
                <a:cs typeface="Arial" panose="020B0604020202020204" pitchFamily="34" charset="0"/>
              </a:rPr>
              <a:t>UF9 </a:t>
            </a:r>
            <a:r>
              <a:rPr lang="mr-IN">
                <a:latin typeface="Arial" panose="020B0604020202020204" pitchFamily="34" charset="0"/>
              </a:rPr>
              <a:t>–</a:t>
            </a:r>
            <a:r>
              <a:rPr lang="en-US" dirty="0">
                <a:latin typeface="Arial" panose="020B0604020202020204" pitchFamily="34" charset="0"/>
                <a:cs typeface="Arial" panose="020B0604020202020204" pitchFamily="34" charset="0"/>
              </a:rPr>
              <a:t> Audio aid</a:t>
            </a:r>
          </a:p>
          <a:p>
            <a:r>
              <a:rPr lang="en-US" dirty="0">
                <a:latin typeface="Arial" panose="020B0604020202020204" pitchFamily="34" charset="0"/>
                <a:cs typeface="Arial" panose="020B0604020202020204" pitchFamily="34" charset="0"/>
              </a:rPr>
              <a:t>UF10 </a:t>
            </a:r>
            <a:r>
              <a:rPr lang="mr-IN">
                <a:latin typeface="Arial" panose="020B0604020202020204" pitchFamily="34" charset="0"/>
              </a:rPr>
              <a:t>–</a:t>
            </a:r>
            <a:r>
              <a:rPr lang="en-US" dirty="0">
                <a:latin typeface="Arial" panose="020B0604020202020204" pitchFamily="34" charset="0"/>
                <a:cs typeface="Arial" panose="020B0604020202020204" pitchFamily="34" charset="0"/>
              </a:rPr>
              <a:t> Notepad</a:t>
            </a:r>
          </a:p>
          <a:p>
            <a:r>
              <a:rPr lang="en-US" dirty="0">
                <a:latin typeface="Arial" panose="020B0604020202020204" pitchFamily="34" charset="0"/>
                <a:cs typeface="Arial" panose="020B0604020202020204" pitchFamily="34" charset="0"/>
              </a:rPr>
              <a:t>UF11 </a:t>
            </a:r>
            <a:r>
              <a:rPr lang="mr-IN">
                <a:latin typeface="Arial" panose="020B0604020202020204" pitchFamily="34" charset="0"/>
              </a:rPr>
              <a:t>–</a:t>
            </a:r>
            <a:r>
              <a:rPr lang="en-US" dirty="0">
                <a:latin typeface="Arial" panose="020B0604020202020204" pitchFamily="34" charset="0"/>
                <a:cs typeface="Arial" panose="020B0604020202020204" pitchFamily="34" charset="0"/>
              </a:rPr>
              <a:t> Test administrator reads aloud selected words on the Mathematics retest</a:t>
            </a:r>
          </a:p>
          <a:p>
            <a:r>
              <a:rPr lang="en-US" dirty="0">
                <a:latin typeface="Arial" panose="020B0604020202020204" pitchFamily="34" charset="0"/>
                <a:cs typeface="Arial" panose="020B0604020202020204" pitchFamily="34" charset="0"/>
              </a:rPr>
              <a:t>UF12 </a:t>
            </a:r>
            <a:r>
              <a:rPr lang="mr-IN">
                <a:latin typeface="Arial" panose="020B0604020202020204" pitchFamily="34" charset="0"/>
              </a:rPr>
              <a:t>–</a:t>
            </a:r>
            <a:r>
              <a:rPr lang="en-US" dirty="0">
                <a:latin typeface="Arial" panose="020B0604020202020204" pitchFamily="34" charset="0"/>
                <a:cs typeface="Arial" panose="020B0604020202020204" pitchFamily="34" charset="0"/>
              </a:rPr>
              <a:t> Test administrator redirects student’s attention to the test</a:t>
            </a:r>
          </a:p>
          <a:p>
            <a:r>
              <a:rPr lang="en-US" dirty="0">
                <a:latin typeface="Arial" panose="020B0604020202020204" pitchFamily="34" charset="0"/>
                <a:cs typeface="Arial" panose="020B0604020202020204" pitchFamily="34" charset="0"/>
              </a:rPr>
              <a:t>UF13 </a:t>
            </a:r>
            <a:r>
              <a:rPr lang="mr-IN">
                <a:latin typeface="Arial" panose="020B0604020202020204" pitchFamily="34" charset="0"/>
              </a:rPr>
              <a:t>–</a:t>
            </a:r>
            <a:r>
              <a:rPr lang="en-US" dirty="0">
                <a:latin typeface="Arial" panose="020B0604020202020204" pitchFamily="34" charset="0"/>
                <a:cs typeface="Arial" panose="020B0604020202020204" pitchFamily="34" charset="0"/>
              </a:rPr>
              <a:t> Test administrator reads aloud, repeats, or clarifies general test administration directions </a:t>
            </a:r>
            <a:r>
              <a:rPr lang="en-US" sz="2800" i="0" u="none" strike="noStrike" baseline="0" dirty="0">
                <a:latin typeface="Arial" panose="020B0604020202020204" pitchFamily="34" charset="0"/>
                <a:cs typeface="Arial" panose="020B0604020202020204" pitchFamily="34" charset="0"/>
              </a:rPr>
              <a:t>from the </a:t>
            </a:r>
            <a:r>
              <a:rPr lang="en-US" sz="2800" i="1" u="none" strike="noStrike" baseline="0" dirty="0">
                <a:latin typeface="Arial" panose="020B0604020202020204" pitchFamily="34" charset="0"/>
                <a:cs typeface="Arial" panose="020B0604020202020204" pitchFamily="34" charset="0"/>
              </a:rPr>
              <a:t>Test Administrator’s Manual </a:t>
            </a:r>
            <a:r>
              <a:rPr lang="en-US" sz="2800" i="0" u="none" strike="noStrike" baseline="0" dirty="0">
                <a:latin typeface="Arial" panose="020B0604020202020204" pitchFamily="34" charset="0"/>
                <a:cs typeface="Arial" panose="020B0604020202020204" pitchFamily="34" charset="0"/>
              </a:rPr>
              <a:t>scripts to student, as needed.</a:t>
            </a:r>
          </a:p>
          <a:p>
            <a:r>
              <a:rPr lang="en-US" dirty="0">
                <a:latin typeface="Arial" panose="020B0604020202020204" pitchFamily="34" charset="0"/>
                <a:cs typeface="Arial" panose="020B0604020202020204" pitchFamily="34" charset="0"/>
              </a:rPr>
              <a:t>UF14 – General masking</a:t>
            </a:r>
          </a:p>
          <a:p>
            <a:r>
              <a:rPr lang="en-US" dirty="0">
                <a:latin typeface="Arial" panose="020B0604020202020204" pitchFamily="34" charset="0"/>
                <a:cs typeface="Arial" panose="020B0604020202020204" pitchFamily="34" charset="0"/>
              </a:rPr>
              <a:t>UF15 – Reverse contrast</a:t>
            </a:r>
          </a:p>
        </p:txBody>
      </p:sp>
      <p:sp>
        <p:nvSpPr>
          <p:cNvPr id="4" name="Slide Number Placeholder 3">
            <a:extLst>
              <a:ext uri="{FF2B5EF4-FFF2-40B4-BE49-F238E27FC236}">
                <a16:creationId xmlns:a16="http://schemas.microsoft.com/office/drawing/2014/main" id="{A69DF702-432D-4454-B6E6-DA5E800C714A}"/>
              </a:ext>
            </a:extLst>
          </p:cNvPr>
          <p:cNvSpPr>
            <a:spLocks noGrp="1"/>
          </p:cNvSpPr>
          <p:nvPr>
            <p:ph type="sldNum" sz="quarter" idx="12"/>
          </p:nvPr>
        </p:nvSpPr>
        <p:spPr/>
        <p:txBody>
          <a:bodyPr/>
          <a:lstStyle/>
          <a:p>
            <a:fld id="{D0E3412F-6B7A-41B5-A4C8-E6A30A4D26B3}" type="slidenum">
              <a:rPr lang="en-US" smtClean="0"/>
              <a:t>46</a:t>
            </a:fld>
            <a:endParaRPr lang="en-US" dirty="0"/>
          </a:p>
        </p:txBody>
      </p:sp>
      <p:sp>
        <p:nvSpPr>
          <p:cNvPr id="5" name="TextBox 4">
            <a:extLst>
              <a:ext uri="{FF2B5EF4-FFF2-40B4-BE49-F238E27FC236}">
                <a16:creationId xmlns:a16="http://schemas.microsoft.com/office/drawing/2014/main" id="{DD69D62C-0207-6EAD-E7F0-49268F16496C}"/>
              </a:ext>
            </a:extLst>
          </p:cNvPr>
          <p:cNvSpPr txBox="1"/>
          <p:nvPr/>
        </p:nvSpPr>
        <p:spPr>
          <a:xfrm>
            <a:off x="836752" y="6232732"/>
            <a:ext cx="10054540"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dirty="0">
                <a:latin typeface="Arial" panose="020B0604020202020204" pitchFamily="34" charset="0"/>
                <a:cs typeface="Arial" panose="020B0604020202020204" pitchFamily="34" charset="0"/>
              </a:rPr>
              <a:t>Descriptions of these features can be found in Appendix C of the PAM on pages 89–90.</a:t>
            </a:r>
          </a:p>
        </p:txBody>
      </p:sp>
    </p:spTree>
    <p:extLst>
      <p:ext uri="{BB962C8B-B14F-4D97-AF65-F5344CB8AC3E}">
        <p14:creationId xmlns:p14="http://schemas.microsoft.com/office/powerpoint/2010/main" val="336472290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1137490" cy="1325563"/>
          </a:xfrm>
        </p:spPr>
        <p:txBody>
          <a:bodyPr>
            <a:noAutofit/>
          </a:bodyPr>
          <a:lstStyle/>
          <a:p>
            <a:r>
              <a:rPr lang="en-US" sz="3600" dirty="0">
                <a:latin typeface="Arial" panose="020B0604020202020204" pitchFamily="34" charset="0"/>
                <a:cs typeface="Arial" panose="020B0604020202020204" pitchFamily="34" charset="0"/>
              </a:rPr>
              <a:t>Designated Accessibility Features (DFs) – </a:t>
            </a:r>
            <a:br>
              <a:rPr lang="en-US" sz="3600" dirty="0">
                <a:latin typeface="Arial" panose="020B0604020202020204" pitchFamily="34" charset="0"/>
                <a:cs typeface="Arial" panose="020B0604020202020204" pitchFamily="34" charset="0"/>
              </a:rPr>
            </a:br>
            <a:r>
              <a:rPr lang="en-US" sz="3600" dirty="0">
                <a:latin typeface="Arial" panose="020B0604020202020204" pitchFamily="34" charset="0"/>
                <a:cs typeface="Arial" panose="020B0604020202020204" pitchFamily="34" charset="0"/>
              </a:rPr>
              <a:t>Available to All Students, at the Principal’s Discretion</a:t>
            </a:r>
          </a:p>
        </p:txBody>
      </p:sp>
      <p:sp>
        <p:nvSpPr>
          <p:cNvPr id="3" name="Content Placeholder 2"/>
          <p:cNvSpPr>
            <a:spLocks noGrp="1"/>
          </p:cNvSpPr>
          <p:nvPr>
            <p:ph idx="1"/>
          </p:nvPr>
        </p:nvSpPr>
        <p:spPr>
          <a:xfrm>
            <a:off x="838200" y="1825624"/>
            <a:ext cx="10515600" cy="4530725"/>
          </a:xfrm>
        </p:spPr>
        <p:txBody>
          <a:bodyPr>
            <a:normAutofit fontScale="77500" lnSpcReduction="20000"/>
          </a:bodyPr>
          <a:lstStyle/>
          <a:p>
            <a:r>
              <a:rPr lang="en-US" dirty="0">
                <a:latin typeface="Arial" panose="020B0604020202020204" pitchFamily="34" charset="0"/>
                <a:cs typeface="Arial" panose="020B0604020202020204" pitchFamily="34" charset="0"/>
              </a:rPr>
              <a:t>DF1 </a:t>
            </a:r>
            <a:r>
              <a:rPr lang="mr-IN" dirty="0">
                <a:latin typeface="Arial" panose="020B0604020202020204" pitchFamily="34" charset="0"/>
              </a:rPr>
              <a:t>–</a:t>
            </a:r>
            <a:r>
              <a:rPr lang="en-US" dirty="0">
                <a:latin typeface="Arial" panose="020B0604020202020204" pitchFamily="34" charset="0"/>
                <a:cs typeface="Arial" panose="020B0604020202020204" pitchFamily="34" charset="0"/>
              </a:rPr>
              <a:t> Small group test administration</a:t>
            </a:r>
          </a:p>
          <a:p>
            <a:r>
              <a:rPr lang="en-US" dirty="0">
                <a:latin typeface="Arial" panose="020B0604020202020204" pitchFamily="34" charset="0"/>
                <a:cs typeface="Arial" panose="020B0604020202020204" pitchFamily="34" charset="0"/>
              </a:rPr>
              <a:t>DF2 </a:t>
            </a:r>
            <a:r>
              <a:rPr lang="mr-IN" dirty="0">
                <a:latin typeface="Arial" panose="020B0604020202020204" pitchFamily="34" charset="0"/>
              </a:rPr>
              <a:t>–</a:t>
            </a:r>
            <a:r>
              <a:rPr lang="en-US" dirty="0">
                <a:latin typeface="Arial" panose="020B0604020202020204" pitchFamily="34" charset="0"/>
                <a:cs typeface="Arial" panose="020B0604020202020204" pitchFamily="34" charset="0"/>
              </a:rPr>
              <a:t> Individual (one-to-one) test administration</a:t>
            </a:r>
          </a:p>
          <a:p>
            <a:r>
              <a:rPr lang="en-US" dirty="0">
                <a:latin typeface="Arial" panose="020B0604020202020204" pitchFamily="34" charset="0"/>
                <a:cs typeface="Arial" panose="020B0604020202020204" pitchFamily="34" charset="0"/>
              </a:rPr>
              <a:t>DF3 </a:t>
            </a:r>
            <a:r>
              <a:rPr lang="mr-IN" dirty="0">
                <a:latin typeface="Arial" panose="020B0604020202020204" pitchFamily="34" charset="0"/>
              </a:rPr>
              <a:t>–</a:t>
            </a:r>
            <a:r>
              <a:rPr lang="en-US" dirty="0">
                <a:latin typeface="Arial" panose="020B0604020202020204" pitchFamily="34" charset="0"/>
                <a:cs typeface="Arial" panose="020B0604020202020204" pitchFamily="34" charset="0"/>
              </a:rPr>
              <a:t> Frequent brief supervised breaks</a:t>
            </a:r>
          </a:p>
          <a:p>
            <a:r>
              <a:rPr lang="en-US" dirty="0">
                <a:latin typeface="Arial" panose="020B0604020202020204" pitchFamily="34" charset="0"/>
                <a:cs typeface="Arial" panose="020B0604020202020204" pitchFamily="34" charset="0"/>
              </a:rPr>
              <a:t>DF4 </a:t>
            </a:r>
            <a:r>
              <a:rPr lang="mr-IN" dirty="0">
                <a:latin typeface="Arial" panose="020B0604020202020204" pitchFamily="34" charset="0"/>
              </a:rPr>
              <a:t>–</a:t>
            </a:r>
            <a:r>
              <a:rPr lang="en-US" dirty="0">
                <a:latin typeface="Arial" panose="020B0604020202020204" pitchFamily="34" charset="0"/>
                <a:cs typeface="Arial" panose="020B0604020202020204" pitchFamily="34" charset="0"/>
              </a:rPr>
              <a:t> Separate or alternate test location</a:t>
            </a:r>
          </a:p>
          <a:p>
            <a:r>
              <a:rPr lang="en-US" dirty="0">
                <a:latin typeface="Arial" panose="020B0604020202020204" pitchFamily="34" charset="0"/>
                <a:cs typeface="Arial" panose="020B0604020202020204" pitchFamily="34" charset="0"/>
              </a:rPr>
              <a:t>DF5 </a:t>
            </a:r>
            <a:r>
              <a:rPr lang="mr-IN" dirty="0">
                <a:latin typeface="Arial" panose="020B0604020202020204" pitchFamily="34" charset="0"/>
              </a:rPr>
              <a:t>–</a:t>
            </a:r>
            <a:r>
              <a:rPr lang="en-US" dirty="0">
                <a:latin typeface="Arial" panose="020B0604020202020204" pitchFamily="34" charset="0"/>
                <a:cs typeface="Arial" panose="020B0604020202020204" pitchFamily="34" charset="0"/>
              </a:rPr>
              <a:t> Seating in a specific area of the testing room</a:t>
            </a:r>
          </a:p>
          <a:p>
            <a:r>
              <a:rPr lang="en-US" dirty="0">
                <a:latin typeface="Arial" panose="020B0604020202020204" pitchFamily="34" charset="0"/>
                <a:cs typeface="Arial" panose="020B0604020202020204" pitchFamily="34" charset="0"/>
              </a:rPr>
              <a:t>DF6 </a:t>
            </a:r>
            <a:r>
              <a:rPr lang="mr-IN" dirty="0">
                <a:latin typeface="Arial" panose="020B0604020202020204" pitchFamily="34" charset="0"/>
              </a:rPr>
              <a:t>–</a:t>
            </a:r>
            <a:r>
              <a:rPr lang="en-US" dirty="0">
                <a:latin typeface="Arial" panose="020B0604020202020204" pitchFamily="34" charset="0"/>
                <a:cs typeface="Arial" panose="020B0604020202020204" pitchFamily="34" charset="0"/>
              </a:rPr>
              <a:t> Adaptive or specialized furniture</a:t>
            </a:r>
          </a:p>
          <a:p>
            <a:r>
              <a:rPr lang="en-US" dirty="0">
                <a:latin typeface="Arial" panose="020B0604020202020204" pitchFamily="34" charset="0"/>
                <a:cs typeface="Arial" panose="020B0604020202020204" pitchFamily="34" charset="0"/>
              </a:rPr>
              <a:t>DF7 </a:t>
            </a:r>
            <a:r>
              <a:rPr lang="mr-IN" dirty="0">
                <a:latin typeface="Arial" panose="020B0604020202020204" pitchFamily="34" charset="0"/>
              </a:rPr>
              <a:t>–</a:t>
            </a:r>
            <a:r>
              <a:rPr lang="en-US" dirty="0">
                <a:latin typeface="Arial" panose="020B0604020202020204" pitchFamily="34" charset="0"/>
                <a:cs typeface="Arial" panose="020B0604020202020204" pitchFamily="34" charset="0"/>
              </a:rPr>
              <a:t> Noise buffer, such as noise-canceling earmuffs/headphones or white noise</a:t>
            </a:r>
          </a:p>
          <a:p>
            <a:r>
              <a:rPr lang="en-US" dirty="0">
                <a:latin typeface="Arial" panose="020B0604020202020204" pitchFamily="34" charset="0"/>
                <a:cs typeface="Arial" panose="020B0604020202020204" pitchFamily="34" charset="0"/>
              </a:rPr>
              <a:t>DF8 </a:t>
            </a:r>
            <a:r>
              <a:rPr lang="mr-IN" dirty="0">
                <a:latin typeface="Arial" panose="020B0604020202020204" pitchFamily="34" charset="0"/>
              </a:rPr>
              <a:t>–</a:t>
            </a:r>
            <a:r>
              <a:rPr lang="en-US" dirty="0">
                <a:latin typeface="Arial" panose="020B0604020202020204" pitchFamily="34" charset="0"/>
                <a:cs typeface="Arial" panose="020B0604020202020204" pitchFamily="34" charset="0"/>
              </a:rPr>
              <a:t> Familiar test administrator</a:t>
            </a:r>
          </a:p>
          <a:p>
            <a:r>
              <a:rPr lang="en-US" dirty="0">
                <a:latin typeface="Arial" panose="020B0604020202020204" pitchFamily="34" charset="0"/>
                <a:cs typeface="Arial" panose="020B0604020202020204" pitchFamily="34" charset="0"/>
              </a:rPr>
              <a:t>DF9 </a:t>
            </a:r>
            <a:r>
              <a:rPr lang="mr-IN" dirty="0">
                <a:latin typeface="Arial" panose="020B0604020202020204" pitchFamily="34" charset="0"/>
              </a:rPr>
              <a:t>–</a:t>
            </a:r>
            <a:r>
              <a:rPr lang="en-US" dirty="0">
                <a:latin typeface="Arial" panose="020B0604020202020204" pitchFamily="34" charset="0"/>
                <a:cs typeface="Arial" panose="020B0604020202020204" pitchFamily="34" charset="0"/>
              </a:rPr>
              <a:t> Student reads test aloud to self</a:t>
            </a:r>
          </a:p>
          <a:p>
            <a:r>
              <a:rPr lang="en-US" dirty="0">
                <a:latin typeface="Arial" panose="020B0604020202020204" pitchFamily="34" charset="0"/>
                <a:cs typeface="Arial" panose="020B0604020202020204" pitchFamily="34" charset="0"/>
              </a:rPr>
              <a:t>DF 10 </a:t>
            </a:r>
            <a:r>
              <a:rPr lang="mr-IN" dirty="0">
                <a:latin typeface="Arial" panose="020B0604020202020204" pitchFamily="34" charset="0"/>
              </a:rPr>
              <a:t>–</a:t>
            </a:r>
            <a:r>
              <a:rPr lang="en-US" dirty="0">
                <a:latin typeface="Arial" panose="020B0604020202020204" pitchFamily="34" charset="0"/>
                <a:cs typeface="Arial" panose="020B0604020202020204" pitchFamily="34" charset="0"/>
              </a:rPr>
              <a:t> Specific time of day</a:t>
            </a:r>
          </a:p>
          <a:p>
            <a:r>
              <a:rPr lang="en-US" dirty="0">
                <a:latin typeface="Arial" panose="020B0604020202020204" pitchFamily="34" charset="0"/>
                <a:cs typeface="Arial" panose="020B0604020202020204" pitchFamily="34" charset="0"/>
              </a:rPr>
              <a:t>DF 11 </a:t>
            </a:r>
            <a:r>
              <a:rPr lang="mr-IN" dirty="0">
                <a:latin typeface="Arial" panose="020B0604020202020204" pitchFamily="34" charset="0"/>
              </a:rPr>
              <a:t>–</a:t>
            </a:r>
            <a:r>
              <a:rPr lang="en-US" dirty="0">
                <a:latin typeface="Arial" panose="020B0604020202020204" pitchFamily="34" charset="0"/>
                <a:cs typeface="Arial" panose="020B0604020202020204" pitchFamily="34" charset="0"/>
              </a:rPr>
              <a:t> “Stop Testing” policy</a:t>
            </a:r>
          </a:p>
          <a:p>
            <a:pPr marL="0" indent="0">
              <a:spcBef>
                <a:spcPts val="2400"/>
              </a:spcBef>
              <a:buNone/>
            </a:pPr>
            <a:r>
              <a:rPr lang="en-US" dirty="0">
                <a:latin typeface="Arial" panose="020B0604020202020204" pitchFamily="34" charset="0"/>
                <a:cs typeface="Arial" panose="020B0604020202020204" pitchFamily="34" charset="0"/>
              </a:rPr>
              <a:t>Descriptions of these features can be found in Appendix C of the PAM on page 90</a:t>
            </a:r>
            <a:r>
              <a:rPr lang="en-US" b="0" i="0" u="none" strike="noStrike" baseline="0" dirty="0">
                <a:latin typeface="Arial" panose="020B0604020202020204" pitchFamily="34" charset="0"/>
                <a:cs typeface="Arial" panose="020B0604020202020204" pitchFamily="34" charset="0"/>
              </a:rPr>
              <a:t>.</a:t>
            </a:r>
            <a:endParaRPr lang="en-US"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06DCB445-8156-4BFE-9DE7-0DF800817DF5}"/>
              </a:ext>
            </a:extLst>
          </p:cNvPr>
          <p:cNvSpPr>
            <a:spLocks noGrp="1"/>
          </p:cNvSpPr>
          <p:nvPr>
            <p:ph type="sldNum" sz="quarter" idx="12"/>
          </p:nvPr>
        </p:nvSpPr>
        <p:spPr/>
        <p:txBody>
          <a:bodyPr/>
          <a:lstStyle/>
          <a:p>
            <a:fld id="{D0E3412F-6B7A-41B5-A4C8-E6A30A4D26B3}" type="slidenum">
              <a:rPr lang="en-US" smtClean="0"/>
              <a:t>47</a:t>
            </a:fld>
            <a:endParaRPr lang="en-US" dirty="0"/>
          </a:p>
        </p:txBody>
      </p:sp>
    </p:spTree>
    <p:extLst>
      <p:ext uri="{BB962C8B-B14F-4D97-AF65-F5344CB8AC3E}">
        <p14:creationId xmlns:p14="http://schemas.microsoft.com/office/powerpoint/2010/main" val="174352152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9A5A2-1C68-41E0-A6BC-9D7E47F23232}"/>
              </a:ext>
            </a:extLst>
          </p:cNvPr>
          <p:cNvSpPr>
            <a:spLocks noGrp="1"/>
          </p:cNvSpPr>
          <p:nvPr>
            <p:ph type="title"/>
          </p:nvPr>
        </p:nvSpPr>
        <p:spPr>
          <a:xfrm>
            <a:off x="838199" y="365125"/>
            <a:ext cx="10813869" cy="1325563"/>
          </a:xfrm>
        </p:spPr>
        <p:txBody>
          <a:bodyPr/>
          <a:lstStyle/>
          <a:p>
            <a:r>
              <a:rPr lang="en-US" dirty="0">
                <a:latin typeface="Arial" panose="020B0604020202020204" pitchFamily="34" charset="0"/>
                <a:cs typeface="Arial" panose="020B0604020202020204" pitchFamily="34" charset="0"/>
              </a:rPr>
              <a:t>Preparing to Administer Accommodations </a:t>
            </a:r>
          </a:p>
        </p:txBody>
      </p:sp>
      <p:sp>
        <p:nvSpPr>
          <p:cNvPr id="3" name="Content Placeholder 2">
            <a:extLst>
              <a:ext uri="{FF2B5EF4-FFF2-40B4-BE49-F238E27FC236}">
                <a16:creationId xmlns:a16="http://schemas.microsoft.com/office/drawing/2014/main" id="{B1D82917-0EBE-4B84-BC8B-B2106216DA0A}"/>
              </a:ext>
            </a:extLst>
          </p:cNvPr>
          <p:cNvSpPr>
            <a:spLocks noGrp="1"/>
          </p:cNvSpPr>
          <p:nvPr>
            <p:ph idx="1"/>
          </p:nvPr>
        </p:nvSpPr>
        <p:spPr>
          <a:xfrm>
            <a:off x="670561" y="1686847"/>
            <a:ext cx="11268890" cy="4914251"/>
          </a:xfrm>
        </p:spPr>
        <p:txBody>
          <a:bodyPr vert="horz" lIns="91440" tIns="45720" rIns="91440" bIns="45720" rtlCol="0" anchor="t">
            <a:normAutofit fontScale="85000" lnSpcReduction="10000"/>
          </a:bodyPr>
          <a:lstStyle/>
          <a:p>
            <a:r>
              <a:rPr lang="en-US" dirty="0">
                <a:latin typeface="Arial" panose="020B0604020202020204" pitchFamily="34" charset="0"/>
                <a:ea typeface="+mn-lt"/>
                <a:cs typeface="Arial" panose="020B0604020202020204" pitchFamily="34" charset="0"/>
              </a:rPr>
              <a:t>Test administrators who administer certain accommodations (listed on page 91 of the PAM and on slide 17) must</a:t>
            </a:r>
          </a:p>
          <a:p>
            <a:pPr lvl="1"/>
            <a:r>
              <a:rPr lang="en-US" dirty="0">
                <a:latin typeface="Arial" panose="020B0604020202020204" pitchFamily="34" charset="0"/>
                <a:ea typeface="+mn-lt"/>
                <a:cs typeface="Arial" panose="020B0604020202020204" pitchFamily="34" charset="0"/>
              </a:rPr>
              <a:t>sign a Nondisclosure Acknowledgment Form</a:t>
            </a:r>
          </a:p>
          <a:p>
            <a:pPr lvl="1"/>
            <a:r>
              <a:rPr lang="en-US" dirty="0">
                <a:latin typeface="Arial" panose="020B0604020202020204" pitchFamily="34" charset="0"/>
                <a:ea typeface="+mn-lt"/>
                <a:cs typeface="Arial" panose="020B0604020202020204" pitchFamily="34" charset="0"/>
              </a:rPr>
              <a:t>receive additional training on what is and is not permitted</a:t>
            </a:r>
          </a:p>
          <a:p>
            <a:r>
              <a:rPr lang="en-US" dirty="0">
                <a:solidFill>
                  <a:srgbClr val="FF0000"/>
                </a:solidFill>
                <a:latin typeface="Arial" panose="020B0604020202020204" pitchFamily="34" charset="0"/>
                <a:cs typeface="Arial" panose="020B0604020202020204" pitchFamily="34" charset="0"/>
              </a:rPr>
              <a:t>Who will provide additional training on accommodations and when?</a:t>
            </a:r>
            <a:endParaRPr lang="en-US" dirty="0">
              <a:latin typeface="Arial" panose="020B0604020202020204" pitchFamily="34" charset="0"/>
              <a:cs typeface="Arial" panose="020B0604020202020204" pitchFamily="34" charset="0"/>
            </a:endParaRPr>
          </a:p>
          <a:p>
            <a:r>
              <a:rPr lang="en-US" dirty="0">
                <a:solidFill>
                  <a:srgbClr val="FF0000"/>
                </a:solidFill>
                <a:latin typeface="Arial" panose="020B0604020202020204" pitchFamily="34" charset="0"/>
                <a:cs typeface="Arial" panose="020B0604020202020204" pitchFamily="34" charset="0"/>
              </a:rPr>
              <a:t>How will descriptions of students’ accommodations be provided – e.g., will test administrators be given copies of Appendix C of the PAM (available as a separate PDF at </a:t>
            </a:r>
            <a:r>
              <a:rPr lang="en-US" dirty="0">
                <a:solidFill>
                  <a:srgbClr val="FF0000"/>
                </a:solidFill>
                <a:latin typeface="Arial" panose="020B0604020202020204" pitchFamily="34" charset="0"/>
                <a:cs typeface="Arial" panose="020B0604020202020204" pitchFamily="34" charset="0"/>
                <a:hlinkClick r:id="rId3"/>
              </a:rPr>
              <a:t>www.doe.mass.edu/mcas/testadmin/retest/manual</a:t>
            </a:r>
            <a:r>
              <a:rPr lang="en-US" dirty="0">
                <a:solidFill>
                  <a:srgbClr val="FF0000"/>
                </a:solidFill>
                <a:latin typeface="Arial" panose="020B0604020202020204" pitchFamily="34" charset="0"/>
                <a:cs typeface="Arial" panose="020B0604020202020204" pitchFamily="34" charset="0"/>
              </a:rPr>
              <a:t>)?  </a:t>
            </a:r>
          </a:p>
          <a:p>
            <a:r>
              <a:rPr lang="en-US" dirty="0">
                <a:solidFill>
                  <a:srgbClr val="FF0000"/>
                </a:solidFill>
                <a:latin typeface="Arial" panose="020B0604020202020204" pitchFamily="34" charset="0"/>
                <a:cs typeface="Arial" panose="020B0604020202020204" pitchFamily="34" charset="0"/>
              </a:rPr>
              <a:t>Who should test administrators contact if they discover an accommodation is not given correctly? (There may be some additional steps for CBT.)</a:t>
            </a:r>
          </a:p>
          <a:p>
            <a:r>
              <a:rPr lang="en-US" dirty="0">
                <a:solidFill>
                  <a:srgbClr val="FF0000"/>
                </a:solidFill>
                <a:latin typeface="Arial" panose="020B0604020202020204" pitchFamily="34" charset="0"/>
                <a:cs typeface="Arial" panose="020B0604020202020204" pitchFamily="34" charset="0"/>
              </a:rPr>
              <a:t>How will accommodation refusals be handled? Will the sample DESE form be used? (Refusals by students should be documented in writing and kept on file.)</a:t>
            </a:r>
          </a:p>
          <a:p>
            <a:pPr lvl="1"/>
            <a:r>
              <a:rPr lang="en-US" dirty="0">
                <a:solidFill>
                  <a:srgbClr val="FF0000"/>
                </a:solidFill>
                <a:latin typeface="Arial" panose="020B0604020202020204" pitchFamily="34" charset="0"/>
                <a:cs typeface="Arial" panose="020B0604020202020204" pitchFamily="34" charset="0"/>
                <a:hlinkClick r:id="rId4"/>
              </a:rPr>
              <a:t>www.doe.mass.edu/mcas/testadmin/retest/forms</a:t>
            </a:r>
            <a:r>
              <a:rPr lang="en-US" dirty="0">
                <a:solidFill>
                  <a:srgbClr val="FF0000"/>
                </a:solidFill>
                <a:latin typeface="Arial" panose="020B0604020202020204" pitchFamily="34" charset="0"/>
                <a:cs typeface="Arial" panose="020B0604020202020204" pitchFamily="34" charset="0"/>
              </a:rPr>
              <a:t> </a:t>
            </a:r>
          </a:p>
        </p:txBody>
      </p:sp>
      <p:sp>
        <p:nvSpPr>
          <p:cNvPr id="6" name="Slide Number Placeholder 5">
            <a:extLst>
              <a:ext uri="{FF2B5EF4-FFF2-40B4-BE49-F238E27FC236}">
                <a16:creationId xmlns:a16="http://schemas.microsoft.com/office/drawing/2014/main" id="{F106B655-6A0A-4592-8305-369C613AB8A0}"/>
              </a:ext>
            </a:extLst>
          </p:cNvPr>
          <p:cNvSpPr>
            <a:spLocks noGrp="1"/>
          </p:cNvSpPr>
          <p:nvPr>
            <p:ph type="sldNum" sz="quarter" idx="12"/>
          </p:nvPr>
        </p:nvSpPr>
        <p:spPr/>
        <p:txBody>
          <a:bodyPr/>
          <a:lstStyle/>
          <a:p>
            <a:fld id="{D0E3412F-6B7A-41B5-A4C8-E6A30A4D26B3}" type="slidenum">
              <a:rPr lang="en-US" smtClean="0"/>
              <a:t>48</a:t>
            </a:fld>
            <a:endParaRPr lang="en-US" dirty="0"/>
          </a:p>
        </p:txBody>
      </p:sp>
    </p:spTree>
    <p:extLst>
      <p:ext uri="{BB962C8B-B14F-4D97-AF65-F5344CB8AC3E}">
        <p14:creationId xmlns:p14="http://schemas.microsoft.com/office/powerpoint/2010/main" val="437275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9E7EAF-C353-3BA9-6236-C857074E3C21}"/>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Testing Systems and Terms</a:t>
            </a:r>
          </a:p>
        </p:txBody>
      </p:sp>
      <p:sp>
        <p:nvSpPr>
          <p:cNvPr id="3" name="Content Placeholder 2">
            <a:extLst>
              <a:ext uri="{FF2B5EF4-FFF2-40B4-BE49-F238E27FC236}">
                <a16:creationId xmlns:a16="http://schemas.microsoft.com/office/drawing/2014/main" id="{21183E0F-88B8-C390-048A-E9CA61A453AB}"/>
              </a:ext>
            </a:extLst>
          </p:cNvPr>
          <p:cNvSpPr>
            <a:spLocks noGrp="1"/>
          </p:cNvSpPr>
          <p:nvPr>
            <p:ph idx="1"/>
          </p:nvPr>
        </p:nvSpPr>
        <p:spPr>
          <a:xfrm>
            <a:off x="838200" y="1637911"/>
            <a:ext cx="10737501" cy="5083564"/>
          </a:xfrm>
        </p:spPr>
        <p:txBody>
          <a:bodyPr vert="horz" lIns="91440" tIns="45720" rIns="91440" bIns="45720" rtlCol="0" anchor="t">
            <a:normAutofit/>
          </a:bodyPr>
          <a:lstStyle/>
          <a:p>
            <a:r>
              <a:rPr lang="en-US" b="1" dirty="0">
                <a:latin typeface="Arial" panose="020B0604020202020204" pitchFamily="34" charset="0"/>
                <a:cs typeface="Arial" panose="020B0604020202020204" pitchFamily="34" charset="0"/>
              </a:rPr>
              <a:t>MCAS Portal </a:t>
            </a:r>
            <a:r>
              <a:rPr lang="en-US" dirty="0">
                <a:latin typeface="Arial" panose="020B0604020202020204" pitchFamily="34" charset="0"/>
                <a:cs typeface="Arial" panose="020B0604020202020204" pitchFamily="34" charset="0"/>
              </a:rPr>
              <a:t>– the test administration and management website used to manage MCAS testing (</a:t>
            </a:r>
            <a:r>
              <a:rPr lang="en-US" dirty="0">
                <a:latin typeface="Arial" panose="020B0604020202020204" pitchFamily="34" charset="0"/>
                <a:cs typeface="Arial" panose="020B0604020202020204" pitchFamily="34" charset="0"/>
                <a:hlinkClick r:id="rId2"/>
              </a:rPr>
              <a:t>mcas.cognia.org</a:t>
            </a:r>
            <a:r>
              <a:rPr lang="en-US" dirty="0">
                <a:latin typeface="Arial" panose="020B0604020202020204" pitchFamily="34" charset="0"/>
                <a:cs typeface="Arial" panose="020B0604020202020204" pitchFamily="34" charset="0"/>
              </a:rPr>
              <a:t>)</a:t>
            </a:r>
          </a:p>
          <a:p>
            <a:pPr lvl="1"/>
            <a:r>
              <a:rPr lang="en-US" dirty="0">
                <a:latin typeface="Arial" panose="020B0604020202020204" pitchFamily="34" charset="0"/>
                <a:cs typeface="Arial" panose="020B0604020202020204" pitchFamily="34" charset="0"/>
              </a:rPr>
              <a:t>There is also an </a:t>
            </a:r>
            <a:r>
              <a:rPr lang="en-US" b="1" dirty="0">
                <a:latin typeface="Arial" panose="020B0604020202020204" pitchFamily="34" charset="0"/>
                <a:cs typeface="Arial" panose="020B0604020202020204" pitchFamily="34" charset="0"/>
              </a:rPr>
              <a:t>MCAS Training Site </a:t>
            </a:r>
            <a:r>
              <a:rPr lang="en-US" dirty="0">
                <a:latin typeface="Arial" panose="020B0604020202020204" pitchFamily="34" charset="0"/>
                <a:cs typeface="Arial" panose="020B0604020202020204" pitchFamily="34" charset="0"/>
              </a:rPr>
              <a:t>that can be used to set up practice tests and to practice with tasks that schools will complete in the MCAS Portal (</a:t>
            </a:r>
            <a:r>
              <a:rPr lang="en-US" dirty="0">
                <a:latin typeface="Arial" panose="020B0604020202020204" pitchFamily="34" charset="0"/>
                <a:cs typeface="Arial" panose="020B0604020202020204" pitchFamily="34" charset="0"/>
                <a:hlinkClick r:id="rId3"/>
              </a:rPr>
              <a:t>mcas-training.cognia.org</a:t>
            </a:r>
            <a:r>
              <a:rPr lang="en-US" dirty="0">
                <a:latin typeface="Arial" panose="020B0604020202020204" pitchFamily="34" charset="0"/>
                <a:cs typeface="Arial" panose="020B0604020202020204" pitchFamily="34" charset="0"/>
              </a:rPr>
              <a:t>). </a:t>
            </a:r>
          </a:p>
          <a:p>
            <a:r>
              <a:rPr lang="en-US" b="1" dirty="0">
                <a:latin typeface="Arial" panose="020B0604020202020204" pitchFamily="34" charset="0"/>
                <a:cs typeface="Arial" panose="020B0604020202020204" pitchFamily="34" charset="0"/>
              </a:rPr>
              <a:t>MCAS Student Kiosk </a:t>
            </a:r>
            <a:r>
              <a:rPr lang="en-US" dirty="0">
                <a:latin typeface="Arial" panose="020B0604020202020204" pitchFamily="34" charset="0"/>
                <a:cs typeface="Arial" panose="020B0604020202020204" pitchFamily="34" charset="0"/>
              </a:rPr>
              <a:t>– the testing platform that students will use to take their MCAS tests </a:t>
            </a:r>
          </a:p>
          <a:p>
            <a:r>
              <a:rPr lang="en-US" b="1" dirty="0">
                <a:latin typeface="Arial" panose="020B0604020202020204" pitchFamily="34" charset="0"/>
                <a:cs typeface="Arial" panose="020B0604020202020204" pitchFamily="34" charset="0"/>
              </a:rPr>
              <a:t>Student logins </a:t>
            </a:r>
            <a:r>
              <a:rPr lang="en-US" dirty="0">
                <a:latin typeface="Arial" panose="020B0604020202020204" pitchFamily="34" charset="0"/>
                <a:cs typeface="Arial" panose="020B0604020202020204" pitchFamily="34" charset="0"/>
              </a:rPr>
              <a:t>– individual tickets that contain the usernames and passwords for students to sign in to the MCAS Student Kiosk  </a:t>
            </a:r>
          </a:p>
          <a:p>
            <a:r>
              <a:rPr lang="en-US" b="1" dirty="0">
                <a:latin typeface="Arial" panose="020B0604020202020204" pitchFamily="34" charset="0"/>
                <a:ea typeface="Calibri"/>
                <a:cs typeface="Arial" panose="020B0604020202020204" pitchFamily="34" charset="0"/>
              </a:rPr>
              <a:t>Test administrator logins</a:t>
            </a:r>
            <a:r>
              <a:rPr lang="en-US" dirty="0">
                <a:latin typeface="Arial" panose="020B0604020202020204" pitchFamily="34" charset="0"/>
                <a:ea typeface="Calibri"/>
                <a:cs typeface="Arial" panose="020B0604020202020204" pitchFamily="34" charset="0"/>
              </a:rPr>
              <a:t> – individual tickets that allow a test administrator to sign in to the MCAS Student Kiosk to read aloud or sign the test to students</a:t>
            </a:r>
          </a:p>
        </p:txBody>
      </p:sp>
      <p:sp>
        <p:nvSpPr>
          <p:cNvPr id="4" name="Slide Number Placeholder 3">
            <a:extLst>
              <a:ext uri="{FF2B5EF4-FFF2-40B4-BE49-F238E27FC236}">
                <a16:creationId xmlns:a16="http://schemas.microsoft.com/office/drawing/2014/main" id="{B4EAC63B-E54C-E201-8E0D-083BDE6E2769}"/>
              </a:ext>
            </a:extLst>
          </p:cNvPr>
          <p:cNvSpPr>
            <a:spLocks noGrp="1"/>
          </p:cNvSpPr>
          <p:nvPr>
            <p:ph type="sldNum" sz="quarter" idx="12"/>
          </p:nvPr>
        </p:nvSpPr>
        <p:spPr/>
        <p:txBody>
          <a:bodyPr/>
          <a:lstStyle/>
          <a:p>
            <a:fld id="{D0E3412F-6B7A-41B5-A4C8-E6A30A4D26B3}" type="slidenum">
              <a:rPr lang="en-US" smtClean="0"/>
              <a:t>4</a:t>
            </a:fld>
            <a:endParaRPr lang="en-US" dirty="0"/>
          </a:p>
        </p:txBody>
      </p:sp>
    </p:spTree>
    <p:extLst>
      <p:ext uri="{BB962C8B-B14F-4D97-AF65-F5344CB8AC3E}">
        <p14:creationId xmlns:p14="http://schemas.microsoft.com/office/powerpoint/2010/main" val="18257847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9A5A2-1C68-41E0-A6BC-9D7E47F23232}"/>
              </a:ext>
            </a:extLst>
          </p:cNvPr>
          <p:cNvSpPr>
            <a:spLocks noGrp="1"/>
          </p:cNvSpPr>
          <p:nvPr>
            <p:ph type="title"/>
          </p:nvPr>
        </p:nvSpPr>
        <p:spPr>
          <a:xfrm>
            <a:off x="838199" y="365125"/>
            <a:ext cx="10813869" cy="1325563"/>
          </a:xfrm>
        </p:spPr>
        <p:txBody>
          <a:bodyPr>
            <a:normAutofit/>
          </a:bodyPr>
          <a:lstStyle/>
          <a:p>
            <a:r>
              <a:rPr lang="en-US" sz="4000" dirty="0">
                <a:latin typeface="Arial" panose="020B0604020202020204" pitchFamily="34" charset="0"/>
                <a:cs typeface="Arial" panose="020B0604020202020204" pitchFamily="34" charset="0"/>
              </a:rPr>
              <a:t>Accommodations for Students with Disabilities  </a:t>
            </a:r>
          </a:p>
        </p:txBody>
      </p:sp>
      <p:sp>
        <p:nvSpPr>
          <p:cNvPr id="3" name="Content Placeholder 2">
            <a:extLst>
              <a:ext uri="{FF2B5EF4-FFF2-40B4-BE49-F238E27FC236}">
                <a16:creationId xmlns:a16="http://schemas.microsoft.com/office/drawing/2014/main" id="{B1D82917-0EBE-4B84-BC8B-B2106216DA0A}"/>
              </a:ext>
            </a:extLst>
          </p:cNvPr>
          <p:cNvSpPr>
            <a:spLocks noGrp="1"/>
          </p:cNvSpPr>
          <p:nvPr>
            <p:ph idx="1"/>
          </p:nvPr>
        </p:nvSpPr>
        <p:spPr>
          <a:xfrm>
            <a:off x="670561" y="1541418"/>
            <a:ext cx="11268890" cy="5059680"/>
          </a:xfrm>
        </p:spPr>
        <p:txBody>
          <a:bodyPr vert="horz" lIns="91440" tIns="45720" rIns="91440" bIns="45720" rtlCol="0" anchor="t">
            <a:normAutofit/>
          </a:bodyPr>
          <a:lstStyle/>
          <a:p>
            <a:r>
              <a:rPr lang="en-US" sz="3200" dirty="0">
                <a:latin typeface="Arial" panose="020B0604020202020204" pitchFamily="34" charset="0"/>
                <a:cs typeface="Arial" panose="020B0604020202020204" pitchFamily="34" charset="0"/>
              </a:rPr>
              <a:t>Full descriptions of accommodations can be found in Appendix C of the PAM. Categories are as follows:</a:t>
            </a:r>
          </a:p>
          <a:p>
            <a:pPr marL="914400" lvl="1" indent="-457200">
              <a:buFont typeface="+mj-lt"/>
              <a:buAutoNum type="arabicPeriod"/>
            </a:pPr>
            <a:r>
              <a:rPr lang="en-US" sz="2800" dirty="0">
                <a:latin typeface="Arial" panose="020B0604020202020204" pitchFamily="34" charset="0"/>
                <a:cs typeface="Arial" panose="020B0604020202020204" pitchFamily="34" charset="0"/>
              </a:rPr>
              <a:t>Test presentation accommodations</a:t>
            </a:r>
          </a:p>
          <a:p>
            <a:pPr lvl="2"/>
            <a:r>
              <a:rPr lang="en-US" sz="2400" dirty="0">
                <a:latin typeface="Arial" panose="020B0604020202020204" pitchFamily="34" charset="0"/>
                <a:cs typeface="Arial" panose="020B0604020202020204" pitchFamily="34" charset="0"/>
              </a:rPr>
              <a:t>e.g., Braille edition, text-to-speech</a:t>
            </a:r>
          </a:p>
          <a:p>
            <a:pPr marL="914400" lvl="1" indent="-457200">
              <a:buFont typeface="+mj-lt"/>
              <a:buAutoNum type="arabicPeriod"/>
            </a:pPr>
            <a:r>
              <a:rPr lang="en-US" sz="2800" dirty="0">
                <a:latin typeface="Arial" panose="020B0604020202020204" pitchFamily="34" charset="0"/>
                <a:cs typeface="Arial" panose="020B0604020202020204" pitchFamily="34" charset="0"/>
              </a:rPr>
              <a:t>Response accommodations</a:t>
            </a:r>
          </a:p>
          <a:p>
            <a:pPr lvl="2"/>
            <a:r>
              <a:rPr lang="en-US" sz="2400" dirty="0">
                <a:latin typeface="Arial" panose="020B0604020202020204" pitchFamily="34" charset="0"/>
                <a:cs typeface="Arial" panose="020B0604020202020204" pitchFamily="34" charset="0"/>
              </a:rPr>
              <a:t>e.g., graphic organizers, scribe </a:t>
            </a:r>
          </a:p>
          <a:p>
            <a:pPr marL="971550" lvl="1" indent="-514350">
              <a:buFont typeface="+mj-lt"/>
              <a:buAutoNum type="arabicPeriod"/>
            </a:pPr>
            <a:r>
              <a:rPr lang="en-US" sz="3200" dirty="0">
                <a:latin typeface="Arial" panose="020B0604020202020204" pitchFamily="34" charset="0"/>
                <a:cs typeface="Arial" panose="020B0604020202020204" pitchFamily="34" charset="0"/>
              </a:rPr>
              <a:t>Special access accommodations </a:t>
            </a:r>
          </a:p>
          <a:p>
            <a:pPr lvl="2"/>
            <a:r>
              <a:rPr lang="en-US" sz="2400" dirty="0">
                <a:latin typeface="Arial" panose="020B0604020202020204" pitchFamily="34" charset="0"/>
                <a:cs typeface="Arial" panose="020B0604020202020204" pitchFamily="34" charset="0"/>
              </a:rPr>
              <a:t>e.g., text-to-speech or human read-aloud for the ELA tests</a:t>
            </a:r>
          </a:p>
          <a:p>
            <a:r>
              <a:rPr lang="en-US" sz="3200" dirty="0">
                <a:latin typeface="Arial" panose="020B0604020202020204" pitchFamily="34" charset="0"/>
                <a:cs typeface="Arial" panose="020B0604020202020204" pitchFamily="34" charset="0"/>
              </a:rPr>
              <a:t>Only provide accommodations listed in a student’s approved IEP or 504 plan.</a:t>
            </a:r>
          </a:p>
        </p:txBody>
      </p:sp>
      <p:sp>
        <p:nvSpPr>
          <p:cNvPr id="6" name="Slide Number Placeholder 5">
            <a:extLst>
              <a:ext uri="{FF2B5EF4-FFF2-40B4-BE49-F238E27FC236}">
                <a16:creationId xmlns:a16="http://schemas.microsoft.com/office/drawing/2014/main" id="{F106B655-6A0A-4592-8305-369C613AB8A0}"/>
              </a:ext>
            </a:extLst>
          </p:cNvPr>
          <p:cNvSpPr>
            <a:spLocks noGrp="1"/>
          </p:cNvSpPr>
          <p:nvPr>
            <p:ph type="sldNum" sz="quarter" idx="12"/>
          </p:nvPr>
        </p:nvSpPr>
        <p:spPr/>
        <p:txBody>
          <a:bodyPr/>
          <a:lstStyle/>
          <a:p>
            <a:fld id="{D0E3412F-6B7A-41B5-A4C8-E6A30A4D26B3}" type="slidenum">
              <a:rPr lang="en-US" smtClean="0"/>
              <a:t>49</a:t>
            </a:fld>
            <a:endParaRPr lang="en-US" dirty="0"/>
          </a:p>
        </p:txBody>
      </p:sp>
    </p:spTree>
    <p:extLst>
      <p:ext uri="{BB962C8B-B14F-4D97-AF65-F5344CB8AC3E}">
        <p14:creationId xmlns:p14="http://schemas.microsoft.com/office/powerpoint/2010/main" val="215894434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EC333-13B4-460F-A4CF-54814DBAACA4}"/>
              </a:ext>
            </a:extLst>
          </p:cNvPr>
          <p:cNvSpPr>
            <a:spLocks noGrp="1"/>
          </p:cNvSpPr>
          <p:nvPr>
            <p:ph type="title"/>
          </p:nvPr>
        </p:nvSpPr>
        <p:spPr>
          <a:xfrm>
            <a:off x="838200" y="365125"/>
            <a:ext cx="10752437" cy="1346157"/>
          </a:xfrm>
        </p:spPr>
        <p:txBody>
          <a:bodyPr/>
          <a:lstStyle/>
          <a:p>
            <a:r>
              <a:rPr lang="en-US" dirty="0">
                <a:latin typeface="Arial" panose="020B0604020202020204" pitchFamily="34" charset="0"/>
                <a:cs typeface="Arial" panose="020B0604020202020204" pitchFamily="34" charset="0"/>
              </a:rPr>
              <a:t>List of Accommodations for Students with Disabilities</a:t>
            </a:r>
          </a:p>
        </p:txBody>
      </p:sp>
      <p:sp>
        <p:nvSpPr>
          <p:cNvPr id="3" name="Content Placeholder 2">
            <a:extLst>
              <a:ext uri="{FF2B5EF4-FFF2-40B4-BE49-F238E27FC236}">
                <a16:creationId xmlns:a16="http://schemas.microsoft.com/office/drawing/2014/main" id="{60E6B256-AABB-45F5-866C-1FA01653256D}"/>
              </a:ext>
            </a:extLst>
          </p:cNvPr>
          <p:cNvSpPr>
            <a:spLocks noGrp="1"/>
          </p:cNvSpPr>
          <p:nvPr>
            <p:ph sz="half" idx="1"/>
          </p:nvPr>
        </p:nvSpPr>
        <p:spPr>
          <a:xfrm>
            <a:off x="838200" y="1825625"/>
            <a:ext cx="5181600" cy="4004098"/>
          </a:xfrm>
        </p:spPr>
        <p:txBody>
          <a:bodyPr vert="horz" lIns="91440" tIns="45720" rIns="91440" bIns="45720" rtlCol="0" anchor="t">
            <a:normAutofit lnSpcReduction="10000"/>
          </a:bodyPr>
          <a:lstStyle/>
          <a:p>
            <a:r>
              <a:rPr lang="en-US" sz="1800" dirty="0">
                <a:latin typeface="Arial" panose="020B0604020202020204" pitchFamily="34" charset="0"/>
                <a:cs typeface="Arial" panose="020B0604020202020204" pitchFamily="34" charset="0"/>
              </a:rPr>
              <a:t>A1 – Paper-based edition of the test</a:t>
            </a:r>
          </a:p>
          <a:p>
            <a:r>
              <a:rPr lang="en-US" sz="1800" dirty="0">
                <a:latin typeface="Arial" panose="020B0604020202020204" pitchFamily="34" charset="0"/>
                <a:cs typeface="Arial" panose="020B0604020202020204" pitchFamily="34" charset="0"/>
              </a:rPr>
              <a:t>A2 </a:t>
            </a:r>
            <a:r>
              <a:rPr lang="en-US" sz="1800" dirty="0">
                <a:latin typeface="Arial" panose="020B0604020202020204" pitchFamily="34" charset="0"/>
                <a:ea typeface="+mn-lt"/>
                <a:cs typeface="Arial" panose="020B0604020202020204" pitchFamily="34" charset="0"/>
              </a:rPr>
              <a:t>– Large-print edition (only applicable to PBT)</a:t>
            </a:r>
          </a:p>
          <a:p>
            <a:r>
              <a:rPr lang="en-US" sz="1800" dirty="0">
                <a:latin typeface="Arial" panose="020B0604020202020204" pitchFamily="34" charset="0"/>
                <a:cs typeface="Arial" panose="020B0604020202020204" pitchFamily="34" charset="0"/>
              </a:rPr>
              <a:t>A3.1 </a:t>
            </a:r>
            <a:r>
              <a:rPr lang="en-US" sz="1800" dirty="0">
                <a:latin typeface="Arial" panose="020B0604020202020204" pitchFamily="34" charset="0"/>
                <a:ea typeface="+mn-lt"/>
                <a:cs typeface="Arial" panose="020B0604020202020204" pitchFamily="34" charset="0"/>
              </a:rPr>
              <a:t>–  Screen reader; A3.2 – Braille edition (only applicable to PBT); A3.3 –  Assistive technology</a:t>
            </a:r>
          </a:p>
          <a:p>
            <a:r>
              <a:rPr lang="en-US" sz="1800" dirty="0">
                <a:latin typeface="Arial" panose="020B0604020202020204" pitchFamily="34" charset="0"/>
                <a:ea typeface="+mn-lt"/>
                <a:cs typeface="Arial" panose="020B0604020202020204" pitchFamily="34" charset="0"/>
              </a:rPr>
              <a:t>A4 – Text-to-speech (for Math)</a:t>
            </a:r>
          </a:p>
          <a:p>
            <a:r>
              <a:rPr lang="en-US" sz="1800" dirty="0">
                <a:latin typeface="Arial" panose="020B0604020202020204" pitchFamily="34" charset="0"/>
                <a:ea typeface="+mn-lt"/>
                <a:cs typeface="Arial" panose="020B0604020202020204" pitchFamily="34" charset="0"/>
              </a:rPr>
              <a:t>A5 – Human read-aloud (for Math)</a:t>
            </a:r>
          </a:p>
          <a:p>
            <a:r>
              <a:rPr lang="en-US" sz="1800" dirty="0">
                <a:latin typeface="Arial" panose="020B0604020202020204" pitchFamily="34" charset="0"/>
                <a:ea typeface="+mn-lt"/>
                <a:cs typeface="Arial" panose="020B0604020202020204" pitchFamily="34" charset="0"/>
              </a:rPr>
              <a:t>A6.1 – Human signer (for Math)</a:t>
            </a:r>
          </a:p>
          <a:p>
            <a:r>
              <a:rPr lang="en-US" sz="1800" dirty="0">
                <a:latin typeface="Arial" panose="020B0604020202020204" pitchFamily="34" charset="0"/>
                <a:ea typeface="+mn-lt"/>
                <a:cs typeface="Arial" panose="020B0604020202020204" pitchFamily="34" charset="0"/>
              </a:rPr>
              <a:t>A7 – Human signer for test directions only</a:t>
            </a:r>
          </a:p>
          <a:p>
            <a:r>
              <a:rPr lang="en-US" sz="1800" dirty="0">
                <a:latin typeface="Arial" panose="020B0604020202020204" pitchFamily="34" charset="0"/>
                <a:ea typeface="+mn-lt"/>
                <a:cs typeface="Arial" panose="020B0604020202020204" pitchFamily="34" charset="0"/>
              </a:rPr>
              <a:t>A8 – Track student progress</a:t>
            </a:r>
          </a:p>
          <a:p>
            <a:r>
              <a:rPr lang="en-US" sz="1800" dirty="0">
                <a:latin typeface="Arial" panose="020B0604020202020204" pitchFamily="34" charset="0"/>
                <a:ea typeface="+mn-lt"/>
                <a:cs typeface="Arial" panose="020B0604020202020204" pitchFamily="34" charset="0"/>
              </a:rPr>
              <a:t>A9 – Graphic organizer, checklist, or supplemental reference sheet</a:t>
            </a:r>
            <a:endParaRPr lang="en-US" sz="1800" dirty="0">
              <a:ea typeface="+mn-lt"/>
              <a:cs typeface="+mn-lt"/>
            </a:endParaRPr>
          </a:p>
        </p:txBody>
      </p:sp>
      <p:sp>
        <p:nvSpPr>
          <p:cNvPr id="4" name="Content Placeholder 3">
            <a:extLst>
              <a:ext uri="{FF2B5EF4-FFF2-40B4-BE49-F238E27FC236}">
                <a16:creationId xmlns:a16="http://schemas.microsoft.com/office/drawing/2014/main" id="{A4E98EB5-18EE-4426-B9EB-EB8147113601}"/>
              </a:ext>
            </a:extLst>
          </p:cNvPr>
          <p:cNvSpPr>
            <a:spLocks noGrp="1"/>
          </p:cNvSpPr>
          <p:nvPr>
            <p:ph sz="half" idx="2"/>
          </p:nvPr>
        </p:nvSpPr>
        <p:spPr/>
        <p:txBody>
          <a:bodyPr vert="horz" lIns="91440" tIns="45720" rIns="91440" bIns="45720" rtlCol="0" anchor="t">
            <a:normAutofit lnSpcReduction="10000"/>
          </a:bodyPr>
          <a:lstStyle/>
          <a:p>
            <a:r>
              <a:rPr lang="en-US" sz="1800" dirty="0">
                <a:latin typeface="Arial" panose="020B0604020202020204" pitchFamily="34" charset="0"/>
                <a:cs typeface="Arial" panose="020B0604020202020204" pitchFamily="34" charset="0"/>
              </a:rPr>
              <a:t>A10.1 – Human scribe (for Math); A10.2 – Speech-to-text (for Math)</a:t>
            </a:r>
            <a:endParaRPr lang="en-US" dirty="0">
              <a:latin typeface="Arial" panose="020B0604020202020204" pitchFamily="34" charset="0"/>
              <a:cs typeface="Arial" panose="020B0604020202020204" pitchFamily="34" charset="0"/>
            </a:endParaRPr>
          </a:p>
          <a:p>
            <a:r>
              <a:rPr lang="en-US" sz="1800" dirty="0">
                <a:latin typeface="Arial" panose="020B0604020202020204" pitchFamily="34" charset="0"/>
                <a:cs typeface="Arial" panose="020B0604020202020204" pitchFamily="34" charset="0"/>
              </a:rPr>
              <a:t>A11 </a:t>
            </a:r>
            <a:r>
              <a:rPr lang="en-US" sz="1800" dirty="0">
                <a:latin typeface="Arial" panose="020B0604020202020204" pitchFamily="34" charset="0"/>
                <a:ea typeface="+mn-lt"/>
                <a:cs typeface="Arial" panose="020B0604020202020204" pitchFamily="34" charset="0"/>
              </a:rPr>
              <a:t>– Responses recorded by student on special paper (only applicable to PBT)</a:t>
            </a:r>
            <a:endParaRPr lang="en-US" dirty="0">
              <a:latin typeface="Arial" panose="020B0604020202020204" pitchFamily="34" charset="0"/>
              <a:cs typeface="Arial" panose="020B0604020202020204" pitchFamily="34" charset="0"/>
            </a:endParaRPr>
          </a:p>
          <a:p>
            <a:r>
              <a:rPr lang="en-US" sz="1800" dirty="0">
                <a:latin typeface="Arial" panose="020B0604020202020204" pitchFamily="34" charset="0"/>
                <a:cs typeface="Arial" panose="020B0604020202020204" pitchFamily="34" charset="0"/>
              </a:rPr>
              <a:t>A12 </a:t>
            </a:r>
            <a:r>
              <a:rPr lang="en-US" sz="1800" dirty="0">
                <a:latin typeface="Arial" panose="020B0604020202020204" pitchFamily="34" charset="0"/>
                <a:ea typeface="+mn-lt"/>
                <a:cs typeface="Arial" panose="020B0604020202020204" pitchFamily="34" charset="0"/>
              </a:rPr>
              <a:t>– Typed responses (only applicable to PBT)</a:t>
            </a:r>
          </a:p>
          <a:p>
            <a:r>
              <a:rPr lang="en-US" sz="1800" dirty="0">
                <a:latin typeface="Arial" panose="020B0604020202020204" pitchFamily="34" charset="0"/>
                <a:ea typeface="+mn-lt"/>
                <a:cs typeface="Arial" panose="020B0604020202020204" pitchFamily="34" charset="0"/>
              </a:rPr>
              <a:t>A13 – Student records responses on an external recording device</a:t>
            </a:r>
          </a:p>
          <a:p>
            <a:r>
              <a:rPr lang="en-US" sz="1800" dirty="0">
                <a:latin typeface="Arial" panose="020B0604020202020204" pitchFamily="34" charset="0"/>
                <a:ea typeface="+mn-lt"/>
                <a:cs typeface="Arial" panose="020B0604020202020204" pitchFamily="34" charset="0"/>
              </a:rPr>
              <a:t>A14 – Responses signed onto video</a:t>
            </a:r>
          </a:p>
          <a:p>
            <a:r>
              <a:rPr lang="en-US" sz="1800" dirty="0">
                <a:latin typeface="Arial" panose="020B0604020202020204" pitchFamily="34" charset="0"/>
                <a:ea typeface="+mn-lt"/>
                <a:cs typeface="Arial" panose="020B0604020202020204" pitchFamily="34" charset="0"/>
              </a:rPr>
              <a:t>A15 – Monitor placement of responses</a:t>
            </a:r>
          </a:p>
          <a:p>
            <a:r>
              <a:rPr lang="en-US" sz="1800" dirty="0">
                <a:latin typeface="Arial" panose="020B0604020202020204" pitchFamily="34" charset="0"/>
                <a:ea typeface="+mn-lt"/>
                <a:cs typeface="Arial" panose="020B0604020202020204" pitchFamily="34" charset="0"/>
              </a:rPr>
              <a:t>A16 – Refreshable Braille display/Braille note-taker</a:t>
            </a:r>
          </a:p>
          <a:p>
            <a:r>
              <a:rPr lang="en-US" sz="1800" dirty="0">
                <a:latin typeface="Arial" panose="020B0604020202020204" pitchFamily="34" charset="0"/>
                <a:ea typeface="+mn-lt"/>
                <a:cs typeface="Arial" panose="020B0604020202020204" pitchFamily="34" charset="0"/>
              </a:rPr>
              <a:t>A17 – Braille writer</a:t>
            </a:r>
          </a:p>
          <a:p>
            <a:r>
              <a:rPr lang="en-US" sz="1800" dirty="0">
                <a:latin typeface="Arial" panose="020B0604020202020204" pitchFamily="34" charset="0"/>
                <a:ea typeface="+mn-lt"/>
                <a:cs typeface="Arial" panose="020B0604020202020204" pitchFamily="34" charset="0"/>
              </a:rPr>
              <a:t>A18 – Word prediction for Math</a:t>
            </a:r>
            <a:endParaRPr lang="en-US" sz="1800" dirty="0">
              <a:ea typeface="+mn-lt"/>
              <a:cs typeface="+mn-lt"/>
            </a:endParaRPr>
          </a:p>
        </p:txBody>
      </p:sp>
      <p:sp>
        <p:nvSpPr>
          <p:cNvPr id="5" name="Slide Number Placeholder 4">
            <a:extLst>
              <a:ext uri="{FF2B5EF4-FFF2-40B4-BE49-F238E27FC236}">
                <a16:creationId xmlns:a16="http://schemas.microsoft.com/office/drawing/2014/main" id="{8303A1FE-60F2-4BF2-B43E-8852D1CF9C52}"/>
              </a:ext>
            </a:extLst>
          </p:cNvPr>
          <p:cNvSpPr>
            <a:spLocks noGrp="1"/>
          </p:cNvSpPr>
          <p:nvPr>
            <p:ph type="sldNum" sz="quarter" idx="12"/>
          </p:nvPr>
        </p:nvSpPr>
        <p:spPr/>
        <p:txBody>
          <a:bodyPr/>
          <a:lstStyle/>
          <a:p>
            <a:fld id="{D0E3412F-6B7A-41B5-A4C8-E6A30A4D26B3}" type="slidenum">
              <a:rPr lang="en-US" smtClean="0"/>
              <a:t>50</a:t>
            </a:fld>
            <a:endParaRPr lang="en-US" dirty="0"/>
          </a:p>
        </p:txBody>
      </p:sp>
      <p:sp>
        <p:nvSpPr>
          <p:cNvPr id="6" name="TextBox 5">
            <a:extLst>
              <a:ext uri="{FF2B5EF4-FFF2-40B4-BE49-F238E27FC236}">
                <a16:creationId xmlns:a16="http://schemas.microsoft.com/office/drawing/2014/main" id="{A71E5D50-13F7-23C9-7E93-BDEF871281A4}"/>
              </a:ext>
            </a:extLst>
          </p:cNvPr>
          <p:cNvSpPr txBox="1"/>
          <p:nvPr/>
        </p:nvSpPr>
        <p:spPr>
          <a:xfrm>
            <a:off x="979769" y="6002443"/>
            <a:ext cx="10469298"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dirty="0">
                <a:latin typeface="Arial" panose="020B0604020202020204" pitchFamily="34" charset="0"/>
                <a:cs typeface="Arial" panose="020B0604020202020204" pitchFamily="34" charset="0"/>
              </a:rPr>
              <a:t>Descriptions of these accommodations can be found in Appendix C of the PAM on pages 93–99.</a:t>
            </a:r>
          </a:p>
        </p:txBody>
      </p:sp>
    </p:spTree>
    <p:extLst>
      <p:ext uri="{BB962C8B-B14F-4D97-AF65-F5344CB8AC3E}">
        <p14:creationId xmlns:p14="http://schemas.microsoft.com/office/powerpoint/2010/main" val="265669731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8CC677-6D63-45C4-8808-C7AD13C1D49B}"/>
              </a:ext>
            </a:extLst>
          </p:cNvPr>
          <p:cNvSpPr>
            <a:spLocks noGrp="1"/>
          </p:cNvSpPr>
          <p:nvPr>
            <p:ph type="title"/>
          </p:nvPr>
        </p:nvSpPr>
        <p:spPr/>
        <p:txBody>
          <a:bodyPr>
            <a:normAutofit/>
          </a:bodyPr>
          <a:lstStyle/>
          <a:p>
            <a:r>
              <a:rPr lang="en-US" dirty="0">
                <a:latin typeface="Arial" panose="020B0604020202020204" pitchFamily="34" charset="0"/>
                <a:cs typeface="Arial" panose="020B0604020202020204" pitchFamily="34" charset="0"/>
              </a:rPr>
              <a:t>Special Access Accommodations </a:t>
            </a:r>
            <a:endParaRPr lang="en-US" sz="28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65BABDEC-F35D-4F71-8312-5A2E02612B8F}"/>
              </a:ext>
            </a:extLst>
          </p:cNvPr>
          <p:cNvSpPr>
            <a:spLocks noGrp="1"/>
          </p:cNvSpPr>
          <p:nvPr>
            <p:ph idx="1"/>
          </p:nvPr>
        </p:nvSpPr>
        <p:spPr>
          <a:xfrm>
            <a:off x="838200" y="1603777"/>
            <a:ext cx="10515600" cy="4351338"/>
          </a:xfrm>
        </p:spPr>
        <p:txBody>
          <a:bodyPr vert="horz" lIns="91440" tIns="45720" rIns="91440" bIns="45720" rtlCol="0" anchor="t">
            <a:normAutofit/>
          </a:bodyPr>
          <a:lstStyle/>
          <a:p>
            <a:r>
              <a:rPr lang="en-US" sz="2000" i="0" u="none" strike="noStrike" baseline="0" dirty="0">
                <a:solidFill>
                  <a:srgbClr val="000000"/>
                </a:solidFill>
                <a:latin typeface="Arial" panose="020B0604020202020204" pitchFamily="34" charset="0"/>
                <a:cs typeface="Arial" panose="020B0604020202020204" pitchFamily="34" charset="0"/>
              </a:rPr>
              <a:t>Special access accommodations </a:t>
            </a:r>
            <a:r>
              <a:rPr lang="en-US" sz="2000" b="0" i="0" u="none" strike="noStrike" baseline="0" dirty="0">
                <a:solidFill>
                  <a:srgbClr val="000000"/>
                </a:solidFill>
                <a:latin typeface="Arial" panose="020B0604020202020204" pitchFamily="34" charset="0"/>
                <a:cs typeface="Arial" panose="020B0604020202020204" pitchFamily="34" charset="0"/>
              </a:rPr>
              <a:t>are intended for use by a </a:t>
            </a:r>
            <a:r>
              <a:rPr lang="en-US" sz="2000" b="1" i="0" u="none" strike="noStrike" baseline="0" dirty="0">
                <a:solidFill>
                  <a:srgbClr val="000000"/>
                </a:solidFill>
                <a:latin typeface="Arial" panose="020B0604020202020204" pitchFamily="34" charset="0"/>
                <a:cs typeface="Arial" panose="020B0604020202020204" pitchFamily="34" charset="0"/>
              </a:rPr>
              <a:t>very small number of students</a:t>
            </a:r>
            <a:r>
              <a:rPr lang="en-US" sz="2000" i="0" u="none" strike="noStrike" baseline="0" dirty="0">
                <a:solidFill>
                  <a:srgbClr val="000000"/>
                </a:solidFill>
                <a:latin typeface="Arial" panose="020B0604020202020204" pitchFamily="34" charset="0"/>
                <a:cs typeface="Arial" panose="020B0604020202020204" pitchFamily="34" charset="0"/>
              </a:rPr>
              <a:t> with </a:t>
            </a:r>
            <a:r>
              <a:rPr lang="en-US" sz="2000" b="1" i="0" u="none" strike="noStrike" baseline="0" dirty="0">
                <a:solidFill>
                  <a:srgbClr val="000000"/>
                </a:solidFill>
                <a:latin typeface="Arial" panose="020B0604020202020204" pitchFamily="34" charset="0"/>
                <a:cs typeface="Arial" panose="020B0604020202020204" pitchFamily="34" charset="0"/>
              </a:rPr>
              <a:t>significant delays </a:t>
            </a:r>
            <a:r>
              <a:rPr lang="en-US" sz="2000" i="0" u="none" strike="noStrike" baseline="0" dirty="0">
                <a:solidFill>
                  <a:srgbClr val="000000"/>
                </a:solidFill>
                <a:latin typeface="Arial" panose="020B0604020202020204" pitchFamily="34" charset="0"/>
                <a:cs typeface="Arial" panose="020B0604020202020204" pitchFamily="34" charset="0"/>
              </a:rPr>
              <a:t>in word decoding/reading, writing, or performing basic numerical calculations </a:t>
            </a:r>
            <a:r>
              <a:rPr lang="en-US" sz="2000" b="0" i="0" u="none" strike="noStrike" baseline="0" dirty="0">
                <a:solidFill>
                  <a:srgbClr val="000000"/>
                </a:solidFill>
                <a:latin typeface="Arial" panose="020B0604020202020204" pitchFamily="34" charset="0"/>
                <a:cs typeface="Arial" panose="020B0604020202020204" pitchFamily="34" charset="0"/>
              </a:rPr>
              <a:t>who would not otherwise be able to access the test because a disability severely limits or prevents them from performing the skill in question.</a:t>
            </a:r>
          </a:p>
          <a:p>
            <a:pPr marL="0" indent="0">
              <a:buNone/>
            </a:pPr>
            <a:endParaRPr lang="en-US" sz="2000" dirty="0">
              <a:latin typeface="Arial" panose="020B0604020202020204" pitchFamily="34" charset="0"/>
              <a:cs typeface="Arial" panose="020B0604020202020204" pitchFamily="34" charset="0"/>
            </a:endParaRPr>
          </a:p>
          <a:p>
            <a:pPr lvl="1"/>
            <a:r>
              <a:rPr lang="en-US" sz="2000" dirty="0">
                <a:latin typeface="Arial" panose="020B0604020202020204" pitchFamily="34" charset="0"/>
                <a:cs typeface="Arial" panose="020B0604020202020204" pitchFamily="34" charset="0"/>
              </a:rPr>
              <a:t>SAA1.1 – Text-to-speech for ELA; SAA1.2 – Human read-aloud for ELA</a:t>
            </a:r>
          </a:p>
          <a:p>
            <a:pPr lvl="1"/>
            <a:r>
              <a:rPr lang="en-US" sz="2000" dirty="0">
                <a:latin typeface="Arial" panose="020B0604020202020204" pitchFamily="34" charset="0"/>
                <a:cs typeface="Arial" panose="020B0604020202020204" pitchFamily="34" charset="0"/>
              </a:rPr>
              <a:t>SAA2 </a:t>
            </a:r>
            <a:r>
              <a:rPr lang="en-US" sz="2000" dirty="0">
                <a:latin typeface="Arial" panose="020B0604020202020204" pitchFamily="34" charset="0"/>
                <a:ea typeface="+mn-lt"/>
                <a:cs typeface="Arial" panose="020B0604020202020204" pitchFamily="34" charset="0"/>
              </a:rPr>
              <a:t>– Human signer for ELA (passages, not questions)</a:t>
            </a:r>
          </a:p>
          <a:p>
            <a:pPr lvl="1"/>
            <a:r>
              <a:rPr lang="en-US" sz="2000" dirty="0">
                <a:latin typeface="Arial" panose="020B0604020202020204" pitchFamily="34" charset="0"/>
                <a:ea typeface="+mn-lt"/>
                <a:cs typeface="Arial" panose="020B0604020202020204" pitchFamily="34" charset="0"/>
              </a:rPr>
              <a:t>SAA3.1 – Human scribe for ELA; SAA 3.2 – Speech-to-text for ELA</a:t>
            </a:r>
          </a:p>
          <a:p>
            <a:pPr lvl="1"/>
            <a:r>
              <a:rPr lang="en-US" sz="2000" dirty="0">
                <a:latin typeface="Arial" panose="020B0604020202020204" pitchFamily="34" charset="0"/>
                <a:ea typeface="+mn-lt"/>
                <a:cs typeface="Arial" panose="020B0604020202020204" pitchFamily="34" charset="0"/>
              </a:rPr>
              <a:t>SAA4 – Calculation device on a noncalculator session of the Mathematics test</a:t>
            </a:r>
          </a:p>
          <a:p>
            <a:pPr lvl="1"/>
            <a:r>
              <a:rPr lang="en-US" sz="2000" dirty="0">
                <a:latin typeface="Arial" panose="020B0604020202020204" pitchFamily="34" charset="0"/>
                <a:ea typeface="+mn-lt"/>
                <a:cs typeface="Arial" panose="020B0604020202020204" pitchFamily="34" charset="0"/>
              </a:rPr>
              <a:t>SAA5 –  Spell-checker for ELA</a:t>
            </a:r>
          </a:p>
          <a:p>
            <a:pPr lvl="1"/>
            <a:r>
              <a:rPr lang="en-US" sz="2000" dirty="0">
                <a:latin typeface="Arial" panose="020B0604020202020204" pitchFamily="34" charset="0"/>
                <a:ea typeface="+mn-lt"/>
                <a:cs typeface="Arial" panose="020B0604020202020204" pitchFamily="34" charset="0"/>
              </a:rPr>
              <a:t>SAA6 – Word prediction for ELA</a:t>
            </a:r>
          </a:p>
        </p:txBody>
      </p:sp>
      <p:sp>
        <p:nvSpPr>
          <p:cNvPr id="5" name="TextBox 4">
            <a:extLst>
              <a:ext uri="{FF2B5EF4-FFF2-40B4-BE49-F238E27FC236}">
                <a16:creationId xmlns:a16="http://schemas.microsoft.com/office/drawing/2014/main" id="{D90DD04E-1AC4-E0B3-B95C-61C916618ACB}"/>
              </a:ext>
            </a:extLst>
          </p:cNvPr>
          <p:cNvSpPr txBox="1"/>
          <p:nvPr/>
        </p:nvSpPr>
        <p:spPr>
          <a:xfrm>
            <a:off x="701234" y="5427078"/>
            <a:ext cx="10652566"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dirty="0"/>
              <a:t> </a:t>
            </a:r>
            <a:r>
              <a:rPr lang="en-US" sz="2000" dirty="0">
                <a:latin typeface="Arial" panose="020B0604020202020204" pitchFamily="34" charset="0"/>
                <a:cs typeface="Arial" panose="020B0604020202020204" pitchFamily="34" charset="0"/>
              </a:rPr>
              <a:t>Descriptions of these accommodations can be found in Appendix C of the PAM on pages 100–104.</a:t>
            </a:r>
          </a:p>
        </p:txBody>
      </p:sp>
      <p:sp>
        <p:nvSpPr>
          <p:cNvPr id="4" name="Slide Number Placeholder 3">
            <a:extLst>
              <a:ext uri="{FF2B5EF4-FFF2-40B4-BE49-F238E27FC236}">
                <a16:creationId xmlns:a16="http://schemas.microsoft.com/office/drawing/2014/main" id="{48D3458F-C950-4F7D-B64C-B5CFF3225207}"/>
              </a:ext>
            </a:extLst>
          </p:cNvPr>
          <p:cNvSpPr>
            <a:spLocks noGrp="1"/>
          </p:cNvSpPr>
          <p:nvPr>
            <p:ph type="sldNum" sz="quarter" idx="12"/>
          </p:nvPr>
        </p:nvSpPr>
        <p:spPr/>
        <p:txBody>
          <a:bodyPr/>
          <a:lstStyle/>
          <a:p>
            <a:fld id="{D0E3412F-6B7A-41B5-A4C8-E6A30A4D26B3}" type="slidenum">
              <a:rPr lang="en-US" smtClean="0"/>
              <a:t>51</a:t>
            </a:fld>
            <a:endParaRPr lang="en-US" dirty="0"/>
          </a:p>
        </p:txBody>
      </p:sp>
    </p:spTree>
    <p:extLst>
      <p:ext uri="{BB962C8B-B14F-4D97-AF65-F5344CB8AC3E}">
        <p14:creationId xmlns:p14="http://schemas.microsoft.com/office/powerpoint/2010/main" val="88767269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9A5A2-1C68-41E0-A6BC-9D7E47F23232}"/>
              </a:ext>
            </a:extLst>
          </p:cNvPr>
          <p:cNvSpPr>
            <a:spLocks noGrp="1"/>
          </p:cNvSpPr>
          <p:nvPr>
            <p:ph type="title"/>
          </p:nvPr>
        </p:nvSpPr>
        <p:spPr>
          <a:xfrm>
            <a:off x="838199" y="365125"/>
            <a:ext cx="10813869" cy="1325563"/>
          </a:xfrm>
        </p:spPr>
        <p:txBody>
          <a:bodyPr/>
          <a:lstStyle/>
          <a:p>
            <a:r>
              <a:rPr lang="en-US" dirty="0">
                <a:latin typeface="Arial" panose="020B0604020202020204" pitchFamily="34" charset="0"/>
                <a:cs typeface="Arial" panose="020B0604020202020204" pitchFamily="34" charset="0"/>
              </a:rPr>
              <a:t>Accommodations for English Learners</a:t>
            </a:r>
          </a:p>
        </p:txBody>
      </p:sp>
      <p:sp>
        <p:nvSpPr>
          <p:cNvPr id="3" name="Content Placeholder 2">
            <a:extLst>
              <a:ext uri="{FF2B5EF4-FFF2-40B4-BE49-F238E27FC236}">
                <a16:creationId xmlns:a16="http://schemas.microsoft.com/office/drawing/2014/main" id="{B1D82917-0EBE-4B84-BC8B-B2106216DA0A}"/>
              </a:ext>
            </a:extLst>
          </p:cNvPr>
          <p:cNvSpPr>
            <a:spLocks noGrp="1"/>
          </p:cNvSpPr>
          <p:nvPr>
            <p:ph idx="1"/>
          </p:nvPr>
        </p:nvSpPr>
        <p:spPr>
          <a:xfrm>
            <a:off x="838199" y="1825624"/>
            <a:ext cx="10970623" cy="4549049"/>
          </a:xfrm>
        </p:spPr>
        <p:txBody>
          <a:bodyPr vert="horz" lIns="91440" tIns="45720" rIns="91440" bIns="45720" rtlCol="0" anchor="t">
            <a:normAutofit lnSpcReduction="10000"/>
          </a:bodyPr>
          <a:lstStyle/>
          <a:p>
            <a:r>
              <a:rPr lang="en-US" dirty="0">
                <a:latin typeface="Arial" panose="020B0604020202020204" pitchFamily="34" charset="0"/>
                <a:cs typeface="Arial" panose="020B0604020202020204" pitchFamily="34" charset="0"/>
              </a:rPr>
              <a:t>Accommodations for EL students</a:t>
            </a:r>
          </a:p>
          <a:p>
            <a:pPr lvl="1"/>
            <a:r>
              <a:rPr lang="en-US" dirty="0">
                <a:latin typeface="Arial" panose="020B0604020202020204" pitchFamily="34" charset="0"/>
                <a:cs typeface="Arial" panose="020B0604020202020204" pitchFamily="34" charset="0"/>
              </a:rPr>
              <a:t>Documentation of EL accommodations must be kept at the school.</a:t>
            </a:r>
          </a:p>
          <a:p>
            <a:pPr lvl="1"/>
            <a:r>
              <a:rPr lang="en-US" dirty="0">
                <a:latin typeface="Arial" panose="020B0604020202020204" pitchFamily="34" charset="0"/>
                <a:cs typeface="Arial" panose="020B0604020202020204" pitchFamily="34" charset="0"/>
              </a:rPr>
              <a:t>Bilingual word-to-word dictionaries available for any student who was identified as an English learner</a:t>
            </a:r>
          </a:p>
          <a:p>
            <a:pPr lvl="2"/>
            <a:r>
              <a:rPr lang="en-US" dirty="0">
                <a:latin typeface="Arial" panose="020B0604020202020204" pitchFamily="34" charset="0"/>
                <a:cs typeface="Arial" panose="020B0604020202020204" pitchFamily="34" charset="0"/>
              </a:rPr>
              <a:t>Be sure that students have an opportunity to practice with the bilingual word-to-word dictionary prior to taking MCAS tests.</a:t>
            </a:r>
          </a:p>
          <a:p>
            <a:pPr lvl="1"/>
            <a:r>
              <a:rPr lang="en-US" dirty="0">
                <a:latin typeface="Arial" panose="020B0604020202020204" pitchFamily="34" charset="0"/>
                <a:cs typeface="Arial" panose="020B0604020202020204" pitchFamily="34" charset="0"/>
              </a:rPr>
              <a:t>Spanish/English edition of the Mathematics retest available in CBT and PBT editions</a:t>
            </a:r>
          </a:p>
          <a:p>
            <a:r>
              <a:rPr lang="en-US" dirty="0">
                <a:solidFill>
                  <a:srgbClr val="FF0000"/>
                </a:solidFill>
                <a:latin typeface="Arial" panose="020B0604020202020204" pitchFamily="34" charset="0"/>
                <a:cs typeface="Arial" panose="020B0604020202020204" pitchFamily="34" charset="0"/>
              </a:rPr>
              <a:t>Who will provide additional training on accommodations and when?</a:t>
            </a:r>
          </a:p>
          <a:p>
            <a:r>
              <a:rPr lang="en-US" dirty="0">
                <a:solidFill>
                  <a:srgbClr val="FF0000"/>
                </a:solidFill>
                <a:latin typeface="Arial" panose="020B0604020202020204" pitchFamily="34" charset="0"/>
                <a:cs typeface="Arial" panose="020B0604020202020204" pitchFamily="34" charset="0"/>
              </a:rPr>
              <a:t>How will test administrators know which accommodations to provide to which students? </a:t>
            </a:r>
            <a:endParaRPr lang="en-US" dirty="0"/>
          </a:p>
        </p:txBody>
      </p:sp>
      <p:sp>
        <p:nvSpPr>
          <p:cNvPr id="4" name="Slide Number Placeholder 3">
            <a:extLst>
              <a:ext uri="{FF2B5EF4-FFF2-40B4-BE49-F238E27FC236}">
                <a16:creationId xmlns:a16="http://schemas.microsoft.com/office/drawing/2014/main" id="{41E2C3A2-EC0F-462D-81BE-2877C751DEA7}"/>
              </a:ext>
            </a:extLst>
          </p:cNvPr>
          <p:cNvSpPr>
            <a:spLocks noGrp="1"/>
          </p:cNvSpPr>
          <p:nvPr>
            <p:ph type="sldNum" sz="quarter" idx="12"/>
          </p:nvPr>
        </p:nvSpPr>
        <p:spPr/>
        <p:txBody>
          <a:bodyPr/>
          <a:lstStyle/>
          <a:p>
            <a:fld id="{D0E3412F-6B7A-41B5-A4C8-E6A30A4D26B3}" type="slidenum">
              <a:rPr lang="en-US" smtClean="0"/>
              <a:t>52</a:t>
            </a:fld>
            <a:endParaRPr lang="en-US" dirty="0"/>
          </a:p>
        </p:txBody>
      </p:sp>
    </p:spTree>
    <p:extLst>
      <p:ext uri="{BB962C8B-B14F-4D97-AF65-F5344CB8AC3E}">
        <p14:creationId xmlns:p14="http://schemas.microsoft.com/office/powerpoint/2010/main" val="247169295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02FA62-9E6E-4745-8BAC-AAFA9A753ACB}"/>
              </a:ext>
            </a:extLst>
          </p:cNvPr>
          <p:cNvSpPr>
            <a:spLocks noGrp="1"/>
          </p:cNvSpPr>
          <p:nvPr>
            <p:ph type="title"/>
          </p:nvPr>
        </p:nvSpPr>
        <p:spPr>
          <a:xfrm>
            <a:off x="793830" y="83790"/>
            <a:ext cx="10515600" cy="1325563"/>
          </a:xfrm>
        </p:spPr>
        <p:txBody>
          <a:bodyPr/>
          <a:lstStyle/>
          <a:p>
            <a:r>
              <a:rPr lang="en-US" dirty="0">
                <a:latin typeface="Arial" panose="020B0604020202020204" pitchFamily="34" charset="0"/>
                <a:cs typeface="Arial" panose="020B0604020202020204" pitchFamily="34" charset="0"/>
              </a:rPr>
              <a:t>List of EL Accommodations</a:t>
            </a:r>
          </a:p>
        </p:txBody>
      </p:sp>
      <p:sp>
        <p:nvSpPr>
          <p:cNvPr id="3" name="Content Placeholder 2">
            <a:extLst>
              <a:ext uri="{FF2B5EF4-FFF2-40B4-BE49-F238E27FC236}">
                <a16:creationId xmlns:a16="http://schemas.microsoft.com/office/drawing/2014/main" id="{3942931A-E3D2-4FC3-BB11-F0D26D8D0373}"/>
              </a:ext>
            </a:extLst>
          </p:cNvPr>
          <p:cNvSpPr>
            <a:spLocks noGrp="1"/>
          </p:cNvSpPr>
          <p:nvPr>
            <p:ph idx="1"/>
          </p:nvPr>
        </p:nvSpPr>
        <p:spPr>
          <a:xfrm>
            <a:off x="838199" y="1409353"/>
            <a:ext cx="10515600" cy="4351338"/>
          </a:xfrm>
        </p:spPr>
        <p:txBody>
          <a:bodyPr vert="horz" lIns="91440" tIns="45720" rIns="91440" bIns="45720" rtlCol="0" anchor="t">
            <a:noAutofit/>
          </a:bodyPr>
          <a:lstStyle/>
          <a:p>
            <a:r>
              <a:rPr lang="en-US" sz="2200" dirty="0">
                <a:latin typeface="Arial" panose="020B0604020202020204" pitchFamily="34" charset="0"/>
                <a:cs typeface="Arial" panose="020B0604020202020204" pitchFamily="34" charset="0"/>
              </a:rPr>
              <a:t>EL1 </a:t>
            </a:r>
            <a:r>
              <a:rPr lang="en-US" sz="2200" dirty="0">
                <a:latin typeface="Arial" panose="020B0604020202020204" pitchFamily="34" charset="0"/>
                <a:ea typeface="+mn-lt"/>
                <a:cs typeface="Arial" panose="020B0604020202020204" pitchFamily="34" charset="0"/>
              </a:rPr>
              <a:t>– Paper-based test</a:t>
            </a:r>
            <a:endParaRPr lang="en-US" sz="2200" dirty="0">
              <a:latin typeface="Arial" panose="020B0604020202020204" pitchFamily="34" charset="0"/>
              <a:cs typeface="Arial" panose="020B0604020202020204" pitchFamily="34" charset="0"/>
            </a:endParaRPr>
          </a:p>
          <a:p>
            <a:r>
              <a:rPr lang="en-US" sz="2200" dirty="0">
                <a:latin typeface="Arial" panose="020B0604020202020204" pitchFamily="34" charset="0"/>
                <a:ea typeface="+mn-lt"/>
                <a:cs typeface="Arial" panose="020B0604020202020204" pitchFamily="34" charset="0"/>
              </a:rPr>
              <a:t>EL2 – Approved bilingual word-to-word dictionary or glossary</a:t>
            </a:r>
          </a:p>
          <a:p>
            <a:r>
              <a:rPr lang="en-US" sz="2200" dirty="0">
                <a:latin typeface="Arial" panose="020B0604020202020204" pitchFamily="34" charset="0"/>
                <a:ea typeface="+mn-lt"/>
                <a:cs typeface="Arial" panose="020B0604020202020204" pitchFamily="34" charset="0"/>
              </a:rPr>
              <a:t>EL3.1 – Text-to-speech for Mathematics; EL3.2 – Human read-aloud for Mathematics</a:t>
            </a:r>
          </a:p>
          <a:p>
            <a:r>
              <a:rPr lang="en-US" sz="2200" dirty="0">
                <a:latin typeface="Arial" panose="020B0604020202020204" pitchFamily="34" charset="0"/>
                <a:ea typeface="+mn-lt"/>
                <a:cs typeface="Arial" panose="020B0604020202020204" pitchFamily="34" charset="0"/>
              </a:rPr>
              <a:t>EL4.1 – Scribe for Mathematics; EL4.2 – Speech-to-text for Mathematics</a:t>
            </a:r>
          </a:p>
          <a:p>
            <a:r>
              <a:rPr lang="en-US" sz="2200" dirty="0">
                <a:latin typeface="Arial" panose="020B0604020202020204" pitchFamily="34" charset="0"/>
                <a:ea typeface="+mn-lt"/>
                <a:cs typeface="Arial" panose="020B0604020202020204" pitchFamily="34" charset="0"/>
              </a:rPr>
              <a:t>EL5 – Test administrator reads aloud/repeats/clarifies general administration directions in English (from TAM)</a:t>
            </a:r>
          </a:p>
          <a:p>
            <a:r>
              <a:rPr lang="en-US" sz="2200" dirty="0">
                <a:latin typeface="Arial" panose="020B0604020202020204" pitchFamily="34" charset="0"/>
                <a:ea typeface="+mn-lt"/>
                <a:cs typeface="Arial" panose="020B0604020202020204" pitchFamily="34" charset="0"/>
              </a:rPr>
              <a:t>EL6 – Test administrator reads aloud/repeats/clarifies general administration directions in student’s native language</a:t>
            </a:r>
          </a:p>
          <a:p>
            <a:r>
              <a:rPr lang="en-US" sz="2200" dirty="0">
                <a:latin typeface="Arial" panose="020B0604020202020204" pitchFamily="34" charset="0"/>
                <a:ea typeface="+mn-lt"/>
                <a:cs typeface="Arial" panose="020B0604020202020204" pitchFamily="34" charset="0"/>
              </a:rPr>
              <a:t>EL7 – Spanish/English edition of the Mathematics retest </a:t>
            </a:r>
          </a:p>
          <a:p>
            <a:r>
              <a:rPr lang="en-US" sz="2200" dirty="0">
                <a:latin typeface="Arial" panose="020B0604020202020204" pitchFamily="34" charset="0"/>
                <a:ea typeface="+mn-lt"/>
                <a:cs typeface="Arial" panose="020B0604020202020204" pitchFamily="34" charset="0"/>
              </a:rPr>
              <a:t>EL8 – Word prediction for Mathematics</a:t>
            </a:r>
          </a:p>
        </p:txBody>
      </p:sp>
      <p:sp>
        <p:nvSpPr>
          <p:cNvPr id="4" name="Slide Number Placeholder 3">
            <a:extLst>
              <a:ext uri="{FF2B5EF4-FFF2-40B4-BE49-F238E27FC236}">
                <a16:creationId xmlns:a16="http://schemas.microsoft.com/office/drawing/2014/main" id="{02F29655-A57E-41E4-AC94-E0C6C272D589}"/>
              </a:ext>
            </a:extLst>
          </p:cNvPr>
          <p:cNvSpPr>
            <a:spLocks noGrp="1"/>
          </p:cNvSpPr>
          <p:nvPr>
            <p:ph type="sldNum" sz="quarter" idx="12"/>
          </p:nvPr>
        </p:nvSpPr>
        <p:spPr/>
        <p:txBody>
          <a:bodyPr/>
          <a:lstStyle/>
          <a:p>
            <a:fld id="{D0E3412F-6B7A-41B5-A4C8-E6A30A4D26B3}" type="slidenum">
              <a:rPr lang="en-US" smtClean="0"/>
              <a:t>53</a:t>
            </a:fld>
            <a:endParaRPr lang="en-US" dirty="0"/>
          </a:p>
        </p:txBody>
      </p:sp>
      <p:sp>
        <p:nvSpPr>
          <p:cNvPr id="5" name="TextBox 4">
            <a:extLst>
              <a:ext uri="{FF2B5EF4-FFF2-40B4-BE49-F238E27FC236}">
                <a16:creationId xmlns:a16="http://schemas.microsoft.com/office/drawing/2014/main" id="{DF939F9C-6C0A-6B57-19A5-67BE07786384}"/>
              </a:ext>
            </a:extLst>
          </p:cNvPr>
          <p:cNvSpPr txBox="1"/>
          <p:nvPr/>
        </p:nvSpPr>
        <p:spPr>
          <a:xfrm>
            <a:off x="793829" y="5913103"/>
            <a:ext cx="10604339"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dirty="0"/>
              <a:t> </a:t>
            </a:r>
            <a:r>
              <a:rPr lang="en-US" sz="2000" dirty="0">
                <a:latin typeface="Arial" panose="020B0604020202020204" pitchFamily="34" charset="0"/>
                <a:cs typeface="Arial" panose="020B0604020202020204" pitchFamily="34" charset="0"/>
              </a:rPr>
              <a:t>Descriptions of these accommodations can be found in Appendix C of the PAM on pages 112–113.</a:t>
            </a:r>
          </a:p>
        </p:txBody>
      </p:sp>
    </p:spTree>
    <p:extLst>
      <p:ext uri="{BB962C8B-B14F-4D97-AF65-F5344CB8AC3E}">
        <p14:creationId xmlns:p14="http://schemas.microsoft.com/office/powerpoint/2010/main" val="343016269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DED6EA-25DD-4E3C-ABF7-4206933DA27B}"/>
              </a:ext>
            </a:extLst>
          </p:cNvPr>
          <p:cNvSpPr>
            <a:spLocks noGrp="1"/>
          </p:cNvSpPr>
          <p:nvPr>
            <p:ph type="title"/>
          </p:nvPr>
        </p:nvSpPr>
        <p:spPr/>
        <p:txBody>
          <a:bodyPr>
            <a:normAutofit fontScale="90000"/>
          </a:bodyPr>
          <a:lstStyle/>
          <a:p>
            <a:r>
              <a:rPr lang="en-US" dirty="0">
                <a:latin typeface="Arial" panose="020B0604020202020204" pitchFamily="34" charset="0"/>
                <a:cs typeface="Arial" panose="020B0604020202020204" pitchFamily="34" charset="0"/>
              </a:rPr>
              <a:t>Special Instructions for Human Read-Aloud and Human Signer Accommodations</a:t>
            </a:r>
          </a:p>
        </p:txBody>
      </p:sp>
      <p:sp>
        <p:nvSpPr>
          <p:cNvPr id="3" name="Content Placeholder 2">
            <a:extLst>
              <a:ext uri="{FF2B5EF4-FFF2-40B4-BE49-F238E27FC236}">
                <a16:creationId xmlns:a16="http://schemas.microsoft.com/office/drawing/2014/main" id="{F94F53AD-7388-4A5E-A53C-1F5D491EAF35}"/>
              </a:ext>
            </a:extLst>
          </p:cNvPr>
          <p:cNvSpPr>
            <a:spLocks noGrp="1"/>
          </p:cNvSpPr>
          <p:nvPr>
            <p:ph idx="1"/>
          </p:nvPr>
        </p:nvSpPr>
        <p:spPr>
          <a:xfrm>
            <a:off x="838200" y="1825625"/>
            <a:ext cx="10970342" cy="4351338"/>
          </a:xfrm>
        </p:spPr>
        <p:txBody>
          <a:bodyPr/>
          <a:lstStyle/>
          <a:p>
            <a:r>
              <a:rPr lang="en-US" sz="2600" dirty="0">
                <a:latin typeface="Arial" panose="020B0604020202020204" pitchFamily="34" charset="0"/>
                <a:cs typeface="Arial" panose="020B0604020202020204" pitchFamily="34" charset="0"/>
              </a:rPr>
              <a:t>Special instructions are found in Appendix C of the CBT TAM. </a:t>
            </a:r>
          </a:p>
          <a:p>
            <a:r>
              <a:rPr lang="en-US" sz="2600" dirty="0">
                <a:latin typeface="Arial" panose="020B0604020202020204" pitchFamily="34" charset="0"/>
                <a:cs typeface="Arial" panose="020B0604020202020204" pitchFamily="34" charset="0"/>
              </a:rPr>
              <a:t>Test administrators who provide these accommodations may either read over the student’s shoulder or use their own computer and print their own test administrator login to access a “test administrator” edition of the test. </a:t>
            </a:r>
          </a:p>
          <a:p>
            <a:pPr lvl="1"/>
            <a:r>
              <a:rPr lang="en-US" sz="2300" dirty="0">
                <a:latin typeface="Arial" panose="020B0604020202020204" pitchFamily="34" charset="0"/>
                <a:cs typeface="Arial" panose="020B0604020202020204" pitchFamily="34" charset="0"/>
              </a:rPr>
              <a:t>A separate class for “Human Read-Aloud” or “Human Signer” must be created.</a:t>
            </a:r>
          </a:p>
          <a:p>
            <a:pPr lvl="1"/>
            <a:r>
              <a:rPr lang="en-US" sz="2300" dirty="0">
                <a:latin typeface="Arial" panose="020B0604020202020204" pitchFamily="34" charset="0"/>
                <a:cs typeface="Arial" panose="020B0604020202020204" pitchFamily="34" charset="0"/>
              </a:rPr>
              <a:t>Students will use their own student login to sign in to their test. </a:t>
            </a:r>
          </a:p>
          <a:p>
            <a:pPr lvl="1"/>
            <a:r>
              <a:rPr lang="en-US" sz="2300" dirty="0">
                <a:latin typeface="Arial" panose="020B0604020202020204" pitchFamily="34" charset="0"/>
                <a:cs typeface="Arial" panose="020B0604020202020204" pitchFamily="34" charset="0"/>
              </a:rPr>
              <a:t>Do not confuse the student login with test administrator login.</a:t>
            </a:r>
            <a:endParaRPr lang="en-US" dirty="0"/>
          </a:p>
        </p:txBody>
      </p:sp>
      <p:sp>
        <p:nvSpPr>
          <p:cNvPr id="9" name="Slide Number Placeholder 8">
            <a:extLst>
              <a:ext uri="{FF2B5EF4-FFF2-40B4-BE49-F238E27FC236}">
                <a16:creationId xmlns:a16="http://schemas.microsoft.com/office/drawing/2014/main" id="{72E97523-2FD1-4D9C-8854-26C4071DB92E}"/>
              </a:ext>
            </a:extLst>
          </p:cNvPr>
          <p:cNvSpPr>
            <a:spLocks noGrp="1"/>
          </p:cNvSpPr>
          <p:nvPr>
            <p:ph type="sldNum" sz="quarter" idx="12"/>
          </p:nvPr>
        </p:nvSpPr>
        <p:spPr/>
        <p:txBody>
          <a:bodyPr/>
          <a:lstStyle/>
          <a:p>
            <a:fld id="{D0E3412F-6B7A-41B5-A4C8-E6A30A4D26B3}" type="slidenum">
              <a:rPr lang="en-US" smtClean="0"/>
              <a:t>54</a:t>
            </a:fld>
            <a:endParaRPr lang="en-US" dirty="0"/>
          </a:p>
        </p:txBody>
      </p:sp>
    </p:spTree>
    <p:extLst>
      <p:ext uri="{BB962C8B-B14F-4D97-AF65-F5344CB8AC3E}">
        <p14:creationId xmlns:p14="http://schemas.microsoft.com/office/powerpoint/2010/main" val="42571105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If a Student Refuses an Accommodation </a:t>
            </a:r>
          </a:p>
        </p:txBody>
      </p:sp>
      <p:sp>
        <p:nvSpPr>
          <p:cNvPr id="3" name="Content Placeholder 2"/>
          <p:cNvSpPr>
            <a:spLocks noGrp="1"/>
          </p:cNvSpPr>
          <p:nvPr>
            <p:ph idx="1"/>
          </p:nvPr>
        </p:nvSpPr>
        <p:spPr>
          <a:xfrm>
            <a:off x="838200" y="1553497"/>
            <a:ext cx="10515600" cy="4623466"/>
          </a:xfrm>
        </p:spPr>
        <p:txBody>
          <a:bodyPr>
            <a:normAutofit fontScale="92500" lnSpcReduction="10000"/>
          </a:bodyPr>
          <a:lstStyle/>
          <a:p>
            <a:r>
              <a:rPr lang="en-US" dirty="0">
                <a:latin typeface="Arial" panose="020B0604020202020204" pitchFamily="34" charset="0"/>
                <a:cs typeface="Arial" panose="020B0604020202020204" pitchFamily="34" charset="0"/>
              </a:rPr>
              <a:t>Document the student’s refusal in writing; keep in student’s file.</a:t>
            </a:r>
          </a:p>
          <a:p>
            <a:pPr lvl="1"/>
            <a:r>
              <a:rPr lang="en-US" dirty="0">
                <a:latin typeface="Arial" panose="020B0604020202020204" pitchFamily="34" charset="0"/>
                <a:cs typeface="Arial" panose="020B0604020202020204" pitchFamily="34" charset="0"/>
              </a:rPr>
              <a:t>Sample refusal form — available at </a:t>
            </a:r>
            <a:r>
              <a:rPr lang="en-US" dirty="0">
                <a:latin typeface="Arial" panose="020B0604020202020204" pitchFamily="34" charset="0"/>
                <a:cs typeface="Arial" panose="020B0604020202020204" pitchFamily="34" charset="0"/>
                <a:hlinkClick r:id="rId2"/>
              </a:rPr>
              <a:t>www.doe.mass.edu/mcas/testadmin/retest/forms</a:t>
            </a:r>
            <a:endParaRPr lang="en-US"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Do not ask student to sign any forms.</a:t>
            </a:r>
          </a:p>
          <a:p>
            <a:r>
              <a:rPr lang="en-US" dirty="0">
                <a:latin typeface="Arial" panose="020B0604020202020204" pitchFamily="34" charset="0"/>
                <a:cs typeface="Arial" panose="020B0604020202020204" pitchFamily="34" charset="0"/>
              </a:rPr>
              <a:t>Continue to make accommodation available for remainder of test administration.</a:t>
            </a:r>
          </a:p>
          <a:p>
            <a:r>
              <a:rPr lang="en-US" dirty="0">
                <a:latin typeface="Arial" panose="020B0604020202020204" pitchFamily="34" charset="0"/>
                <a:cs typeface="Arial" panose="020B0604020202020204" pitchFamily="34" charset="0"/>
              </a:rPr>
              <a:t>Update information in Student Registration, if an accommodation was entered incorrectly or was not used.</a:t>
            </a:r>
          </a:p>
          <a:p>
            <a:r>
              <a:rPr lang="en-US" dirty="0">
                <a:latin typeface="Arial" panose="020B0604020202020204" pitchFamily="34" charset="0"/>
                <a:cs typeface="Arial" panose="020B0604020202020204" pitchFamily="34" charset="0"/>
              </a:rPr>
              <a:t>Notify parent/guardian of student’s refusal.</a:t>
            </a:r>
          </a:p>
          <a:p>
            <a:r>
              <a:rPr lang="en-US" dirty="0">
                <a:latin typeface="Arial" panose="020B0604020202020204" pitchFamily="34" charset="0"/>
                <a:cs typeface="Arial" panose="020B0604020202020204" pitchFamily="34" charset="0"/>
              </a:rPr>
              <a:t>Amend IEP/504 plan for future testing.</a:t>
            </a:r>
          </a:p>
          <a:p>
            <a:pPr lvl="1"/>
            <a:r>
              <a:rPr lang="en-US" dirty="0">
                <a:latin typeface="Arial" panose="020B0604020202020204" pitchFamily="34" charset="0"/>
                <a:cs typeface="Arial" panose="020B0604020202020204" pitchFamily="34" charset="0"/>
              </a:rPr>
              <a:t>If appropriate, list the accommodation in the IEP/504 plan “as requested by student,” or remove it.</a:t>
            </a:r>
            <a:endParaRPr lang="en-US" dirty="0"/>
          </a:p>
        </p:txBody>
      </p:sp>
      <p:sp>
        <p:nvSpPr>
          <p:cNvPr id="8" name="Slide Number Placeholder 7">
            <a:extLst>
              <a:ext uri="{FF2B5EF4-FFF2-40B4-BE49-F238E27FC236}">
                <a16:creationId xmlns:a16="http://schemas.microsoft.com/office/drawing/2014/main" id="{72DAAA26-5DCA-40B5-B194-1EF16BD158F4}"/>
              </a:ext>
            </a:extLst>
          </p:cNvPr>
          <p:cNvSpPr>
            <a:spLocks noGrp="1"/>
          </p:cNvSpPr>
          <p:nvPr>
            <p:ph type="sldNum" sz="quarter" idx="12"/>
          </p:nvPr>
        </p:nvSpPr>
        <p:spPr/>
        <p:txBody>
          <a:bodyPr/>
          <a:lstStyle/>
          <a:p>
            <a:fld id="{D0E3412F-6B7A-41B5-A4C8-E6A30A4D26B3}" type="slidenum">
              <a:rPr lang="en-US" smtClean="0"/>
              <a:t>55</a:t>
            </a:fld>
            <a:endParaRPr lang="en-US" dirty="0"/>
          </a:p>
        </p:txBody>
      </p:sp>
    </p:spTree>
    <p:extLst>
      <p:ext uri="{BB962C8B-B14F-4D97-AF65-F5344CB8AC3E}">
        <p14:creationId xmlns:p14="http://schemas.microsoft.com/office/powerpoint/2010/main" val="79060051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1DC217-0E68-4779-BF3F-4513781A446B}"/>
              </a:ext>
            </a:extLst>
          </p:cNvPr>
          <p:cNvSpPr>
            <a:spLocks noGrp="1"/>
          </p:cNvSpPr>
          <p:nvPr>
            <p:ph type="title"/>
          </p:nvPr>
        </p:nvSpPr>
        <p:spPr/>
        <p:txBody>
          <a:bodyPr>
            <a:normAutofit/>
          </a:bodyPr>
          <a:lstStyle/>
          <a:p>
            <a:r>
              <a:rPr lang="en-US" sz="4200" dirty="0">
                <a:latin typeface="Arial" panose="020B0604020202020204" pitchFamily="34" charset="0"/>
                <a:cs typeface="Arial" panose="020B0604020202020204" pitchFamily="34" charset="0"/>
              </a:rPr>
              <a:t>Additional Resources for Accommodations</a:t>
            </a:r>
          </a:p>
        </p:txBody>
      </p:sp>
      <p:graphicFrame>
        <p:nvGraphicFramePr>
          <p:cNvPr id="4" name="Content Placeholder 3" descr="Additional resources for accomodations">
            <a:extLst>
              <a:ext uri="{FF2B5EF4-FFF2-40B4-BE49-F238E27FC236}">
                <a16:creationId xmlns:a16="http://schemas.microsoft.com/office/drawing/2014/main" id="{14B960D3-B173-46BD-B2CA-EFA63BB6B111}"/>
              </a:ext>
            </a:extLst>
          </p:cNvPr>
          <p:cNvGraphicFramePr>
            <a:graphicFrameLocks noGrp="1"/>
          </p:cNvGraphicFramePr>
          <p:nvPr>
            <p:ph idx="1"/>
            <p:extLst>
              <p:ext uri="{D42A27DB-BD31-4B8C-83A1-F6EECF244321}">
                <p14:modId xmlns:p14="http://schemas.microsoft.com/office/powerpoint/2010/main" val="1700911466"/>
              </p:ext>
            </p:extLst>
          </p:nvPr>
        </p:nvGraphicFramePr>
        <p:xfrm>
          <a:off x="838200" y="1825625"/>
          <a:ext cx="10634330" cy="2499360"/>
        </p:xfrm>
        <a:graphic>
          <a:graphicData uri="http://schemas.openxmlformats.org/drawingml/2006/table">
            <a:tbl>
              <a:tblPr firstRow="1" bandRow="1">
                <a:tableStyleId>{5C22544A-7EE6-4342-B048-85BDC9FD1C3A}</a:tableStyleId>
              </a:tblPr>
              <a:tblGrid>
                <a:gridCol w="5317165">
                  <a:extLst>
                    <a:ext uri="{9D8B030D-6E8A-4147-A177-3AD203B41FA5}">
                      <a16:colId xmlns:a16="http://schemas.microsoft.com/office/drawing/2014/main" val="2321898620"/>
                    </a:ext>
                  </a:extLst>
                </a:gridCol>
                <a:gridCol w="5317165">
                  <a:extLst>
                    <a:ext uri="{9D8B030D-6E8A-4147-A177-3AD203B41FA5}">
                      <a16:colId xmlns:a16="http://schemas.microsoft.com/office/drawing/2014/main" val="970774749"/>
                    </a:ext>
                  </a:extLst>
                </a:gridCol>
              </a:tblGrid>
              <a:tr h="370840">
                <a:tc>
                  <a:txBody>
                    <a:bodyPr/>
                    <a:lstStyle/>
                    <a:p>
                      <a:r>
                        <a:rPr lang="en-US" sz="2000" dirty="0">
                          <a:latin typeface="Arial" panose="020B0604020202020204" pitchFamily="34" charset="0"/>
                          <a:cs typeface="Arial" panose="020B0604020202020204" pitchFamily="34" charset="0"/>
                        </a:rPr>
                        <a:t>Resource</a:t>
                      </a:r>
                    </a:p>
                  </a:txBody>
                  <a:tcPr/>
                </a:tc>
                <a:tc>
                  <a:txBody>
                    <a:bodyPr/>
                    <a:lstStyle/>
                    <a:p>
                      <a:r>
                        <a:rPr lang="en-US" sz="2000" dirty="0">
                          <a:latin typeface="Arial" panose="020B0604020202020204" pitchFamily="34" charset="0"/>
                          <a:cs typeface="Arial" panose="020B0604020202020204" pitchFamily="34" charset="0"/>
                        </a:rPr>
                        <a:t>Link</a:t>
                      </a:r>
                    </a:p>
                  </a:txBody>
                  <a:tcPr/>
                </a:tc>
                <a:extLst>
                  <a:ext uri="{0D108BD9-81ED-4DB2-BD59-A6C34878D82A}">
                    <a16:rowId xmlns:a16="http://schemas.microsoft.com/office/drawing/2014/main" val="4232575936"/>
                  </a:ext>
                </a:extLst>
              </a:tr>
              <a:tr h="370840">
                <a:tc>
                  <a:txBody>
                    <a:bodyPr/>
                    <a:lstStyle/>
                    <a:p>
                      <a:r>
                        <a:rPr lang="en-US" sz="2000" dirty="0">
                          <a:latin typeface="Arial" panose="020B0604020202020204" pitchFamily="34" charset="0"/>
                          <a:cs typeface="Arial" panose="020B0604020202020204" pitchFamily="34" charset="0"/>
                        </a:rPr>
                        <a:t>List of accessibility features and accommodations in Appendix C of the </a:t>
                      </a:r>
                      <a:r>
                        <a:rPr lang="en-US" sz="2000" i="1" dirty="0">
                          <a:latin typeface="Arial" panose="020B0604020202020204" pitchFamily="34" charset="0"/>
                          <a:cs typeface="Arial" panose="020B0604020202020204" pitchFamily="34" charset="0"/>
                        </a:rPr>
                        <a:t>Principal’s Administration Manual</a:t>
                      </a:r>
                    </a:p>
                  </a:txBody>
                  <a:tcPr/>
                </a:tc>
                <a:tc>
                  <a:txBody>
                    <a:bodyPr/>
                    <a:lstStyle/>
                    <a:p>
                      <a:r>
                        <a:rPr lang="en-US" sz="2000" dirty="0">
                          <a:latin typeface="Arial" panose="020B0604020202020204" pitchFamily="34" charset="0"/>
                          <a:cs typeface="Arial" panose="020B0604020202020204" pitchFamily="34" charset="0"/>
                          <a:hlinkClick r:id="rId2"/>
                        </a:rPr>
                        <a:t>www.doe.mass.edu/mcas/testadmin/retest/</a:t>
                      </a:r>
                      <a:br>
                        <a:rPr lang="en-US" sz="2000" dirty="0">
                          <a:latin typeface="Arial" panose="020B0604020202020204" pitchFamily="34" charset="0"/>
                          <a:cs typeface="Arial" panose="020B0604020202020204" pitchFamily="34" charset="0"/>
                          <a:hlinkClick r:id="rId2"/>
                        </a:rPr>
                      </a:br>
                      <a:r>
                        <a:rPr lang="en-US" sz="2000" dirty="0">
                          <a:latin typeface="Arial" panose="020B0604020202020204" pitchFamily="34" charset="0"/>
                          <a:cs typeface="Arial" panose="020B0604020202020204" pitchFamily="34" charset="0"/>
                          <a:hlinkClick r:id="rId2"/>
                        </a:rPr>
                        <a:t>manual</a:t>
                      </a:r>
                      <a:r>
                        <a:rPr lang="en-US" sz="2000" dirty="0">
                          <a:latin typeface="Arial" panose="020B0604020202020204" pitchFamily="34" charset="0"/>
                          <a:cs typeface="Arial" panose="020B0604020202020204" pitchFamily="34" charset="0"/>
                        </a:rPr>
                        <a:t> </a:t>
                      </a:r>
                    </a:p>
                  </a:txBody>
                  <a:tcPr/>
                </a:tc>
                <a:extLst>
                  <a:ext uri="{0D108BD9-81ED-4DB2-BD59-A6C34878D82A}">
                    <a16:rowId xmlns:a16="http://schemas.microsoft.com/office/drawing/2014/main" val="233202796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latin typeface="Arial" panose="020B0604020202020204" pitchFamily="34" charset="0"/>
                          <a:cs typeface="Arial" panose="020B0604020202020204" pitchFamily="34" charset="0"/>
                        </a:rPr>
                        <a:t>Recordings of previously offered accessibility and accommodations training sessions</a:t>
                      </a:r>
                    </a:p>
                  </a:txBody>
                  <a:tcPr/>
                </a:tc>
                <a:tc>
                  <a:txBody>
                    <a:bodyPr/>
                    <a:lstStyle/>
                    <a:p>
                      <a:r>
                        <a:rPr lang="en-US" sz="2000" u="none" dirty="0">
                          <a:latin typeface="Arial" panose="020B0604020202020204" pitchFamily="34" charset="0"/>
                          <a:cs typeface="Arial" panose="020B0604020202020204" pitchFamily="34" charset="0"/>
                          <a:hlinkClick r:id="rId3"/>
                        </a:rPr>
                        <a:t>mcas.onlinehelp.cognia.org/training</a:t>
                      </a:r>
                      <a:endParaRPr lang="en-US" sz="2000" u="none"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56949595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latin typeface="Arial" panose="020B0604020202020204" pitchFamily="34" charset="0"/>
                          <a:cs typeface="Arial" panose="020B0604020202020204" pitchFamily="34" charset="0"/>
                        </a:rPr>
                        <a:t>Accessibility and accommodations </a:t>
                      </a:r>
                    </a:p>
                  </a:txBody>
                  <a:tcPr/>
                </a:tc>
                <a:tc>
                  <a:txBody>
                    <a:bodyPr/>
                    <a:lstStyle/>
                    <a:p>
                      <a:r>
                        <a:rPr lang="en-US" sz="2000" dirty="0">
                          <a:latin typeface="Arial" panose="020B0604020202020204" pitchFamily="34" charset="0"/>
                          <a:cs typeface="Arial" panose="020B0604020202020204" pitchFamily="34" charset="0"/>
                          <a:hlinkClick r:id="rId4"/>
                        </a:rPr>
                        <a:t>www.doe.mass.edu/mcas/accessibility</a:t>
                      </a:r>
                      <a:r>
                        <a:rPr lang="en-US" sz="2000" dirty="0">
                          <a:latin typeface="Arial" panose="020B0604020202020204" pitchFamily="34" charset="0"/>
                          <a:cs typeface="Arial" panose="020B0604020202020204" pitchFamily="34" charset="0"/>
                        </a:rPr>
                        <a:t> </a:t>
                      </a:r>
                    </a:p>
                  </a:txBody>
                  <a:tcPr/>
                </a:tc>
                <a:extLst>
                  <a:ext uri="{0D108BD9-81ED-4DB2-BD59-A6C34878D82A}">
                    <a16:rowId xmlns:a16="http://schemas.microsoft.com/office/drawing/2014/main" val="2481087377"/>
                  </a:ext>
                </a:extLst>
              </a:tr>
            </a:tbl>
          </a:graphicData>
        </a:graphic>
      </p:graphicFrame>
      <p:sp>
        <p:nvSpPr>
          <p:cNvPr id="5" name="Slide Number Placeholder 4">
            <a:extLst>
              <a:ext uri="{FF2B5EF4-FFF2-40B4-BE49-F238E27FC236}">
                <a16:creationId xmlns:a16="http://schemas.microsoft.com/office/drawing/2014/main" id="{A438D857-790F-4A95-AD1D-B13523563611}"/>
              </a:ext>
            </a:extLst>
          </p:cNvPr>
          <p:cNvSpPr>
            <a:spLocks noGrp="1"/>
          </p:cNvSpPr>
          <p:nvPr>
            <p:ph type="sldNum" sz="quarter" idx="12"/>
          </p:nvPr>
        </p:nvSpPr>
        <p:spPr/>
        <p:txBody>
          <a:bodyPr/>
          <a:lstStyle/>
          <a:p>
            <a:fld id="{D0E3412F-6B7A-41B5-A4C8-E6A30A4D26B3}" type="slidenum">
              <a:rPr lang="en-US" smtClean="0"/>
              <a:t>56</a:t>
            </a:fld>
            <a:endParaRPr lang="en-US" dirty="0"/>
          </a:p>
        </p:txBody>
      </p:sp>
    </p:spTree>
    <p:extLst>
      <p:ext uri="{BB962C8B-B14F-4D97-AF65-F5344CB8AC3E}">
        <p14:creationId xmlns:p14="http://schemas.microsoft.com/office/powerpoint/2010/main" val="51663794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CA4509-0985-47D5-BA82-88C91C2102DC}"/>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Paper-Based Testing</a:t>
            </a:r>
          </a:p>
        </p:txBody>
      </p:sp>
      <p:sp>
        <p:nvSpPr>
          <p:cNvPr id="3" name="Content Placeholder 2">
            <a:extLst>
              <a:ext uri="{FF2B5EF4-FFF2-40B4-BE49-F238E27FC236}">
                <a16:creationId xmlns:a16="http://schemas.microsoft.com/office/drawing/2014/main" id="{53D70293-2932-4AEB-AF96-BFD5BA667799}"/>
              </a:ext>
            </a:extLst>
          </p:cNvPr>
          <p:cNvSpPr>
            <a:spLocks noGrp="1"/>
          </p:cNvSpPr>
          <p:nvPr>
            <p:ph idx="1"/>
          </p:nvPr>
        </p:nvSpPr>
        <p:spPr/>
        <p:txBody>
          <a:bodyPr>
            <a:normAutofit fontScale="85000" lnSpcReduction="20000"/>
          </a:bodyPr>
          <a:lstStyle/>
          <a:p>
            <a:r>
              <a:rPr lang="en-US" dirty="0">
                <a:solidFill>
                  <a:srgbClr val="FF0000"/>
                </a:solidFill>
                <a:latin typeface="Arial" panose="020B0604020202020204" pitchFamily="34" charset="0"/>
                <a:cs typeface="Arial" panose="020B0604020202020204" pitchFamily="34" charset="0"/>
              </a:rPr>
              <a:t>Discuss the following:</a:t>
            </a:r>
          </a:p>
          <a:p>
            <a:pPr lvl="1"/>
            <a:r>
              <a:rPr lang="en-US" dirty="0">
                <a:solidFill>
                  <a:srgbClr val="FF0000"/>
                </a:solidFill>
                <a:latin typeface="Arial" panose="020B0604020202020204" pitchFamily="34" charset="0"/>
                <a:cs typeface="Arial" panose="020B0604020202020204" pitchFamily="34" charset="0"/>
              </a:rPr>
              <a:t>whether Student ID Labels will be applied before test sessions or applied by students after test &amp; answer booklets are distributed </a:t>
            </a:r>
          </a:p>
          <a:p>
            <a:pPr lvl="1"/>
            <a:r>
              <a:rPr lang="en-US" dirty="0">
                <a:solidFill>
                  <a:srgbClr val="FF0000"/>
                </a:solidFill>
                <a:latin typeface="Arial" panose="020B0604020202020204" pitchFamily="34" charset="0"/>
                <a:cs typeface="Arial" panose="020B0604020202020204" pitchFamily="34" charset="0"/>
              </a:rPr>
              <a:t>who to contact in the event that test materials become contaminated </a:t>
            </a:r>
          </a:p>
          <a:p>
            <a:r>
              <a:rPr lang="en-US" dirty="0">
                <a:latin typeface="Arial" panose="020B0604020202020204" pitchFamily="34" charset="0"/>
                <a:cs typeface="Arial" panose="020B0604020202020204" pitchFamily="34" charset="0"/>
              </a:rPr>
              <a:t>MCAS booklets are secure and must be tracked on internal tracking forms.</a:t>
            </a:r>
          </a:p>
          <a:p>
            <a:r>
              <a:rPr lang="en-US" dirty="0">
                <a:latin typeface="Arial" panose="020B0604020202020204" pitchFamily="34" charset="0"/>
                <a:cs typeface="Arial" panose="020B0604020202020204" pitchFamily="34" charset="0"/>
              </a:rPr>
              <a:t>Yellow highlighters and colored pencils may be used in booklets; however, all answers must be written with a #2 pencil only.</a:t>
            </a:r>
          </a:p>
          <a:p>
            <a:r>
              <a:rPr lang="en-US" dirty="0">
                <a:latin typeface="Arial" panose="020B0604020202020204" pitchFamily="34" charset="0"/>
                <a:cs typeface="Arial" panose="020B0604020202020204" pitchFamily="34" charset="0"/>
              </a:rPr>
              <a:t>Test administrators must monitor students during testing to ensure that they do not view one another’s booklets.</a:t>
            </a:r>
          </a:p>
          <a:p>
            <a:r>
              <a:rPr lang="en-US" dirty="0">
                <a:latin typeface="Arial" panose="020B0604020202020204" pitchFamily="34" charset="0"/>
                <a:cs typeface="Arial" panose="020B0604020202020204" pitchFamily="34" charset="0"/>
              </a:rPr>
              <a:t>Test administrators must write their names as well as the school and district name on the board for students to copy onto their booklets at the start of testing.</a:t>
            </a:r>
          </a:p>
          <a:p>
            <a:r>
              <a:rPr lang="en-US" dirty="0">
                <a:latin typeface="Arial" panose="020B0604020202020204" pitchFamily="34" charset="0"/>
                <a:cs typeface="Arial" panose="020B0604020202020204" pitchFamily="34" charset="0"/>
              </a:rPr>
              <a:t>Most UFs and DFs have paper-based equivalents listed in Appendix C of the PAM.</a:t>
            </a:r>
          </a:p>
        </p:txBody>
      </p:sp>
      <p:sp>
        <p:nvSpPr>
          <p:cNvPr id="4" name="Slide Number Placeholder 3">
            <a:extLst>
              <a:ext uri="{FF2B5EF4-FFF2-40B4-BE49-F238E27FC236}">
                <a16:creationId xmlns:a16="http://schemas.microsoft.com/office/drawing/2014/main" id="{655F74B9-AC6D-4835-8141-5F4D72D19D3C}"/>
              </a:ext>
            </a:extLst>
          </p:cNvPr>
          <p:cNvSpPr>
            <a:spLocks noGrp="1"/>
          </p:cNvSpPr>
          <p:nvPr>
            <p:ph type="sldNum" sz="quarter" idx="12"/>
          </p:nvPr>
        </p:nvSpPr>
        <p:spPr/>
        <p:txBody>
          <a:bodyPr/>
          <a:lstStyle/>
          <a:p>
            <a:fld id="{D0E3412F-6B7A-41B5-A4C8-E6A30A4D26B3}" type="slidenum">
              <a:rPr lang="en-US" smtClean="0"/>
              <a:t>57</a:t>
            </a:fld>
            <a:endParaRPr lang="en-US" dirty="0"/>
          </a:p>
        </p:txBody>
      </p:sp>
    </p:spTree>
    <p:extLst>
      <p:ext uri="{BB962C8B-B14F-4D97-AF65-F5344CB8AC3E}">
        <p14:creationId xmlns:p14="http://schemas.microsoft.com/office/powerpoint/2010/main" val="288913624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1E9D10-6AC6-B0CD-EA49-12B41073C1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ADA8D8-6B30-F7E3-B06C-B949B9F4EECD}"/>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Paper-Based Testing (Continued)</a:t>
            </a:r>
          </a:p>
        </p:txBody>
      </p:sp>
      <p:sp>
        <p:nvSpPr>
          <p:cNvPr id="3" name="Slide Number Placeholder 2">
            <a:extLst>
              <a:ext uri="{FF2B5EF4-FFF2-40B4-BE49-F238E27FC236}">
                <a16:creationId xmlns:a16="http://schemas.microsoft.com/office/drawing/2014/main" id="{93A791D3-886E-3BA5-4EC7-ABF9BCCC6253}"/>
              </a:ext>
            </a:extLst>
          </p:cNvPr>
          <p:cNvSpPr>
            <a:spLocks noGrp="1"/>
          </p:cNvSpPr>
          <p:nvPr>
            <p:ph type="sldNum" sz="quarter" idx="12"/>
          </p:nvPr>
        </p:nvSpPr>
        <p:spPr/>
        <p:txBody>
          <a:bodyPr/>
          <a:lstStyle/>
          <a:p>
            <a:fld id="{D0E3412F-6B7A-41B5-A4C8-E6A30A4D26B3}" type="slidenum">
              <a:rPr lang="en-US" smtClean="0"/>
              <a:t>58</a:t>
            </a:fld>
            <a:endParaRPr lang="en-US" dirty="0"/>
          </a:p>
        </p:txBody>
      </p:sp>
      <p:sp>
        <p:nvSpPr>
          <p:cNvPr id="7" name="Content Placeholder 2">
            <a:extLst>
              <a:ext uri="{FF2B5EF4-FFF2-40B4-BE49-F238E27FC236}">
                <a16:creationId xmlns:a16="http://schemas.microsoft.com/office/drawing/2014/main" id="{22BC4582-7D11-F940-E9AD-7F79697D04C9}"/>
              </a:ext>
            </a:extLst>
          </p:cNvPr>
          <p:cNvSpPr txBox="1">
            <a:spLocks/>
          </p:cNvSpPr>
          <p:nvPr/>
        </p:nvSpPr>
        <p:spPr>
          <a:xfrm>
            <a:off x="838200" y="1825625"/>
            <a:ext cx="10515600" cy="435133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a:latin typeface="Arial" panose="020B0604020202020204" pitchFamily="34" charset="0"/>
                <a:cs typeface="Arial" panose="020B0604020202020204" pitchFamily="34" charset="0"/>
              </a:rPr>
              <a:t>List of paper-based booklets</a:t>
            </a:r>
          </a:p>
        </p:txBody>
      </p:sp>
      <p:sp>
        <p:nvSpPr>
          <p:cNvPr id="4" name="TextBox 3">
            <a:extLst>
              <a:ext uri="{FF2B5EF4-FFF2-40B4-BE49-F238E27FC236}">
                <a16:creationId xmlns:a16="http://schemas.microsoft.com/office/drawing/2014/main" id="{B34F4D16-81D0-5517-8711-9FEEEDFC2AD6}"/>
              </a:ext>
            </a:extLst>
          </p:cNvPr>
          <p:cNvSpPr txBox="1"/>
          <p:nvPr/>
        </p:nvSpPr>
        <p:spPr>
          <a:xfrm>
            <a:off x="838200" y="5492272"/>
            <a:ext cx="8701549" cy="369332"/>
          </a:xfrm>
          <a:prstGeom prst="rect">
            <a:avLst/>
          </a:prstGeom>
          <a:noFill/>
        </p:spPr>
        <p:txBody>
          <a:bodyPr wrap="none" rtlCol="0">
            <a:spAutoFit/>
          </a:bodyPr>
          <a:lstStyle/>
          <a:p>
            <a:r>
              <a:rPr lang="en-US" sz="1800" b="1" i="0" u="none" strike="noStrike" baseline="0" dirty="0">
                <a:solidFill>
                  <a:srgbClr val="000000"/>
                </a:solidFill>
                <a:latin typeface="Arial" panose="020B0604020202020204" pitchFamily="34" charset="0"/>
                <a:cs typeface="Arial" panose="020B0604020202020204" pitchFamily="34" charset="0"/>
              </a:rPr>
              <a:t>Note: </a:t>
            </a:r>
            <a:r>
              <a:rPr lang="en-US" sz="1800" b="0" i="0" u="none" strike="noStrike" baseline="0" dirty="0">
                <a:solidFill>
                  <a:srgbClr val="000000"/>
                </a:solidFill>
                <a:latin typeface="Arial" panose="020B0604020202020204" pitchFamily="34" charset="0"/>
                <a:cs typeface="Arial" panose="020B0604020202020204" pitchFamily="34" charset="0"/>
              </a:rPr>
              <a:t>Large-print booklets are also available for students using accommodation A2.</a:t>
            </a:r>
            <a:endParaRPr lang="en-US" dirty="0">
              <a:latin typeface="Arial" panose="020B0604020202020204" pitchFamily="34" charset="0"/>
              <a:cs typeface="Arial" panose="020B0604020202020204" pitchFamily="34" charset="0"/>
            </a:endParaRPr>
          </a:p>
        </p:txBody>
      </p:sp>
      <p:graphicFrame>
        <p:nvGraphicFramePr>
          <p:cNvPr id="5" name="Table 4">
            <a:extLst>
              <a:ext uri="{FF2B5EF4-FFF2-40B4-BE49-F238E27FC236}">
                <a16:creationId xmlns:a16="http://schemas.microsoft.com/office/drawing/2014/main" id="{E95F4195-7FA3-9835-6978-C52F0FE7D775}"/>
              </a:ext>
            </a:extLst>
          </p:cNvPr>
          <p:cNvGraphicFramePr>
            <a:graphicFrameLocks noGrp="1"/>
          </p:cNvGraphicFramePr>
          <p:nvPr>
            <p:extLst>
              <p:ext uri="{D42A27DB-BD31-4B8C-83A1-F6EECF244321}">
                <p14:modId xmlns:p14="http://schemas.microsoft.com/office/powerpoint/2010/main" val="3500221306"/>
              </p:ext>
            </p:extLst>
          </p:nvPr>
        </p:nvGraphicFramePr>
        <p:xfrm>
          <a:off x="921657" y="2622897"/>
          <a:ext cx="10083801" cy="2429173"/>
        </p:xfrm>
        <a:graphic>
          <a:graphicData uri="http://schemas.openxmlformats.org/drawingml/2006/table">
            <a:tbl>
              <a:tblPr firstRow="1" bandRow="1">
                <a:tableStyleId>{5C22544A-7EE6-4342-B048-85BDC9FD1C3A}</a:tableStyleId>
              </a:tblPr>
              <a:tblGrid>
                <a:gridCol w="2452914">
                  <a:extLst>
                    <a:ext uri="{9D8B030D-6E8A-4147-A177-3AD203B41FA5}">
                      <a16:colId xmlns:a16="http://schemas.microsoft.com/office/drawing/2014/main" val="1414220211"/>
                    </a:ext>
                  </a:extLst>
                </a:gridCol>
                <a:gridCol w="3418115">
                  <a:extLst>
                    <a:ext uri="{9D8B030D-6E8A-4147-A177-3AD203B41FA5}">
                      <a16:colId xmlns:a16="http://schemas.microsoft.com/office/drawing/2014/main" val="2694801375"/>
                    </a:ext>
                  </a:extLst>
                </a:gridCol>
                <a:gridCol w="4212772">
                  <a:extLst>
                    <a:ext uri="{9D8B030D-6E8A-4147-A177-3AD203B41FA5}">
                      <a16:colId xmlns:a16="http://schemas.microsoft.com/office/drawing/2014/main" val="2620537829"/>
                    </a:ext>
                  </a:extLst>
                </a:gridCol>
              </a:tblGrid>
              <a:tr h="508933">
                <a:tc>
                  <a:txBody>
                    <a:bodyPr/>
                    <a:lstStyle/>
                    <a:p>
                      <a:r>
                        <a:rPr lang="en-US" dirty="0"/>
                        <a:t>Subjects</a:t>
                      </a:r>
                    </a:p>
                  </a:txBody>
                  <a:tcPr/>
                </a:tc>
                <a:tc>
                  <a:txBody>
                    <a:bodyPr/>
                    <a:lstStyle/>
                    <a:p>
                      <a:r>
                        <a:rPr lang="en-US" dirty="0"/>
                        <a:t>Type of Booklets</a:t>
                      </a:r>
                    </a:p>
                  </a:txBody>
                  <a:tcPr/>
                </a:tc>
                <a:tc>
                  <a:txBody>
                    <a:bodyPr/>
                    <a:lstStyle/>
                    <a:p>
                      <a:r>
                        <a:rPr lang="en-US" dirty="0"/>
                        <a:t>Number of Booklets and Description</a:t>
                      </a:r>
                    </a:p>
                  </a:txBody>
                  <a:tcPr/>
                </a:tc>
                <a:extLst>
                  <a:ext uri="{0D108BD9-81ED-4DB2-BD59-A6C34878D82A}">
                    <a16:rowId xmlns:a16="http://schemas.microsoft.com/office/drawing/2014/main" val="3892644784"/>
                  </a:ext>
                </a:extLst>
              </a:tr>
              <a:tr h="508933">
                <a:tc>
                  <a:txBody>
                    <a:bodyPr/>
                    <a:lstStyle/>
                    <a:p>
                      <a:r>
                        <a:rPr lang="en-US" dirty="0"/>
                        <a:t>ELA retest</a:t>
                      </a:r>
                    </a:p>
                  </a:txBody>
                  <a:tcPr/>
                </a:tc>
                <a:tc>
                  <a:txBody>
                    <a:bodyPr/>
                    <a:lstStyle/>
                    <a:p>
                      <a:r>
                        <a:rPr lang="en-US" dirty="0"/>
                        <a:t>Combined test &amp; answer booklets</a:t>
                      </a:r>
                    </a:p>
                  </a:txBody>
                  <a:tcPr/>
                </a:tc>
                <a:tc>
                  <a:txBody>
                    <a:bodyPr/>
                    <a:lstStyle/>
                    <a:p>
                      <a:r>
                        <a:rPr lang="en-US" dirty="0"/>
                        <a:t>One combined test &amp; answer booklet for each session (two booklets total)</a:t>
                      </a:r>
                    </a:p>
                  </a:txBody>
                  <a:tcPr/>
                </a:tc>
                <a:extLst>
                  <a:ext uri="{0D108BD9-81ED-4DB2-BD59-A6C34878D82A}">
                    <a16:rowId xmlns:a16="http://schemas.microsoft.com/office/drawing/2014/main" val="1018401293"/>
                  </a:ext>
                </a:extLst>
              </a:tr>
              <a:tr h="508933">
                <a:tc>
                  <a:txBody>
                    <a:bodyPr/>
                    <a:lstStyle/>
                    <a:p>
                      <a:r>
                        <a:rPr lang="en-US" dirty="0"/>
                        <a:t>Mathematics retest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Combined test &amp; answer booklets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One combined test &amp; answer booklet for each session (two booklets total)</a:t>
                      </a:r>
                    </a:p>
                  </a:txBody>
                  <a:tcPr/>
                </a:tc>
                <a:extLst>
                  <a:ext uri="{0D108BD9-81ED-4DB2-BD59-A6C34878D82A}">
                    <a16:rowId xmlns:a16="http://schemas.microsoft.com/office/drawing/2014/main" val="1204078828"/>
                  </a:ext>
                </a:extLst>
              </a:tr>
              <a:tr h="508933">
                <a:tc>
                  <a:txBody>
                    <a:bodyPr/>
                    <a:lstStyle/>
                    <a:p>
                      <a:r>
                        <a:rPr lang="en-US" dirty="0"/>
                        <a:t>Mathematics retest – Spanish/English edition</a:t>
                      </a:r>
                    </a:p>
                  </a:txBody>
                  <a:tcPr/>
                </a:tc>
                <a:tc>
                  <a:txBody>
                    <a:bodyPr/>
                    <a:lstStyle/>
                    <a:p>
                      <a:r>
                        <a:rPr lang="en-US" dirty="0"/>
                        <a:t>Separate test booklets and answer booklets</a:t>
                      </a:r>
                    </a:p>
                  </a:txBody>
                  <a:tcPr/>
                </a:tc>
                <a:tc>
                  <a:txBody>
                    <a:bodyPr/>
                    <a:lstStyle/>
                    <a:p>
                      <a:r>
                        <a:rPr lang="en-US" dirty="0"/>
                        <a:t>One test booklet and one answer booklet for each session (four booklets total)</a:t>
                      </a:r>
                    </a:p>
                  </a:txBody>
                  <a:tcPr/>
                </a:tc>
                <a:extLst>
                  <a:ext uri="{0D108BD9-81ED-4DB2-BD59-A6C34878D82A}">
                    <a16:rowId xmlns:a16="http://schemas.microsoft.com/office/drawing/2014/main" val="2682561080"/>
                  </a:ext>
                </a:extLst>
              </a:tr>
            </a:tbl>
          </a:graphicData>
        </a:graphic>
      </p:graphicFrame>
    </p:spTree>
    <p:extLst>
      <p:ext uri="{BB962C8B-B14F-4D97-AF65-F5344CB8AC3E}">
        <p14:creationId xmlns:p14="http://schemas.microsoft.com/office/powerpoint/2010/main" val="19979029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0830E4-8D5F-0CD6-7E14-77F2A8ADB9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7DE7D2-76F3-2C44-7F41-6CCE918566F6}"/>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Testing Systems and Terms, continued</a:t>
            </a:r>
          </a:p>
        </p:txBody>
      </p:sp>
      <p:sp>
        <p:nvSpPr>
          <p:cNvPr id="3" name="Content Placeholder 2">
            <a:extLst>
              <a:ext uri="{FF2B5EF4-FFF2-40B4-BE49-F238E27FC236}">
                <a16:creationId xmlns:a16="http://schemas.microsoft.com/office/drawing/2014/main" id="{823FC065-3932-575D-40B8-765370B25055}"/>
              </a:ext>
            </a:extLst>
          </p:cNvPr>
          <p:cNvSpPr>
            <a:spLocks noGrp="1"/>
          </p:cNvSpPr>
          <p:nvPr>
            <p:ph idx="1"/>
          </p:nvPr>
        </p:nvSpPr>
        <p:spPr>
          <a:xfrm>
            <a:off x="838200" y="1637911"/>
            <a:ext cx="10737501" cy="5083564"/>
          </a:xfrm>
        </p:spPr>
        <p:txBody>
          <a:bodyPr vert="horz" lIns="91440" tIns="45720" rIns="91440" bIns="45720" rtlCol="0" anchor="t">
            <a:normAutofit/>
          </a:bodyPr>
          <a:lstStyle/>
          <a:p>
            <a:r>
              <a:rPr lang="en-US" b="1" dirty="0">
                <a:latin typeface="Arial" panose="020B0604020202020204" pitchFamily="34" charset="0"/>
                <a:ea typeface="Calibri"/>
                <a:cs typeface="Arial" panose="020B0604020202020204" pitchFamily="34" charset="0"/>
              </a:rPr>
              <a:t>Summary page </a:t>
            </a:r>
            <a:r>
              <a:rPr lang="en-US" dirty="0">
                <a:latin typeface="Arial" panose="020B0604020202020204" pitchFamily="34" charset="0"/>
                <a:ea typeface="Calibri"/>
                <a:cs typeface="Arial" panose="020B0604020202020204" pitchFamily="34" charset="0"/>
              </a:rPr>
              <a:t>– </a:t>
            </a:r>
            <a:r>
              <a:rPr lang="en-US" dirty="0">
                <a:latin typeface="Arial" panose="020B0604020202020204" pitchFamily="34" charset="0"/>
                <a:cs typeface="Arial" panose="020B0604020202020204" pitchFamily="34" charset="0"/>
              </a:rPr>
              <a:t>the first page of the PDF that is created when student logins are downloaded in the MCAS Portal. It contains the username and password for each student and a list of the accommodations that each student was assigned. The summary page also contains the access codes that the test administrator will provide in order for students to begin their tests.</a:t>
            </a:r>
          </a:p>
          <a:p>
            <a:r>
              <a:rPr lang="en-US" b="1" dirty="0">
                <a:latin typeface="Arial" panose="020B0604020202020204" pitchFamily="34" charset="0"/>
                <a:cs typeface="Arial" panose="020B0604020202020204" pitchFamily="34" charset="0"/>
              </a:rPr>
              <a:t>Classes</a:t>
            </a:r>
            <a:r>
              <a:rPr lang="en-US" dirty="0">
                <a:latin typeface="Arial" panose="020B0604020202020204" pitchFamily="34" charset="0"/>
                <a:cs typeface="Arial" panose="020B0604020202020204" pitchFamily="34" charset="0"/>
              </a:rPr>
              <a:t> – groups of students testing together in the same place at the same time. Classes will be created in the MCAS Portal by the test coordinator, after which test administrators will be assigned to classes.</a:t>
            </a:r>
          </a:p>
        </p:txBody>
      </p:sp>
      <p:sp>
        <p:nvSpPr>
          <p:cNvPr id="4" name="Slide Number Placeholder 3">
            <a:extLst>
              <a:ext uri="{FF2B5EF4-FFF2-40B4-BE49-F238E27FC236}">
                <a16:creationId xmlns:a16="http://schemas.microsoft.com/office/drawing/2014/main" id="{B5FC9707-1029-31DA-EBB2-36A83EAA7B3F}"/>
              </a:ext>
            </a:extLst>
          </p:cNvPr>
          <p:cNvSpPr>
            <a:spLocks noGrp="1"/>
          </p:cNvSpPr>
          <p:nvPr>
            <p:ph type="sldNum" sz="quarter" idx="12"/>
          </p:nvPr>
        </p:nvSpPr>
        <p:spPr/>
        <p:txBody>
          <a:bodyPr/>
          <a:lstStyle/>
          <a:p>
            <a:fld id="{D0E3412F-6B7A-41B5-A4C8-E6A30A4D26B3}" type="slidenum">
              <a:rPr lang="en-US" smtClean="0"/>
              <a:t>5</a:t>
            </a:fld>
            <a:endParaRPr lang="en-US" dirty="0"/>
          </a:p>
        </p:txBody>
      </p:sp>
    </p:spTree>
    <p:extLst>
      <p:ext uri="{BB962C8B-B14F-4D97-AF65-F5344CB8AC3E}">
        <p14:creationId xmlns:p14="http://schemas.microsoft.com/office/powerpoint/2010/main" val="145337483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21656-A833-4E25-9FE9-26E880B31499}"/>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Questions and Answers</a:t>
            </a:r>
          </a:p>
        </p:txBody>
      </p:sp>
      <p:sp>
        <p:nvSpPr>
          <p:cNvPr id="3" name="Content Placeholder 2">
            <a:extLst>
              <a:ext uri="{FF2B5EF4-FFF2-40B4-BE49-F238E27FC236}">
                <a16:creationId xmlns:a16="http://schemas.microsoft.com/office/drawing/2014/main" id="{5F70B52F-ED5C-4769-B95C-4B8AC2CA6B7D}"/>
              </a:ext>
            </a:extLst>
          </p:cNvPr>
          <p:cNvSpPr>
            <a:spLocks noGrp="1"/>
          </p:cNvSpPr>
          <p:nvPr>
            <p:ph idx="1"/>
          </p:nvPr>
        </p:nvSpPr>
        <p:spPr/>
        <p:txBody>
          <a:bodyPr/>
          <a:lstStyle/>
          <a:p>
            <a:r>
              <a:rPr lang="en-US" dirty="0">
                <a:latin typeface="Arial" panose="020B0604020202020204" pitchFamily="34" charset="0"/>
                <a:cs typeface="Arial" panose="020B0604020202020204" pitchFamily="34" charset="0"/>
              </a:rPr>
              <a:t>Opportunity for questions on material covered</a:t>
            </a:r>
          </a:p>
          <a:p>
            <a:r>
              <a:rPr lang="en-US" dirty="0">
                <a:solidFill>
                  <a:srgbClr val="FF0000"/>
                </a:solidFill>
                <a:latin typeface="Arial" panose="020B0604020202020204" pitchFamily="34" charset="0"/>
                <a:cs typeface="Arial" panose="020B0604020202020204" pitchFamily="34" charset="0"/>
              </a:rPr>
              <a:t>Additional topics as needed</a:t>
            </a:r>
          </a:p>
        </p:txBody>
      </p:sp>
      <p:sp>
        <p:nvSpPr>
          <p:cNvPr id="4" name="Slide Number Placeholder 3">
            <a:extLst>
              <a:ext uri="{FF2B5EF4-FFF2-40B4-BE49-F238E27FC236}">
                <a16:creationId xmlns:a16="http://schemas.microsoft.com/office/drawing/2014/main" id="{5BB4E20F-4536-4DC0-A450-47F3D9F61E99}"/>
              </a:ext>
            </a:extLst>
          </p:cNvPr>
          <p:cNvSpPr>
            <a:spLocks noGrp="1"/>
          </p:cNvSpPr>
          <p:nvPr>
            <p:ph type="sldNum" sz="quarter" idx="12"/>
          </p:nvPr>
        </p:nvSpPr>
        <p:spPr/>
        <p:txBody>
          <a:bodyPr/>
          <a:lstStyle/>
          <a:p>
            <a:fld id="{D0E3412F-6B7A-41B5-A4C8-E6A30A4D26B3}" type="slidenum">
              <a:rPr lang="en-US" smtClean="0"/>
              <a:t>59</a:t>
            </a:fld>
            <a:endParaRPr lang="en-US" dirty="0"/>
          </a:p>
        </p:txBody>
      </p:sp>
    </p:spTree>
    <p:extLst>
      <p:ext uri="{BB962C8B-B14F-4D97-AF65-F5344CB8AC3E}">
        <p14:creationId xmlns:p14="http://schemas.microsoft.com/office/powerpoint/2010/main" val="37731098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0FF61-8C43-9B5B-9708-46D95CAD5E06}"/>
              </a:ext>
            </a:extLst>
          </p:cNvPr>
          <p:cNvSpPr>
            <a:spLocks noGrp="1"/>
          </p:cNvSpPr>
          <p:nvPr>
            <p:ph type="title"/>
          </p:nvPr>
        </p:nvSpPr>
        <p:spPr/>
        <p:txBody>
          <a:bodyPr/>
          <a:lstStyle/>
          <a:p>
            <a:r>
              <a:rPr lang="en-US" dirty="0"/>
              <a:t> </a:t>
            </a:r>
            <a:r>
              <a:rPr lang="en-US" sz="3600" dirty="0">
                <a:latin typeface="Arial"/>
                <a:cs typeface="Arial"/>
              </a:rPr>
              <a:t>Procedures for Signing in to and Pausing the Test</a:t>
            </a:r>
            <a:endParaRPr lang="en-US" sz="36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D3E3C6DC-D12C-A0A7-6689-1CD7C2C2760B}"/>
              </a:ext>
            </a:extLst>
          </p:cNvPr>
          <p:cNvSpPr>
            <a:spLocks noGrp="1"/>
          </p:cNvSpPr>
          <p:nvPr>
            <p:ph idx="1"/>
          </p:nvPr>
        </p:nvSpPr>
        <p:spPr/>
        <p:txBody>
          <a:bodyPr vert="horz" lIns="91440" tIns="45720" rIns="91440" bIns="45720" rtlCol="0" anchor="t">
            <a:normAutofit fontScale="92500" lnSpcReduction="10000"/>
          </a:bodyPr>
          <a:lstStyle/>
          <a:p>
            <a:r>
              <a:rPr lang="en-US" dirty="0">
                <a:latin typeface="Arial"/>
                <a:cs typeface="Arial"/>
              </a:rPr>
              <a:t>After signing in to the Kiosk with their usernames and passwords and hearing the TAM script read to them, students will enter an </a:t>
            </a:r>
            <a:r>
              <a:rPr lang="en-US" b="1" dirty="0">
                <a:latin typeface="Arial"/>
                <a:cs typeface="Arial"/>
              </a:rPr>
              <a:t>access code </a:t>
            </a:r>
            <a:r>
              <a:rPr lang="en-US" dirty="0">
                <a:latin typeface="Arial"/>
                <a:cs typeface="Arial"/>
              </a:rPr>
              <a:t>(that test administrators will write on the board) in order to begin their tests. </a:t>
            </a:r>
          </a:p>
          <a:p>
            <a:r>
              <a:rPr lang="en-US" dirty="0">
                <a:latin typeface="Arial" panose="020B0604020202020204" pitchFamily="34" charset="0"/>
                <a:cs typeface="Arial" panose="020B0604020202020204" pitchFamily="34" charset="0"/>
              </a:rPr>
              <a:t>Students will have the ability to pause their tests (e.g., during a break or during lunch). If a test is paused for less than 60 minutes, students will only need to enter their </a:t>
            </a:r>
            <a:r>
              <a:rPr lang="en-US" b="1" dirty="0">
                <a:latin typeface="Arial" panose="020B0604020202020204" pitchFamily="34" charset="0"/>
                <a:cs typeface="Arial" panose="020B0604020202020204" pitchFamily="34" charset="0"/>
              </a:rPr>
              <a:t>passwords</a:t>
            </a:r>
            <a:r>
              <a:rPr lang="en-US" dirty="0">
                <a:latin typeface="Arial" panose="020B0604020202020204" pitchFamily="34" charset="0"/>
                <a:cs typeface="Arial" panose="020B0604020202020204" pitchFamily="34" charset="0"/>
              </a:rPr>
              <a:t> to resume testing. No content is visible on the screen when a test is paused.</a:t>
            </a:r>
          </a:p>
          <a:p>
            <a:r>
              <a:rPr lang="en-US" dirty="0">
                <a:latin typeface="Arial"/>
                <a:cs typeface="Arial"/>
              </a:rPr>
              <a:t>In some circumstances, students or test administrators will need to enter a special password (the “</a:t>
            </a:r>
            <a:r>
              <a:rPr lang="en-US" b="1" dirty="0">
                <a:latin typeface="Arial"/>
                <a:cs typeface="Arial"/>
              </a:rPr>
              <a:t>proctor password</a:t>
            </a:r>
            <a:r>
              <a:rPr lang="en-US" dirty="0">
                <a:latin typeface="Arial"/>
                <a:cs typeface="Arial"/>
              </a:rPr>
              <a:t>”) in order for students to sign back in to the test. See pages 113</a:t>
            </a:r>
            <a:r>
              <a:rPr lang="en-US" b="0" i="0" u="none" strike="noStrike" baseline="0" dirty="0">
                <a:solidFill>
                  <a:srgbClr val="000000"/>
                </a:solidFill>
                <a:latin typeface="Arial"/>
                <a:cs typeface="Arial"/>
              </a:rPr>
              <a:t>–</a:t>
            </a:r>
            <a:r>
              <a:rPr lang="en-US" dirty="0">
                <a:latin typeface="Arial"/>
                <a:cs typeface="Arial"/>
              </a:rPr>
              <a:t>114 in the CBT TAM).</a:t>
            </a:r>
          </a:p>
        </p:txBody>
      </p:sp>
      <p:sp>
        <p:nvSpPr>
          <p:cNvPr id="4" name="Slide Number Placeholder 3">
            <a:extLst>
              <a:ext uri="{FF2B5EF4-FFF2-40B4-BE49-F238E27FC236}">
                <a16:creationId xmlns:a16="http://schemas.microsoft.com/office/drawing/2014/main" id="{1159FA5A-E0A0-DED1-B796-30940E9AE041}"/>
              </a:ext>
            </a:extLst>
          </p:cNvPr>
          <p:cNvSpPr>
            <a:spLocks noGrp="1"/>
          </p:cNvSpPr>
          <p:nvPr>
            <p:ph type="sldNum" sz="quarter" idx="12"/>
          </p:nvPr>
        </p:nvSpPr>
        <p:spPr/>
        <p:txBody>
          <a:bodyPr/>
          <a:lstStyle/>
          <a:p>
            <a:fld id="{D0E3412F-6B7A-41B5-A4C8-E6A30A4D26B3}" type="slidenum">
              <a:rPr lang="en-US" smtClean="0"/>
              <a:t>6</a:t>
            </a:fld>
            <a:endParaRPr lang="en-US" dirty="0"/>
          </a:p>
        </p:txBody>
      </p:sp>
    </p:spTree>
    <p:extLst>
      <p:ext uri="{BB962C8B-B14F-4D97-AF65-F5344CB8AC3E}">
        <p14:creationId xmlns:p14="http://schemas.microsoft.com/office/powerpoint/2010/main" val="22094762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59E0C6-83FE-7B8B-12E4-C860860490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66B806-92F2-8A80-2E63-1E68358397E7}"/>
              </a:ext>
            </a:extLst>
          </p:cNvPr>
          <p:cNvSpPr>
            <a:spLocks noGrp="1"/>
          </p:cNvSpPr>
          <p:nvPr>
            <p:ph type="title"/>
          </p:nvPr>
        </p:nvSpPr>
        <p:spPr/>
        <p:txBody>
          <a:bodyPr>
            <a:normAutofit/>
          </a:bodyPr>
          <a:lstStyle/>
          <a:p>
            <a:r>
              <a:rPr lang="en-US" sz="4200" dirty="0">
                <a:latin typeface="Arial"/>
                <a:cs typeface="Arial"/>
              </a:rPr>
              <a:t>MCAS Student Kiosk Updates for 2025</a:t>
            </a:r>
            <a:r>
              <a:rPr lang="en-US" sz="4200" dirty="0">
                <a:latin typeface="Calibri"/>
                <a:ea typeface="Calibri"/>
                <a:cs typeface="Calibri"/>
              </a:rPr>
              <a:t>–</a:t>
            </a:r>
            <a:r>
              <a:rPr lang="en-US" sz="4200" dirty="0">
                <a:latin typeface="Arial"/>
                <a:ea typeface="Calibri"/>
                <a:cs typeface="Arial"/>
              </a:rPr>
              <a:t>26</a:t>
            </a:r>
            <a:endParaRPr lang="en-US" sz="4200" dirty="0">
              <a:latin typeface="Arial" panose="020B0604020202020204" pitchFamily="34" charset="0"/>
              <a:cs typeface="Arial" panose="020B0604020202020204" pitchFamily="34" charset="0"/>
            </a:endParaRPr>
          </a:p>
        </p:txBody>
      </p:sp>
      <p:sp>
        <p:nvSpPr>
          <p:cNvPr id="3" name="Text Placeholder 2">
            <a:extLst>
              <a:ext uri="{FF2B5EF4-FFF2-40B4-BE49-F238E27FC236}">
                <a16:creationId xmlns:a16="http://schemas.microsoft.com/office/drawing/2014/main" id="{C8563533-BBB0-2C7D-AF03-93DB30F4F869}"/>
              </a:ext>
            </a:extLst>
          </p:cNvPr>
          <p:cNvSpPr>
            <a:spLocks noGrp="1"/>
          </p:cNvSpPr>
          <p:nvPr>
            <p:ph idx="1"/>
          </p:nvPr>
        </p:nvSpPr>
        <p:spPr>
          <a:xfrm>
            <a:off x="838200" y="1622931"/>
            <a:ext cx="10515600" cy="4351338"/>
          </a:xfrm>
        </p:spPr>
        <p:txBody>
          <a:bodyPr>
            <a:normAutofit lnSpcReduction="10000"/>
          </a:bodyPr>
          <a:lstStyle/>
          <a:p>
            <a:r>
              <a:rPr lang="en-US" dirty="0">
                <a:latin typeface="Arial" panose="020B0604020202020204" pitchFamily="34" charset="0"/>
                <a:cs typeface="Arial" panose="020B0604020202020204" pitchFamily="34" charset="0"/>
              </a:rPr>
              <a:t>The names of the color contrast options have been updated to be more descriptive.</a:t>
            </a:r>
          </a:p>
          <a:p>
            <a:r>
              <a:rPr lang="en-US" dirty="0">
                <a:latin typeface="Arial" panose="020B0604020202020204" pitchFamily="34" charset="0"/>
                <a:cs typeface="Arial" panose="020B0604020202020204" pitchFamily="34" charset="0"/>
              </a:rPr>
              <a:t>When a student has selected a color contrast option, the equation editor and reference sheets will be in the same selected color contrast. </a:t>
            </a:r>
          </a:p>
          <a:p>
            <a:r>
              <a:rPr lang="en-US" dirty="0">
                <a:latin typeface="Arial" panose="020B0604020202020204" pitchFamily="34" charset="0"/>
                <a:cs typeface="Arial" panose="020B0604020202020204" pitchFamily="34" charset="0"/>
              </a:rPr>
              <a:t>The rulers have been updated for better visibility and clarity. The color is now blue, the numbers have been enlarged, and the tick marks have been darkened.</a:t>
            </a:r>
          </a:p>
          <a:p>
            <a:r>
              <a:rPr lang="en-US" dirty="0">
                <a:solidFill>
                  <a:schemeClr val="dk1"/>
                </a:solidFill>
                <a:latin typeface="Arial" panose="020B0604020202020204" pitchFamily="34" charset="0"/>
                <a:cs typeface="Arial" panose="020B0604020202020204" pitchFamily="34" charset="0"/>
              </a:rPr>
              <a:t>The student’s first name and last initial will now appear in the top right corner of the screen during a test.</a:t>
            </a:r>
            <a:r>
              <a:rPr lang="en-US" dirty="0">
                <a:latin typeface="Arial" panose="020B0604020202020204" pitchFamily="34" charset="0"/>
                <a:cs typeface="Arial" panose="020B0604020202020204" pitchFamily="34" charset="0"/>
              </a:rPr>
              <a:t> Hovering over it will display the student’s full name.</a:t>
            </a:r>
            <a:endParaRPr lang="en-US" dirty="0">
              <a:solidFill>
                <a:schemeClr val="dk1"/>
              </a:solidFill>
              <a:latin typeface="Arial" panose="020B0604020202020204" pitchFamily="34" charset="0"/>
              <a:cs typeface="Arial" panose="020B0604020202020204" pitchFamily="34" charset="0"/>
            </a:endParaRPr>
          </a:p>
        </p:txBody>
      </p:sp>
      <p:sp>
        <p:nvSpPr>
          <p:cNvPr id="9" name="Slide Number Placeholder 8">
            <a:extLst>
              <a:ext uri="{FF2B5EF4-FFF2-40B4-BE49-F238E27FC236}">
                <a16:creationId xmlns:a16="http://schemas.microsoft.com/office/drawing/2014/main" id="{3271E498-A37B-622A-ECF2-C8AD71C6C4EC}"/>
              </a:ext>
            </a:extLst>
          </p:cNvPr>
          <p:cNvSpPr>
            <a:spLocks noGrp="1"/>
          </p:cNvSpPr>
          <p:nvPr>
            <p:ph type="sldNum" sz="quarter" idx="12"/>
          </p:nvPr>
        </p:nvSpPr>
        <p:spPr/>
        <p:txBody>
          <a:bodyPr/>
          <a:lstStyle/>
          <a:p>
            <a:fld id="{68A8D22E-6BC5-9E47-900C-2BB94685D9F5}" type="slidenum">
              <a:rPr lang="en-US" smtClean="0"/>
              <a:t>7</a:t>
            </a:fld>
            <a:endParaRPr lang="en-US" dirty="0"/>
          </a:p>
        </p:txBody>
      </p:sp>
    </p:spTree>
    <p:extLst>
      <p:ext uri="{BB962C8B-B14F-4D97-AF65-F5344CB8AC3E}">
        <p14:creationId xmlns:p14="http://schemas.microsoft.com/office/powerpoint/2010/main" val="29164463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D91E58-F8AB-448A-ABC8-AA91CB7D9A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B2882E-CA4E-1755-7647-BBA2140D382E}"/>
              </a:ext>
            </a:extLst>
          </p:cNvPr>
          <p:cNvSpPr>
            <a:spLocks noGrp="1"/>
          </p:cNvSpPr>
          <p:nvPr>
            <p:ph type="title"/>
          </p:nvPr>
        </p:nvSpPr>
        <p:spPr/>
        <p:txBody>
          <a:bodyPr>
            <a:normAutofit/>
          </a:bodyPr>
          <a:lstStyle/>
          <a:p>
            <a:r>
              <a:rPr lang="en-US" sz="3400" dirty="0">
                <a:latin typeface="Arial"/>
                <a:cs typeface="Arial"/>
              </a:rPr>
              <a:t>MCAS Student Kiosk Updates for 2025</a:t>
            </a:r>
            <a:r>
              <a:rPr lang="en-US" sz="3400" dirty="0">
                <a:latin typeface="Calibri"/>
                <a:ea typeface="Calibri"/>
                <a:cs typeface="Calibri"/>
              </a:rPr>
              <a:t>–</a:t>
            </a:r>
            <a:r>
              <a:rPr lang="en-US" sz="3400" dirty="0">
                <a:latin typeface="Arial"/>
                <a:ea typeface="Calibri"/>
                <a:cs typeface="Arial"/>
              </a:rPr>
              <a:t>26</a:t>
            </a:r>
            <a:r>
              <a:rPr lang="en-US" sz="3400" dirty="0">
                <a:latin typeface="Arial"/>
                <a:cs typeface="Arial"/>
              </a:rPr>
              <a:t>, continued</a:t>
            </a:r>
            <a:endParaRPr lang="en-US" sz="3400"/>
          </a:p>
        </p:txBody>
      </p:sp>
      <p:sp>
        <p:nvSpPr>
          <p:cNvPr id="3" name="Text Placeholder 2">
            <a:extLst>
              <a:ext uri="{FF2B5EF4-FFF2-40B4-BE49-F238E27FC236}">
                <a16:creationId xmlns:a16="http://schemas.microsoft.com/office/drawing/2014/main" id="{DF4D7A90-9E6B-A228-AB8A-6E3FB496DF40}"/>
              </a:ext>
            </a:extLst>
          </p:cNvPr>
          <p:cNvSpPr>
            <a:spLocks noGrp="1"/>
          </p:cNvSpPr>
          <p:nvPr>
            <p:ph idx="1"/>
          </p:nvPr>
        </p:nvSpPr>
        <p:spPr>
          <a:xfrm>
            <a:off x="838200" y="1572826"/>
            <a:ext cx="10515600" cy="4783523"/>
          </a:xfrm>
        </p:spPr>
        <p:txBody>
          <a:bodyPr vert="horz" lIns="91440" tIns="45720" rIns="91440" bIns="45720" rtlCol="0" anchor="t">
            <a:normAutofit fontScale="92500" lnSpcReduction="20000"/>
          </a:bodyPr>
          <a:lstStyle/>
          <a:p>
            <a:r>
              <a:rPr lang="en-US" dirty="0">
                <a:solidFill>
                  <a:schemeClr val="dk1"/>
                </a:solidFill>
                <a:latin typeface="Arial" panose="020B0604020202020204" pitchFamily="34" charset="0"/>
                <a:cs typeface="Arial" panose="020B0604020202020204" pitchFamily="34" charset="0"/>
              </a:rPr>
              <a:t>Students will be given a warning before timing out of a test, which happens after 60 minutes of inactivity.</a:t>
            </a:r>
            <a:r>
              <a:rPr lang="en-US" dirty="0">
                <a:latin typeface="Arial" panose="020B0604020202020204" pitchFamily="34" charset="0"/>
                <a:cs typeface="Arial" panose="020B0604020202020204" pitchFamily="34" charset="0"/>
              </a:rPr>
              <a:t> </a:t>
            </a:r>
            <a:r>
              <a:rPr lang="en-US" dirty="0">
                <a:solidFill>
                  <a:schemeClr val="dk1"/>
                </a:solidFill>
                <a:latin typeface="Arial" panose="020B0604020202020204" pitchFamily="34" charset="0"/>
                <a:cs typeface="Arial" panose="020B0604020202020204" pitchFamily="34" charset="0"/>
              </a:rPr>
              <a:t>A timeout popup will appear when there are 60 seconds before the test times out due to inactivity. The warning timer will count down from 60 seconds. The student may click </a:t>
            </a:r>
            <a:r>
              <a:rPr lang="en-US" i="1" dirty="0">
                <a:solidFill>
                  <a:schemeClr val="dk1"/>
                </a:solidFill>
                <a:latin typeface="Arial" panose="020B0604020202020204" pitchFamily="34" charset="0"/>
                <a:cs typeface="Arial" panose="020B0604020202020204" pitchFamily="34" charset="0"/>
              </a:rPr>
              <a:t>Continue</a:t>
            </a:r>
            <a:r>
              <a:rPr lang="en-US" dirty="0">
                <a:solidFill>
                  <a:schemeClr val="dk1"/>
                </a:solidFill>
                <a:latin typeface="Arial" panose="020B0604020202020204" pitchFamily="34" charset="0"/>
                <a:cs typeface="Arial" panose="020B0604020202020204" pitchFamily="34" charset="0"/>
              </a:rPr>
              <a:t> to continue testing.</a:t>
            </a:r>
          </a:p>
          <a:p>
            <a:r>
              <a:rPr lang="en-US" dirty="0">
                <a:latin typeface="Arial" panose="020B0604020202020204" pitchFamily="34" charset="0"/>
                <a:cs typeface="Arial" panose="020B0604020202020204" pitchFamily="34" charset="0"/>
              </a:rPr>
              <a:t>All three calculator brands, TI, Desmos, and eMetric, have been updated to the latest versions of the calculators, and they now default to degrees, not radians.</a:t>
            </a:r>
            <a:endParaRPr lang="en-US" dirty="0">
              <a:solidFill>
                <a:schemeClr val="dk1"/>
              </a:solidFill>
              <a:latin typeface="Arial" panose="020B0604020202020204" pitchFamily="34" charset="0"/>
              <a:cs typeface="Arial" panose="020B0604020202020204" pitchFamily="34" charset="0"/>
            </a:endParaRPr>
          </a:p>
          <a:p>
            <a:r>
              <a:rPr lang="en-US" dirty="0">
                <a:solidFill>
                  <a:schemeClr val="dk1"/>
                </a:solidFill>
                <a:latin typeface="Arial" panose="020B0604020202020204" pitchFamily="34" charset="0"/>
                <a:cs typeface="Arial" panose="020B0604020202020204" pitchFamily="34" charset="0"/>
              </a:rPr>
              <a:t>The Answer Eliminator feature (UF7) is no longer available. However, the Hiding Options tool (UF6) is still available and has very similar functionality.</a:t>
            </a:r>
          </a:p>
          <a:p>
            <a:r>
              <a:rPr lang="en-US" dirty="0">
                <a:solidFill>
                  <a:schemeClr val="dk1"/>
                </a:solidFill>
                <a:latin typeface="Arial"/>
                <a:cs typeface="Arial"/>
              </a:rPr>
              <a:t>“Session Access Code” (the code that test administrators write on the board and that students type into the Kiosk to begin their test) has been renamed “Access Code.”</a:t>
            </a:r>
          </a:p>
        </p:txBody>
      </p:sp>
      <p:sp>
        <p:nvSpPr>
          <p:cNvPr id="9" name="Slide Number Placeholder 8">
            <a:extLst>
              <a:ext uri="{FF2B5EF4-FFF2-40B4-BE49-F238E27FC236}">
                <a16:creationId xmlns:a16="http://schemas.microsoft.com/office/drawing/2014/main" id="{30CD50CC-B74E-FCB7-A0CA-FD5D9D78239F}"/>
              </a:ext>
            </a:extLst>
          </p:cNvPr>
          <p:cNvSpPr>
            <a:spLocks noGrp="1"/>
          </p:cNvSpPr>
          <p:nvPr>
            <p:ph type="sldNum" sz="quarter" idx="12"/>
          </p:nvPr>
        </p:nvSpPr>
        <p:spPr/>
        <p:txBody>
          <a:bodyPr/>
          <a:lstStyle/>
          <a:p>
            <a:fld id="{68A8D22E-6BC5-9E47-900C-2BB94685D9F5}" type="slidenum">
              <a:rPr lang="en-US" smtClean="0"/>
              <a:t>8</a:t>
            </a:fld>
            <a:endParaRPr lang="en-US" dirty="0"/>
          </a:p>
        </p:txBody>
      </p:sp>
    </p:spTree>
    <p:extLst>
      <p:ext uri="{BB962C8B-B14F-4D97-AF65-F5344CB8AC3E}">
        <p14:creationId xmlns:p14="http://schemas.microsoft.com/office/powerpoint/2010/main" val="24456094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e77133ba-eec1-4d51-86ef-7b6d23495175">
      <Terms xmlns="http://schemas.microsoft.com/office/infopath/2007/PartnerControls"/>
    </lcf76f155ced4ddcb4097134ff3c332f>
    <TaxCatchAll xmlns="049449a1-970d-4061-91c8-87f7c4621d9d"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632492CAC103A49A985C1EA3C99F8E6" ma:contentTypeVersion="16" ma:contentTypeDescription="Create a new document." ma:contentTypeScope="" ma:versionID="4d4eb0bb227d9181a6cf2f709a31bf8f">
  <xsd:schema xmlns:xsd="http://www.w3.org/2001/XMLSchema" xmlns:xs="http://www.w3.org/2001/XMLSchema" xmlns:p="http://schemas.microsoft.com/office/2006/metadata/properties" xmlns:ns2="e77133ba-eec1-4d51-86ef-7b6d23495175" xmlns:ns3="049449a1-970d-4061-91c8-87f7c4621d9d" targetNamespace="http://schemas.microsoft.com/office/2006/metadata/properties" ma:root="true" ma:fieldsID="c9e6c4eb5a398d9c391cbac9e2e244b6" ns2:_="" ns3:_="">
    <xsd:import namespace="e77133ba-eec1-4d51-86ef-7b6d23495175"/>
    <xsd:import namespace="049449a1-970d-4061-91c8-87f7c4621d9d"/>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ObjectDetectorVersions" minOccurs="0"/>
                <xsd:element ref="ns2:MediaServiceSearchProperties" minOccurs="0"/>
                <xsd:element ref="ns2:MediaServiceLocation"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77133ba-eec1-4d51-86ef-7b6d2349517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ServiceLocation" ma:index="21" nillable="true" ma:displayName="Location" ma:indexed="true"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49449a1-970d-4061-91c8-87f7c4621d9d"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844dd94a-ad39-4ee4-bc43-d261aca497bd}" ma:internalName="TaxCatchAll" ma:showField="CatchAllData" ma:web="049449a1-970d-4061-91c8-87f7c4621d9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C4F01F8-6C95-4879-ADD4-EEF52D5424FF}">
  <ds:schemaRefs>
    <ds:schemaRef ds:uri="http://purl.org/dc/elements/1.1/"/>
    <ds:schemaRef ds:uri="http://purl.org/dc/dcmitype/"/>
    <ds:schemaRef ds:uri="http://schemas.openxmlformats.org/package/2006/metadata/core-properties"/>
    <ds:schemaRef ds:uri="http://schemas.microsoft.com/office/2006/documentManagement/types"/>
    <ds:schemaRef ds:uri="http://www.w3.org/XML/1998/namespace"/>
    <ds:schemaRef ds:uri="http://schemas.microsoft.com/office/2006/metadata/properties"/>
    <ds:schemaRef ds:uri="http://schemas.microsoft.com/office/infopath/2007/PartnerControls"/>
    <ds:schemaRef ds:uri="049449a1-970d-4061-91c8-87f7c4621d9d"/>
    <ds:schemaRef ds:uri="e77133ba-eec1-4d51-86ef-7b6d23495175"/>
    <ds:schemaRef ds:uri="http://purl.org/dc/terms/"/>
  </ds:schemaRefs>
</ds:datastoreItem>
</file>

<file path=customXml/itemProps2.xml><?xml version="1.0" encoding="utf-8"?>
<ds:datastoreItem xmlns:ds="http://schemas.openxmlformats.org/officeDocument/2006/customXml" ds:itemID="{48CED370-4195-484E-AF55-2C70129E6F96}">
  <ds:schemaRefs>
    <ds:schemaRef ds:uri="http://schemas.microsoft.com/sharepoint/v3/contenttype/forms"/>
  </ds:schemaRefs>
</ds:datastoreItem>
</file>

<file path=customXml/itemProps3.xml><?xml version="1.0" encoding="utf-8"?>
<ds:datastoreItem xmlns:ds="http://schemas.openxmlformats.org/officeDocument/2006/customXml" ds:itemID="{5F5B4370-2AAB-4C0A-9190-1377E26C8EBC}">
  <ds:schemaRefs>
    <ds:schemaRef ds:uri="049449a1-970d-4061-91c8-87f7c4621d9d"/>
    <ds:schemaRef ds:uri="e77133ba-eec1-4d51-86ef-7b6d2349517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otalTime>23</TotalTime>
  <Words>6694</Words>
  <Application>Microsoft Office PowerPoint</Application>
  <PresentationFormat>Widescreen</PresentationFormat>
  <Paragraphs>543</Paragraphs>
  <Slides>60</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60</vt:i4>
      </vt:variant>
    </vt:vector>
  </HeadingPairs>
  <TitlesOfParts>
    <vt:vector size="64" baseType="lpstr">
      <vt:lpstr>Arial</vt:lpstr>
      <vt:lpstr>Calibri</vt:lpstr>
      <vt:lpstr>Calibri Light</vt:lpstr>
      <vt:lpstr>Office Theme</vt:lpstr>
      <vt:lpstr>Instructions for Using These Slides</vt:lpstr>
      <vt:lpstr>MCAS Test Administration Training Session</vt:lpstr>
      <vt:lpstr>Today’s Agenda</vt:lpstr>
      <vt:lpstr>Goals for This Training </vt:lpstr>
      <vt:lpstr>Testing Systems and Terms</vt:lpstr>
      <vt:lpstr>Testing Systems and Terms, continued</vt:lpstr>
      <vt:lpstr> Procedures for Signing in to and Pausing the Test</vt:lpstr>
      <vt:lpstr>MCAS Student Kiosk Updates for 2025–26</vt:lpstr>
      <vt:lpstr>MCAS Student Kiosk Updates for 2025–26, continued</vt:lpstr>
      <vt:lpstr>MCAS Portal Updates for 2025–26</vt:lpstr>
      <vt:lpstr>Training and Documentation Requirement</vt:lpstr>
      <vt:lpstr>Test Administration Dates</vt:lpstr>
      <vt:lpstr>Local Procedures related to Testing Times</vt:lpstr>
      <vt:lpstr>DESE Recommended Testing Times:  </vt:lpstr>
      <vt:lpstr>Breaks during a Session</vt:lpstr>
      <vt:lpstr>Secure Content and Materials</vt:lpstr>
      <vt:lpstr>Sample Student Login</vt:lpstr>
      <vt:lpstr>Sample Summary Page</vt:lpstr>
      <vt:lpstr>Test content is confidential. The following things are prohibited:</vt:lpstr>
      <vt:lpstr>If a Student Reports a Concern About a Test Question</vt:lpstr>
      <vt:lpstr>Exceptions to Prohibition of Test Administrators Viewing MCAS Content</vt:lpstr>
      <vt:lpstr>Storage of Secure Materials </vt:lpstr>
      <vt:lpstr>Tracking Secure Materials </vt:lpstr>
      <vt:lpstr>Monitoring Students Outside the Testing Room</vt:lpstr>
      <vt:lpstr>A Secure Environment in the Testing Room</vt:lpstr>
      <vt:lpstr>A Secure Environment in the Testing Room, continued</vt:lpstr>
      <vt:lpstr>Prohibited Materials</vt:lpstr>
      <vt:lpstr>Cell Phones</vt:lpstr>
      <vt:lpstr>Allowable Materials</vt:lpstr>
      <vt:lpstr>Allowable Materials (Continued)</vt:lpstr>
      <vt:lpstr>Allowable Materials (Continued 2)</vt:lpstr>
      <vt:lpstr>Additional information about Reference Sheets</vt:lpstr>
      <vt:lpstr>Test Administrator Day-of-Testing Responsibilities Before Testing Begins </vt:lpstr>
      <vt:lpstr>Test Administrator Day-of-Testing Responsibilities Before Testing Begins, continued </vt:lpstr>
      <vt:lpstr>Avoiding Common Issues during Testing</vt:lpstr>
      <vt:lpstr>Test Administrator Responsibilities During Testing</vt:lpstr>
      <vt:lpstr>Coaching is not permitted on MCAS tests. What is coaching?</vt:lpstr>
      <vt:lpstr>What is permitted?</vt:lpstr>
      <vt:lpstr>Providing Technology-Related Help to Students</vt:lpstr>
      <vt:lpstr>Steps to Take in Case of Technology Problems</vt:lpstr>
      <vt:lpstr>Testing Irregularities</vt:lpstr>
      <vt:lpstr>Responsibilities After the Session is Over</vt:lpstr>
      <vt:lpstr>Other School Procedures </vt:lpstr>
      <vt:lpstr>Other School Procedures, Continued </vt:lpstr>
      <vt:lpstr>Training Resources for Computer-Based Testing</vt:lpstr>
      <vt:lpstr>Universal and Designated Accessibility Features  for All Students </vt:lpstr>
      <vt:lpstr>Universal Accessibility Features (UFs) – Available to All Students </vt:lpstr>
      <vt:lpstr>Designated Accessibility Features (DFs) –  Available to All Students, at the Principal’s Discretion</vt:lpstr>
      <vt:lpstr>Preparing to Administer Accommodations </vt:lpstr>
      <vt:lpstr>Accommodations for Students with Disabilities  </vt:lpstr>
      <vt:lpstr>List of Accommodations for Students with Disabilities</vt:lpstr>
      <vt:lpstr>Special Access Accommodations </vt:lpstr>
      <vt:lpstr>Accommodations for English Learners</vt:lpstr>
      <vt:lpstr>List of EL Accommodations</vt:lpstr>
      <vt:lpstr>Special Instructions for Human Read-Aloud and Human Signer Accommodations</vt:lpstr>
      <vt:lpstr>If a Student Refuses an Accommodation </vt:lpstr>
      <vt:lpstr>Additional Resources for Accommodations</vt:lpstr>
      <vt:lpstr>Paper-Based Testing</vt:lpstr>
      <vt:lpstr>Paper-Based Testing (Continued)</vt:lpstr>
      <vt:lpstr>Questions and Answers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MCAS November Retest 2025 Test Administration Training Slides</dc:title>
  <dc:creator>DESE</dc:creator>
  <cp:lastModifiedBy>Zou, Dong (EOE)</cp:lastModifiedBy>
  <cp:revision>4</cp:revision>
  <dcterms:created xsi:type="dcterms:W3CDTF">2021-03-01T21:49:11Z</dcterms:created>
  <dcterms:modified xsi:type="dcterms:W3CDTF">2025-10-28T21:00:26Z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tadate">
    <vt:lpwstr>Oct 28 2025 12:00AM</vt:lpwstr>
  </property>
</Properties>
</file>