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6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92" autoAdjust="0"/>
    <p:restoredTop sz="94660"/>
  </p:normalViewPr>
  <p:slideViewPr>
    <p:cSldViewPr>
      <p:cViewPr varScale="1">
        <p:scale>
          <a:sx n="131" d="100"/>
          <a:sy n="131" d="100"/>
        </p:scale>
        <p:origin x="79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 descr="Decorative border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4416 w 4917"/>
                <a:gd name="T3" fmla="*/ 0 h 1000"/>
                <a:gd name="T4" fmla="*/ 4917 w 4917"/>
                <a:gd name="T5" fmla="*/ 500 h 1000"/>
                <a:gd name="T6" fmla="*/ 4417 w 4917"/>
                <a:gd name="T7" fmla="*/ 1000 h 1000"/>
                <a:gd name="T8" fmla="*/ 0 w 4917"/>
                <a:gd name="T9" fmla="*/ 1000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3B588-18C0-4AF3-95A6-F0E76B3C3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3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19520-42F9-4E5F-9311-E9046843E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0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A5CA4-D08C-4C09-AD42-D503FA6F7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9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5CA51-CFC8-495D-9FD0-9D7BCC6E0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79C1E-1442-44BD-8266-8E85A37BB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6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4366C-8D73-468D-AE07-8272FA0A8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0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1F7A1-AD03-457F-A64C-00E39C1FC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5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E3ECB-5028-4B65-A4F6-444C712EA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0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C2E45-6DBA-4A1B-AF9F-3ED672D92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9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925DF-EDDE-4CD0-8012-E28794125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6A47F-223D-420E-81DB-DC7F387D9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6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 descr="decorative border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6499 w 7000"/>
                <a:gd name="T3" fmla="*/ 0 h 1000"/>
                <a:gd name="T4" fmla="*/ 7000 w 7000"/>
                <a:gd name="T5" fmla="*/ 500 h 1000"/>
                <a:gd name="T6" fmla="*/ 6500 w 7000"/>
                <a:gd name="T7" fmla="*/ 1000 h 1000"/>
                <a:gd name="T8" fmla="*/ 0 w 7000"/>
                <a:gd name="T9" fmla="*/ 1000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3957F7AD-0DBC-4ED7-A7DF-973EFBAB2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pPr eaLnBrk="1" hangingPunct="1"/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b="1" dirty="0" smtClean="0"/>
              <a:t>MCAS November Retest</a:t>
            </a:r>
            <a:br>
              <a:rPr lang="en-US" sz="4200" b="1" dirty="0" smtClean="0"/>
            </a:br>
            <a:endParaRPr lang="en-US" sz="4200" b="1" dirty="0" smtClean="0"/>
          </a:p>
        </p:txBody>
      </p:sp>
      <p:sp>
        <p:nvSpPr>
          <p:cNvPr id="3" name="TextBox 2" descr="Submitted by Brockton High School&#10;Contact Sharon Wolder at SHARONRWOLDER@bpsma.org with questions"/>
          <p:cNvSpPr txBox="1"/>
          <p:nvPr/>
        </p:nvSpPr>
        <p:spPr>
          <a:xfrm>
            <a:off x="3657600" y="5638800"/>
            <a:ext cx="5105400" cy="830263"/>
          </a:xfrm>
          <a:prstGeom prst="rect">
            <a:avLst/>
          </a:prstGeom>
          <a:noFill/>
          <a:ln>
            <a:solidFill>
              <a:schemeClr val="accent1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Submitted by Brockton High School</a:t>
            </a:r>
          </a:p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Contact Sharon </a:t>
            </a:r>
            <a:r>
              <a:rPr lang="en-US" sz="1600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Wolder</a:t>
            </a:r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at SHARONRWOLDER@bpsma.org with questions.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PREPARATIONS</a:t>
            </a:r>
          </a:p>
        </p:txBody>
      </p:sp>
      <p:sp>
        <p:nvSpPr>
          <p:cNvPr id="4099" name="Rectangle 3" descr="SEATING CHARTS&#10;&#10;CAREFULLY READ THE INSTRUCTIONS AND THE ADMINISTRATION MANUAL&#10;&#10;CROSS OUT AND HIGHLIGHT&#10;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SEATING CHARTS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CAREFULLY READ THE INSTRUCTIONS AND THE ADMINISTRATION MANUAL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sz="4000" b="1" dirty="0" smtClean="0"/>
              <a:t>CROSS OUT AND HIGHLIGHT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FORMS</a:t>
            </a:r>
          </a:p>
        </p:txBody>
      </p:sp>
      <p:sp>
        <p:nvSpPr>
          <p:cNvPr id="5123" name="Rectangle 3" descr="ATTENDANCE: ONLY MARK ABSENT STUDENTS WITH AN “a” OR “A”  &#10;&#10;LUNCH LISTS: RECORD the names and ID#s of students who get a lunch&#10;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ATTENDANCE</a:t>
            </a:r>
            <a:r>
              <a:rPr lang="en-US" dirty="0" smtClean="0"/>
              <a:t>: </a:t>
            </a:r>
            <a:r>
              <a:rPr lang="en-US" sz="4000" b="1" dirty="0" smtClean="0"/>
              <a:t>ONLY MARK ABSENT </a:t>
            </a:r>
            <a:r>
              <a:rPr lang="en-US" b="1" dirty="0" smtClean="0"/>
              <a:t>STUDENTS WITH AN</a:t>
            </a:r>
            <a:r>
              <a:rPr lang="en-US" sz="4000" b="1" dirty="0" smtClean="0"/>
              <a:t> “a” OR “A”</a:t>
            </a:r>
            <a:r>
              <a:rPr lang="en-US" dirty="0" smtClean="0"/>
              <a:t> 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LUNCH LISTS: RECORD the names and ID#s of students who get a lunch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TEST SECURITY</a:t>
            </a:r>
          </a:p>
        </p:txBody>
      </p:sp>
      <p:sp>
        <p:nvSpPr>
          <p:cNvPr id="6147" name="Rectangle 3" descr="CELL PHONES POWERED OFF&#10;&#10;SILENT BATHROOM BREAKS&#10;&#10;SEATING CHARTS&#10;&#10;CIRCULATE, CIRCULATE, CIRCULATE&#10;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CELL PHONES POWERED OFF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SILENT BATHROOM BREAKS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SEATING CHARTS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3100" b="1" dirty="0" smtClean="0"/>
              <a:t>CIRCULATE, CIRCULATE, CIRCULATE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DISMISSALS</a:t>
            </a:r>
          </a:p>
        </p:txBody>
      </p:sp>
      <p:sp>
        <p:nvSpPr>
          <p:cNvPr id="7171" name="Rectangle 3" descr="STUDENTS STILL TESTING AT LUNCHTIME CAN only BE DISMISSED AT BELLS AFTER THEY HAVE COMPLETED TESTING!!!&#10;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b="1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STUDENTS STILL TESTING AT LUNCHTIME CAN only BE DISMISSED AT </a:t>
            </a:r>
            <a:r>
              <a:rPr lang="en-US" sz="4400" b="1" u="sng" dirty="0" smtClean="0"/>
              <a:t>BELLS</a:t>
            </a:r>
            <a:r>
              <a:rPr lang="en-US" b="1" dirty="0" smtClean="0"/>
              <a:t> AFTER THEY HAVE COMPLETED TESTING!!!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RETURNING THE BOXES</a:t>
            </a:r>
          </a:p>
        </p:txBody>
      </p:sp>
      <p:sp>
        <p:nvSpPr>
          <p:cNvPr id="8195" name="Rectangle 3" descr="Separate&#10;Pile&#10;Alphabetize &#10;  absent students separate from present students’ materials &#10;  test booklets &#10;  answer booklets&#10;  Math reference sheets (out of Test Booklets after Session 2)&#10;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400" b="1" dirty="0" smtClean="0"/>
              <a:t>S</a:t>
            </a:r>
            <a:r>
              <a:rPr lang="en-US" dirty="0" smtClean="0"/>
              <a:t>eparate</a:t>
            </a:r>
          </a:p>
          <a:p>
            <a:pPr eaLnBrk="1" hangingPunct="1"/>
            <a:r>
              <a:rPr lang="en-US" sz="4400" b="1" dirty="0" smtClean="0"/>
              <a:t>P</a:t>
            </a:r>
            <a:r>
              <a:rPr lang="en-US" dirty="0" smtClean="0"/>
              <a:t>ile</a:t>
            </a:r>
          </a:p>
          <a:p>
            <a:pPr eaLnBrk="1" hangingPunct="1"/>
            <a:r>
              <a:rPr lang="en-US" sz="4400" b="1" dirty="0" smtClean="0"/>
              <a:t>A</a:t>
            </a:r>
            <a:r>
              <a:rPr lang="en-US" dirty="0" smtClean="0"/>
              <a:t>lphabetize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sz="2000" i="1" dirty="0" smtClean="0"/>
              <a:t>absent students separate from present students’ materials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 smtClean="0"/>
              <a:t>		test booklets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 smtClean="0"/>
              <a:t>		answer booklets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 smtClean="0"/>
              <a:t>		Math reference sheets (out of Test Booklets after Session 2)</a:t>
            </a:r>
          </a:p>
          <a:p>
            <a:pPr eaLnBrk="1" hangingPunct="1">
              <a:buFont typeface="Wingdings" pitchFamily="2" charset="2"/>
              <a:buNone/>
            </a:pPr>
            <a:endParaRPr lang="en-US" sz="2000" i="1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PersistId xmlns="733efe1c-5bbe-4968-87dc-d400e65c879f">true</_dlc_DocIdPersistId>
    <_dlc_DocId xmlns="733efe1c-5bbe-4968-87dc-d400e65c879f">DESE-231-40624</_dlc_DocId>
    <_dlc_DocIdUrl xmlns="733efe1c-5bbe-4968-87dc-d400e65c879f">
      <Url>https://sharepoint.doemass.org/ese/webteam/cps/_layouts/DocIdRedir.aspx?ID=DESE-231-40624</Url>
      <Description>DESE-231-40624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7" ma:contentTypeDescription="Create a new document." ma:contentTypeScope="" ma:versionID="3a5a55f13e9bb649c79d8b6e4cc9fe8c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9f746412060615af2bac066d19f8186c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DC4BE2EB-4ED2-4A01-9213-AAD2E30260FD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733efe1c-5bbe-4968-87dc-d400e65c879f"/>
    <ds:schemaRef ds:uri="0a4e05da-b9bc-4326-ad73-01ef31b95567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5E0A6F5-0EAE-40DA-B46C-747F10EA56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e05da-b9bc-4326-ad73-01ef31b95567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1E4A7F-6468-4AB6-9AAB-DDAE96A5426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211D494-75ED-4AF3-AD80-BA3E300D455A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E9D569AA-6E76-4C0B-8FFB-5750A1C3A887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31</TotalTime>
  <Words>98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Tahoma</vt:lpstr>
      <vt:lpstr>Times New Roman</vt:lpstr>
      <vt:lpstr>Wingdings</vt:lpstr>
      <vt:lpstr>Radial</vt:lpstr>
      <vt:lpstr>  MCAS November Retest </vt:lpstr>
      <vt:lpstr>PREPARATIONS</vt:lpstr>
      <vt:lpstr>FORMS</vt:lpstr>
      <vt:lpstr>TEST SECURITY</vt:lpstr>
      <vt:lpstr>DISMISSALS</vt:lpstr>
      <vt:lpstr>RETURNING THE BOXES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MCAS November Retest: Brockton High School 2018</dc:title>
  <dc:creator>DESE</dc:creator>
  <cp:lastModifiedBy>Zou, Dong</cp:lastModifiedBy>
  <cp:revision>14</cp:revision>
  <dcterms:created xsi:type="dcterms:W3CDTF">2011-11-06T23:45:07Z</dcterms:created>
  <dcterms:modified xsi:type="dcterms:W3CDTF">2018-03-16T19:45:37Z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Mar 16 2018</vt:lpwstr>
  </property>
</Properties>
</file>