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7"/>
  </p:notesMasterIdLst>
  <p:handoutMasterIdLst>
    <p:handoutMasterId r:id="rId18"/>
  </p:handoutMasterIdLst>
  <p:sldIdLst>
    <p:sldId id="256" r:id="rId6"/>
    <p:sldId id="262" r:id="rId7"/>
    <p:sldId id="268" r:id="rId8"/>
    <p:sldId id="263" r:id="rId9"/>
    <p:sldId id="271" r:id="rId10"/>
    <p:sldId id="259" r:id="rId11"/>
    <p:sldId id="260" r:id="rId12"/>
    <p:sldId id="267" r:id="rId13"/>
    <p:sldId id="261" r:id="rId14"/>
    <p:sldId id="269" r:id="rId15"/>
    <p:sldId id="265"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7073" autoAdjust="0"/>
    <p:restoredTop sz="94660" autoAdjust="0"/>
  </p:normalViewPr>
  <p:slideViewPr>
    <p:cSldViewPr>
      <p:cViewPr varScale="1">
        <p:scale>
          <a:sx n="131" d="100"/>
          <a:sy n="131" d="100"/>
        </p:scale>
        <p:origin x="996"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5294"/>
          </a:xfrm>
          <a:prstGeom prst="rect">
            <a:avLst/>
          </a:prstGeom>
        </p:spPr>
        <p:txBody>
          <a:bodyPr vert="horz" lIns="93172" tIns="46586" rIns="93172" bIns="46586"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1456" y="0"/>
            <a:ext cx="3037366" cy="465294"/>
          </a:xfrm>
          <a:prstGeom prst="rect">
            <a:avLst/>
          </a:prstGeom>
        </p:spPr>
        <p:txBody>
          <a:bodyPr vert="horz" lIns="93172" tIns="46586" rIns="93172" bIns="46586" rtlCol="0"/>
          <a:lstStyle>
            <a:lvl1pPr algn="r" fontAlgn="auto">
              <a:spcBef>
                <a:spcPts val="0"/>
              </a:spcBef>
              <a:spcAft>
                <a:spcPts val="0"/>
              </a:spcAft>
              <a:defRPr sz="1200" smtClean="0">
                <a:latin typeface="+mn-lt"/>
                <a:ea typeface="+mn-ea"/>
                <a:cs typeface="+mn-cs"/>
              </a:defRPr>
            </a:lvl1pPr>
          </a:lstStyle>
          <a:p>
            <a:pPr>
              <a:defRPr/>
            </a:pPr>
            <a:fld id="{3852787D-56F4-47F1-BFDD-3ECA106CB2FC}" type="datetimeFigureOut">
              <a:rPr lang="en-US"/>
              <a:pPr>
                <a:defRPr/>
              </a:pPr>
              <a:t>3/16/2018</a:t>
            </a:fld>
            <a:endParaRPr lang="en-US" dirty="0"/>
          </a:p>
        </p:txBody>
      </p:sp>
      <p:sp>
        <p:nvSpPr>
          <p:cNvPr id="4" name="Footer Placeholder 3"/>
          <p:cNvSpPr>
            <a:spLocks noGrp="1"/>
          </p:cNvSpPr>
          <p:nvPr>
            <p:ph type="ftr" sz="quarter" idx="2"/>
          </p:nvPr>
        </p:nvSpPr>
        <p:spPr>
          <a:xfrm>
            <a:off x="0" y="8829530"/>
            <a:ext cx="3037367" cy="465294"/>
          </a:xfrm>
          <a:prstGeom prst="rect">
            <a:avLst/>
          </a:prstGeom>
        </p:spPr>
        <p:txBody>
          <a:bodyPr vert="horz" lIns="93172" tIns="46586" rIns="93172" bIns="46586"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1456" y="8829530"/>
            <a:ext cx="3037366" cy="465294"/>
          </a:xfrm>
          <a:prstGeom prst="rect">
            <a:avLst/>
          </a:prstGeom>
        </p:spPr>
        <p:txBody>
          <a:bodyPr vert="horz" lIns="93172" tIns="46586" rIns="93172" bIns="46586" rtlCol="0" anchor="b"/>
          <a:lstStyle>
            <a:lvl1pPr algn="r" fontAlgn="auto">
              <a:spcBef>
                <a:spcPts val="0"/>
              </a:spcBef>
              <a:spcAft>
                <a:spcPts val="0"/>
              </a:spcAft>
              <a:defRPr sz="1200" smtClean="0">
                <a:latin typeface="+mn-lt"/>
                <a:ea typeface="+mn-ea"/>
                <a:cs typeface="+mn-cs"/>
              </a:defRPr>
            </a:lvl1pPr>
          </a:lstStyle>
          <a:p>
            <a:pPr>
              <a:defRPr/>
            </a:pPr>
            <a:fld id="{CAA5F67A-8167-4668-AD40-8981BA3D3291}" type="slidenum">
              <a:rPr lang="en-US"/>
              <a:pPr>
                <a:defRPr/>
              </a:pPr>
              <a:t>‹#›</a:t>
            </a:fld>
            <a:endParaRPr lang="en-US" dirty="0"/>
          </a:p>
        </p:txBody>
      </p:sp>
    </p:spTree>
    <p:extLst>
      <p:ext uri="{BB962C8B-B14F-4D97-AF65-F5344CB8AC3E}">
        <p14:creationId xmlns:p14="http://schemas.microsoft.com/office/powerpoint/2010/main" val="2694186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5294"/>
          </a:xfrm>
          <a:prstGeom prst="rect">
            <a:avLst/>
          </a:prstGeom>
        </p:spPr>
        <p:txBody>
          <a:bodyPr vert="horz" lIns="93172" tIns="46586" rIns="93172" bIns="46586"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1456" y="0"/>
            <a:ext cx="3037366" cy="465294"/>
          </a:xfrm>
          <a:prstGeom prst="rect">
            <a:avLst/>
          </a:prstGeom>
        </p:spPr>
        <p:txBody>
          <a:bodyPr vert="horz" lIns="93172" tIns="46586" rIns="93172" bIns="46586" rtlCol="0"/>
          <a:lstStyle>
            <a:lvl1pPr algn="r" fontAlgn="auto">
              <a:spcBef>
                <a:spcPts val="0"/>
              </a:spcBef>
              <a:spcAft>
                <a:spcPts val="0"/>
              </a:spcAft>
              <a:defRPr sz="1200" smtClean="0">
                <a:latin typeface="+mn-lt"/>
                <a:ea typeface="+mn-ea"/>
                <a:cs typeface="+mn-cs"/>
              </a:defRPr>
            </a:lvl1pPr>
          </a:lstStyle>
          <a:p>
            <a:pPr>
              <a:defRPr/>
            </a:pPr>
            <a:fld id="{29D54BEF-2F74-47D9-9C4A-68F49EE63D89}" type="datetimeFigureOut">
              <a:rPr lang="en-US"/>
              <a:pPr>
                <a:defRPr/>
              </a:pPr>
              <a:t>3/16/2018</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700567" y="4416342"/>
            <a:ext cx="5609267" cy="4182907"/>
          </a:xfrm>
          <a:prstGeom prst="rect">
            <a:avLst/>
          </a:prstGeom>
        </p:spPr>
        <p:txBody>
          <a:bodyPr vert="horz" lIns="93172" tIns="46586" rIns="93172" bIns="4658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530"/>
            <a:ext cx="3037367" cy="465294"/>
          </a:xfrm>
          <a:prstGeom prst="rect">
            <a:avLst/>
          </a:prstGeom>
        </p:spPr>
        <p:txBody>
          <a:bodyPr vert="horz" lIns="93172" tIns="46586" rIns="93172" bIns="46586"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1456" y="8829530"/>
            <a:ext cx="3037366" cy="465294"/>
          </a:xfrm>
          <a:prstGeom prst="rect">
            <a:avLst/>
          </a:prstGeom>
        </p:spPr>
        <p:txBody>
          <a:bodyPr vert="horz" lIns="93172" tIns="46586" rIns="93172" bIns="46586" rtlCol="0" anchor="b"/>
          <a:lstStyle>
            <a:lvl1pPr algn="r" fontAlgn="auto">
              <a:spcBef>
                <a:spcPts val="0"/>
              </a:spcBef>
              <a:spcAft>
                <a:spcPts val="0"/>
              </a:spcAft>
              <a:defRPr sz="1200" smtClean="0">
                <a:latin typeface="+mn-lt"/>
                <a:ea typeface="+mn-ea"/>
                <a:cs typeface="+mn-cs"/>
              </a:defRPr>
            </a:lvl1pPr>
          </a:lstStyle>
          <a:p>
            <a:pPr>
              <a:defRPr/>
            </a:pPr>
            <a:fld id="{C9DDA230-80AE-45C2-A0C4-0066A4BF805A}" type="slidenum">
              <a:rPr lang="en-US"/>
              <a:pPr>
                <a:defRPr/>
              </a:pPr>
              <a:t>‹#›</a:t>
            </a:fld>
            <a:endParaRPr lang="en-US" dirty="0"/>
          </a:p>
        </p:txBody>
      </p:sp>
    </p:spTree>
    <p:extLst>
      <p:ext uri="{BB962C8B-B14F-4D97-AF65-F5344CB8AC3E}">
        <p14:creationId xmlns:p14="http://schemas.microsoft.com/office/powerpoint/2010/main" val="35770809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mn-lt"/>
        <a:ea typeface="ＭＳ Ｐゴシック" charset="-128"/>
        <a:cs typeface="+mn-cs"/>
      </a:defRPr>
    </a:lvl2pPr>
    <a:lvl3pPr marL="914400" algn="l" rtl="0" fontAlgn="base">
      <a:spcBef>
        <a:spcPct val="30000"/>
      </a:spcBef>
      <a:spcAft>
        <a:spcPct val="0"/>
      </a:spcAft>
      <a:defRPr sz="1200" kern="1200">
        <a:solidFill>
          <a:schemeClr val="tx1"/>
        </a:solidFill>
        <a:latin typeface="+mn-lt"/>
        <a:ea typeface="ＭＳ Ｐゴシック" charset="-128"/>
        <a:cs typeface="+mn-cs"/>
      </a:defRPr>
    </a:lvl3pPr>
    <a:lvl4pPr marL="1371600" algn="l" rtl="0" fontAlgn="base">
      <a:spcBef>
        <a:spcPct val="30000"/>
      </a:spcBef>
      <a:spcAft>
        <a:spcPct val="0"/>
      </a:spcAft>
      <a:defRPr sz="1200" kern="1200">
        <a:solidFill>
          <a:schemeClr val="tx1"/>
        </a:solidFill>
        <a:latin typeface="+mn-lt"/>
        <a:ea typeface="ＭＳ Ｐゴシック" charset="-128"/>
        <a:cs typeface="+mn-cs"/>
      </a:defRPr>
    </a:lvl4pPr>
    <a:lvl5pPr marL="1828800" algn="l"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CEA579-D4FB-48A3-A9C0-41EED1EE44CE}" type="slidenum">
              <a:rPr lang="en-US">
                <a:ea typeface="ＭＳ Ｐゴシック" charset="-128"/>
                <a:cs typeface="ＭＳ Ｐゴシック" charset="-128"/>
              </a:rPr>
              <a:pPr fontAlgn="base">
                <a:spcBef>
                  <a:spcPct val="0"/>
                </a:spcBef>
                <a:spcAft>
                  <a:spcPct val="0"/>
                </a:spcAft>
              </a:pPr>
              <a:t>9</a:t>
            </a:fld>
            <a:endParaRPr lang="en-US" dirty="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6C6FEA1-C33F-46D4-9302-B5F152FC9671}"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FC2575B-BED6-4604-B018-66D4293E74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C2E338-4F81-42B3-A9CB-30172A566B72}"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821551A-0A95-4EE3-A0A5-8E23ECC0B5B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28F4D2-F8B4-4068-8465-77E99DFDE170}"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348491-524D-4223-9544-DD12990A7D7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1FA440-7E0F-492C-A68D-354F9D6A9800}"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6558FB-0C81-4A99-89D5-C202A7AE5A7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7B913D8-3734-4276-893E-46ED9501B106}" type="datetimeFigureOut">
              <a:rPr lang="en-US"/>
              <a:pPr>
                <a:defRPr/>
              </a:pPr>
              <a:t>3/16/2018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72E654A-32A3-48F7-9713-ED28297395C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B58714BD-9EA9-41F1-A166-1B402865F268}" type="datetimeFigureOut">
              <a:rPr lang="en-US"/>
              <a:pPr>
                <a:defRPr/>
              </a:pPr>
              <a:t>3/16/2018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623C7E8-C319-4EE3-AF52-D7635790171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8A292B-669D-48ED-813C-5BFA44C89660}" type="datetimeFigureOut">
              <a:rPr lang="en-US"/>
              <a:pPr>
                <a:defRPr/>
              </a:pPr>
              <a:t>3/16/2018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1CEEFA3-CC84-4CCF-971D-EA1FB9D4FB2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3802D0-0C72-46C5-A76E-395337CFC1FC}" type="datetimeFigureOut">
              <a:rPr lang="en-US"/>
              <a:pPr>
                <a:defRPr/>
              </a:pPr>
              <a:t>3/16/2018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0763A63-6729-4F7C-BA2F-F52A6804DF1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6AAE3F-650A-4799-853C-6C89BFBF311B}" type="datetimeFigureOut">
              <a:rPr lang="en-US"/>
              <a:pPr>
                <a:defRPr/>
              </a:pPr>
              <a:t>3/16/2018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C637A6F-AC24-452F-A588-EC3D9835125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A62117-A775-49CA-A5DE-5404D772144A}" type="datetimeFigureOut">
              <a:rPr lang="en-US"/>
              <a:pPr>
                <a:defRPr/>
              </a:pPr>
              <a:t>3/16/2018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EA2EE30-55C7-4BEF-8BC5-C7C5A87BA16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Oval 4"/>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Oval 6"/>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rtlCol="0">
            <a:normAutofit/>
          </a:bodyPr>
          <a:lstStyle/>
          <a:p>
            <a:pPr lvl="0"/>
            <a:r>
              <a:rPr lang="en-US" noProof="0" dirty="0" smtClean="0"/>
              <a:t>Click icon to add picture</a:t>
            </a:r>
            <a:endParaRPr lang="en-US" noProof="0" dirty="0"/>
          </a:p>
        </p:txBody>
      </p:sp>
      <p:sp>
        <p:nvSpPr>
          <p:cNvPr id="13" name="Date Placeholder 4"/>
          <p:cNvSpPr>
            <a:spLocks noGrp="1"/>
          </p:cNvSpPr>
          <p:nvPr>
            <p:ph type="dt" sz="half" idx="15"/>
          </p:nvPr>
        </p:nvSpPr>
        <p:spPr/>
        <p:txBody>
          <a:bodyPr/>
          <a:lstStyle>
            <a:lvl1pPr>
              <a:defRPr/>
            </a:lvl1pPr>
          </a:lstStyle>
          <a:p>
            <a:pPr>
              <a:defRPr/>
            </a:pPr>
            <a:fld id="{4EDCAB3F-600B-44F1-9F3E-28491F28DF7B}" type="datetimeFigureOut">
              <a:rPr lang="en-US"/>
              <a:pPr>
                <a:defRPr/>
              </a:pPr>
              <a:t>3/16/2018</a:t>
            </a:fld>
            <a:endParaRPr lang="en-US" dirty="0"/>
          </a:p>
        </p:txBody>
      </p:sp>
      <p:sp>
        <p:nvSpPr>
          <p:cNvPr id="14" name="Footer Placeholder 5"/>
          <p:cNvSpPr>
            <a:spLocks noGrp="1"/>
          </p:cNvSpPr>
          <p:nvPr>
            <p:ph type="ftr" sz="quarter" idx="16"/>
          </p:nvPr>
        </p:nvSpPr>
        <p:spPr/>
        <p:txBody>
          <a:bodyPr/>
          <a:lstStyle>
            <a:lvl1pPr>
              <a:defRPr/>
            </a:lvl1pPr>
          </a:lstStyle>
          <a:p>
            <a:pPr>
              <a:defRPr/>
            </a:pPr>
            <a:endParaRPr lang="en-US" dirty="0"/>
          </a:p>
        </p:txBody>
      </p:sp>
      <p:sp>
        <p:nvSpPr>
          <p:cNvPr id="15" name="Slide Number Placeholder 6"/>
          <p:cNvSpPr>
            <a:spLocks noGrp="1"/>
          </p:cNvSpPr>
          <p:nvPr>
            <p:ph type="sldNum" sz="quarter" idx="17"/>
          </p:nvPr>
        </p:nvSpPr>
        <p:spPr/>
        <p:txBody>
          <a:bodyPr/>
          <a:lstStyle>
            <a:lvl1pPr>
              <a:defRPr/>
            </a:lvl1pPr>
          </a:lstStyle>
          <a:p>
            <a:pPr>
              <a:defRPr/>
            </a:pPr>
            <a:fld id="{9774741E-3EFB-4948-B61C-65340B0D677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009650" y="676275"/>
            <a:ext cx="71247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1009650" y="1806575"/>
            <a:ext cx="71247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lIns="91440" tIns="45720" rIns="91440" bIns="45720" rtlCol="0" anchor="b"/>
          <a:lstStyle>
            <a:lvl1pPr algn="r" fontAlgn="auto">
              <a:spcBef>
                <a:spcPts val="0"/>
              </a:spcBef>
              <a:spcAft>
                <a:spcPts val="0"/>
              </a:spcAft>
              <a:defRPr sz="900" smtClean="0">
                <a:solidFill>
                  <a:schemeClr val="tx1">
                    <a:tint val="75000"/>
                  </a:schemeClr>
                </a:solidFill>
                <a:latin typeface="+mn-lt"/>
                <a:ea typeface="+mn-ea"/>
                <a:cs typeface="+mn-cs"/>
              </a:defRPr>
            </a:lvl1pPr>
          </a:lstStyle>
          <a:p>
            <a:pPr>
              <a:defRPr/>
            </a:pPr>
            <a:fld id="{7A2605BB-CD5E-423B-898C-3464B4CCE6B4}" type="datetimeFigureOut">
              <a:rPr lang="en-US"/>
              <a:pPr>
                <a:defRPr/>
              </a:pPr>
              <a:t>3/16/2018</a:t>
            </a:fld>
            <a:endParaRPr lang="en-US" dirty="0"/>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algn="l" fontAlgn="auto">
              <a:spcBef>
                <a:spcPts val="0"/>
              </a:spcBef>
              <a:spcAft>
                <a:spcPts val="0"/>
              </a:spcAft>
              <a:defRPr sz="9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lIns="91440" tIns="45720" rIns="91440" bIns="45720" rtlCol="0" anchor="b"/>
          <a:lstStyle>
            <a:lvl1pPr algn="l" fontAlgn="auto">
              <a:spcBef>
                <a:spcPts val="0"/>
              </a:spcBef>
              <a:spcAft>
                <a:spcPts val="0"/>
              </a:spcAft>
              <a:defRPr sz="1800" smtClean="0">
                <a:solidFill>
                  <a:schemeClr val="tx1">
                    <a:tint val="75000"/>
                  </a:schemeClr>
                </a:solidFill>
                <a:latin typeface="+mn-lt"/>
                <a:ea typeface="+mn-ea"/>
                <a:cs typeface="+mn-cs"/>
              </a:defRPr>
            </a:lvl1pPr>
          </a:lstStyle>
          <a:p>
            <a:pPr>
              <a:defRPr/>
            </a:pPr>
            <a:fld id="{D930F23A-787B-4200-B4A4-D7E17736454C}"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72" r:id="rId9"/>
    <p:sldLayoutId id="2147483663" r:id="rId10"/>
    <p:sldLayoutId id="2147483662" r:id="rId11"/>
  </p:sldLayoutIdLst>
  <p:txStyles>
    <p:titleStyle>
      <a:lvl1pPr algn="l" defTabSz="457200" rtl="0" fontAlgn="base">
        <a:spcBef>
          <a:spcPct val="0"/>
        </a:spcBef>
        <a:spcAft>
          <a:spcPct val="0"/>
        </a:spcAft>
        <a:defRPr sz="3200" kern="1200">
          <a:solidFill>
            <a:schemeClr val="tx1"/>
          </a:solidFill>
          <a:latin typeface="+mj-lt"/>
          <a:ea typeface="ＭＳ Ｐゴシック" charset="-128"/>
          <a:cs typeface="ＭＳ Ｐゴシック" charset="-128"/>
        </a:defRPr>
      </a:lvl1pPr>
      <a:lvl2pPr algn="l" defTabSz="457200" rtl="0" fontAlgn="base">
        <a:spcBef>
          <a:spcPct val="0"/>
        </a:spcBef>
        <a:spcAft>
          <a:spcPct val="0"/>
        </a:spcAft>
        <a:defRPr sz="3200">
          <a:solidFill>
            <a:schemeClr val="tx1"/>
          </a:solidFill>
          <a:latin typeface="Verdana" charset="0"/>
          <a:ea typeface="ＭＳ Ｐゴシック" charset="-128"/>
          <a:cs typeface="ＭＳ Ｐゴシック" charset="-128"/>
        </a:defRPr>
      </a:lvl2pPr>
      <a:lvl3pPr algn="l" defTabSz="457200" rtl="0" fontAlgn="base">
        <a:spcBef>
          <a:spcPct val="0"/>
        </a:spcBef>
        <a:spcAft>
          <a:spcPct val="0"/>
        </a:spcAft>
        <a:defRPr sz="3200">
          <a:solidFill>
            <a:schemeClr val="tx1"/>
          </a:solidFill>
          <a:latin typeface="Verdana" charset="0"/>
          <a:ea typeface="ＭＳ Ｐゴシック" charset="-128"/>
          <a:cs typeface="ＭＳ Ｐゴシック" charset="-128"/>
        </a:defRPr>
      </a:lvl3pPr>
      <a:lvl4pPr algn="l" defTabSz="457200" rtl="0" fontAlgn="base">
        <a:spcBef>
          <a:spcPct val="0"/>
        </a:spcBef>
        <a:spcAft>
          <a:spcPct val="0"/>
        </a:spcAft>
        <a:defRPr sz="3200">
          <a:solidFill>
            <a:schemeClr val="tx1"/>
          </a:solidFill>
          <a:latin typeface="Verdana" charset="0"/>
          <a:ea typeface="ＭＳ Ｐゴシック" charset="-128"/>
          <a:cs typeface="ＭＳ Ｐゴシック" charset="-128"/>
        </a:defRPr>
      </a:lvl4pPr>
      <a:lvl5pPr algn="l" defTabSz="457200" rtl="0" fontAlgn="base">
        <a:spcBef>
          <a:spcPct val="0"/>
        </a:spcBef>
        <a:spcAft>
          <a:spcPct val="0"/>
        </a:spcAft>
        <a:defRPr sz="3200">
          <a:solidFill>
            <a:schemeClr val="tx1"/>
          </a:solidFill>
          <a:latin typeface="Verdana" charset="0"/>
          <a:ea typeface="ＭＳ Ｐゴシック" charset="-128"/>
          <a:cs typeface="ＭＳ Ｐゴシック"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tx2"/>
        </a:buClr>
        <a:buFont typeface="Wingdings 2" charset="2"/>
        <a:buChar char=""/>
        <a:defRPr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ts val="600"/>
        </a:spcAft>
        <a:buClr>
          <a:schemeClr val="tx2"/>
        </a:buClr>
        <a:buFont typeface="Wingdings 2" charset="2"/>
        <a:buChar char=""/>
        <a:defRPr sz="1600" kern="1200">
          <a:solidFill>
            <a:schemeClr val="tx1"/>
          </a:solidFill>
          <a:latin typeface="+mn-lt"/>
          <a:ea typeface="ＭＳ Ｐゴシック" charset="-128"/>
          <a:cs typeface="+mn-cs"/>
        </a:defRPr>
      </a:lvl2pPr>
      <a:lvl3pPr marL="1143000" indent="-228600" algn="l" defTabSz="457200" rtl="0" fontAlgn="base">
        <a:spcBef>
          <a:spcPct val="20000"/>
        </a:spcBef>
        <a:spcAft>
          <a:spcPts val="600"/>
        </a:spcAft>
        <a:buClr>
          <a:schemeClr val="tx2"/>
        </a:buClr>
        <a:buFont typeface="Wingdings 2" charset="2"/>
        <a:buChar char=""/>
        <a:defRPr sz="1400" kern="1200">
          <a:solidFill>
            <a:schemeClr val="tx1"/>
          </a:solidFill>
          <a:latin typeface="+mn-lt"/>
          <a:ea typeface="ＭＳ Ｐゴシック" charset="-128"/>
          <a:cs typeface="+mn-cs"/>
        </a:defRPr>
      </a:lvl3pPr>
      <a:lvl4pPr marL="1600200" indent="-228600" algn="l" defTabSz="457200" rtl="0" fontAlgn="base">
        <a:spcBef>
          <a:spcPct val="20000"/>
        </a:spcBef>
        <a:spcAft>
          <a:spcPts val="600"/>
        </a:spcAft>
        <a:buClr>
          <a:schemeClr val="tx2"/>
        </a:buClr>
        <a:buFont typeface="Wingdings 2" charset="2"/>
        <a:buChar char=""/>
        <a:defRPr sz="1200" kern="1200">
          <a:solidFill>
            <a:schemeClr val="tx1"/>
          </a:solidFill>
          <a:latin typeface="+mn-lt"/>
          <a:ea typeface="ＭＳ Ｐゴシック" charset="-128"/>
          <a:cs typeface="+mn-cs"/>
        </a:defRPr>
      </a:lvl4pPr>
      <a:lvl5pPr marL="2057400" indent="-228600" algn="l" defTabSz="457200" rtl="0" fontAlgn="base">
        <a:spcBef>
          <a:spcPct val="20000"/>
        </a:spcBef>
        <a:spcAft>
          <a:spcPts val="600"/>
        </a:spcAft>
        <a:buClr>
          <a:schemeClr val="tx2"/>
        </a:buClr>
        <a:buFont typeface="Wingdings 2" charset="2"/>
        <a:buChar char=""/>
        <a:defRPr sz="12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ibano@sharon.k12.ma.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09600" y="1600200"/>
            <a:ext cx="7116763" cy="685800"/>
          </a:xfrm>
        </p:spPr>
        <p:txBody>
          <a:bodyPr/>
          <a:lstStyle/>
          <a:p>
            <a:r>
              <a:rPr lang="en-US" sz="4400" b="1" dirty="0" smtClean="0">
                <a:solidFill>
                  <a:srgbClr val="FFFF00"/>
                </a:solidFill>
              </a:rPr>
              <a:t>MCAS Test Administration</a:t>
            </a:r>
          </a:p>
        </p:txBody>
      </p:sp>
      <p:sp>
        <p:nvSpPr>
          <p:cNvPr id="3" name="Subtitle 2"/>
          <p:cNvSpPr>
            <a:spLocks noGrp="1"/>
          </p:cNvSpPr>
          <p:nvPr>
            <p:ph type="subTitle" idx="1"/>
          </p:nvPr>
        </p:nvSpPr>
        <p:spPr>
          <a:xfrm>
            <a:off x="609600" y="2590800"/>
            <a:ext cx="7239000" cy="2895600"/>
          </a:xfrm>
        </p:spPr>
        <p:txBody>
          <a:bodyPr/>
          <a:lstStyle/>
          <a:p>
            <a:pPr>
              <a:lnSpc>
                <a:spcPct val="90000"/>
              </a:lnSpc>
            </a:pPr>
            <a:r>
              <a:rPr lang="en-US" sz="2400" b="1" dirty="0" smtClean="0">
                <a:solidFill>
                  <a:schemeClr val="tx1"/>
                </a:solidFill>
              </a:rPr>
              <a:t>General Information and</a:t>
            </a:r>
          </a:p>
          <a:p>
            <a:pPr>
              <a:lnSpc>
                <a:spcPct val="90000"/>
              </a:lnSpc>
            </a:pPr>
            <a:r>
              <a:rPr lang="en-US" sz="2400" b="1" dirty="0" smtClean="0">
                <a:solidFill>
                  <a:schemeClr val="tx1"/>
                </a:solidFill>
              </a:rPr>
              <a:t>Student Responsibilities &amp; Expectations</a:t>
            </a:r>
          </a:p>
          <a:p>
            <a:pPr>
              <a:lnSpc>
                <a:spcPct val="90000"/>
              </a:lnSpc>
            </a:pPr>
            <a:endParaRPr lang="en-US" sz="2400" b="1" dirty="0" smtClean="0">
              <a:solidFill>
                <a:srgbClr val="203A4E"/>
              </a:solidFill>
            </a:endParaRPr>
          </a:p>
          <a:p>
            <a:pPr>
              <a:lnSpc>
                <a:spcPct val="90000"/>
              </a:lnSpc>
            </a:pPr>
            <a:r>
              <a:rPr lang="en-US" sz="2400" b="1" dirty="0" smtClean="0">
                <a:solidFill>
                  <a:srgbClr val="C00000"/>
                </a:solidFill>
              </a:rPr>
              <a:t>	</a:t>
            </a:r>
            <a:r>
              <a:rPr lang="en-US" sz="2400" b="1" dirty="0" smtClean="0">
                <a:solidFill>
                  <a:srgbClr val="FF0000"/>
                </a:solidFill>
              </a:rPr>
              <a:t>	</a:t>
            </a:r>
          </a:p>
        </p:txBody>
      </p:sp>
      <p:sp>
        <p:nvSpPr>
          <p:cNvPr id="4" name="TextBox 3" descr="Submitted by Sharon High School&#10;Contact Principal Jose Libano at libano@sharon.k12.ma.us with questions"/>
          <p:cNvSpPr txBox="1"/>
          <p:nvPr/>
        </p:nvSpPr>
        <p:spPr>
          <a:xfrm>
            <a:off x="4211960" y="5517232"/>
            <a:ext cx="3744416" cy="738664"/>
          </a:xfrm>
          <a:prstGeom prst="rect">
            <a:avLst/>
          </a:prstGeom>
          <a:noFill/>
          <a:ln>
            <a:solidFill>
              <a:schemeClr val="accent1">
                <a:lumMod val="25000"/>
              </a:schemeClr>
            </a:solidFill>
          </a:ln>
        </p:spPr>
        <p:txBody>
          <a:bodyPr wrap="square">
            <a:spAutoFit/>
          </a:bodyPr>
          <a:lstStyle/>
          <a:p>
            <a:pPr>
              <a:defRPr/>
            </a:pPr>
            <a:r>
              <a:rPr lang="en-US" sz="1400" dirty="0">
                <a:solidFill>
                  <a:schemeClr val="bg1"/>
                </a:solidFill>
                <a:latin typeface="Tahoma" pitchFamily="34" charset="0"/>
                <a:ea typeface="Tahoma" pitchFamily="34" charset="0"/>
                <a:cs typeface="Tahoma" pitchFamily="34" charset="0"/>
              </a:rPr>
              <a:t>Submitted by </a:t>
            </a:r>
            <a:r>
              <a:rPr lang="en-US" sz="1400" dirty="0" smtClean="0">
                <a:solidFill>
                  <a:schemeClr val="bg1"/>
                </a:solidFill>
                <a:latin typeface="Tahoma" pitchFamily="34" charset="0"/>
                <a:ea typeface="Tahoma" pitchFamily="34" charset="0"/>
                <a:cs typeface="Tahoma" pitchFamily="34" charset="0"/>
              </a:rPr>
              <a:t>Sharon High </a:t>
            </a:r>
            <a:r>
              <a:rPr lang="en-US" sz="1400" dirty="0">
                <a:solidFill>
                  <a:schemeClr val="bg1"/>
                </a:solidFill>
                <a:latin typeface="Tahoma" pitchFamily="34" charset="0"/>
                <a:ea typeface="Tahoma" pitchFamily="34" charset="0"/>
                <a:cs typeface="Tahoma" pitchFamily="34" charset="0"/>
              </a:rPr>
              <a:t>School</a:t>
            </a:r>
          </a:p>
          <a:p>
            <a:pPr>
              <a:defRPr/>
            </a:pPr>
            <a:r>
              <a:rPr lang="en-US" sz="1400" dirty="0" smtClean="0">
                <a:solidFill>
                  <a:schemeClr val="bg1"/>
                </a:solidFill>
                <a:latin typeface="Tahoma" pitchFamily="34" charset="0"/>
                <a:ea typeface="Tahoma" pitchFamily="34" charset="0"/>
                <a:cs typeface="Tahoma" pitchFamily="34" charset="0"/>
              </a:rPr>
              <a:t>Contact Principal </a:t>
            </a:r>
            <a:r>
              <a:rPr lang="en-US" sz="1400" dirty="0" smtClean="0">
                <a:solidFill>
                  <a:schemeClr val="bg1"/>
                </a:solidFill>
              </a:rPr>
              <a:t>Jose Libano at </a:t>
            </a:r>
            <a:r>
              <a:rPr lang="en-US" sz="1400" dirty="0" smtClean="0">
                <a:solidFill>
                  <a:schemeClr val="bg1"/>
                </a:solidFill>
                <a:hlinkClick r:id="rId2"/>
              </a:rPr>
              <a:t>libano@sharon.k12.ma.us</a:t>
            </a:r>
            <a:r>
              <a:rPr lang="en-US" sz="1400" dirty="0" smtClean="0">
                <a:solidFill>
                  <a:schemeClr val="bg1"/>
                </a:solidFill>
              </a:rPr>
              <a:t> with </a:t>
            </a:r>
            <a:r>
              <a:rPr lang="en-US" sz="1400" dirty="0">
                <a:solidFill>
                  <a:schemeClr val="bg1"/>
                </a:solidFill>
              </a:rPr>
              <a:t>questions</a:t>
            </a:r>
            <a:r>
              <a:rPr lang="en-US" sz="1400" dirty="0" smtClean="0">
                <a:solidFill>
                  <a:schemeClr val="bg1"/>
                </a:solidFill>
              </a:rPr>
              <a:t>.</a:t>
            </a:r>
            <a:r>
              <a:rPr lang="en-US" sz="1400" dirty="0" smtClean="0">
                <a:solidFill>
                  <a:schemeClr val="bg1"/>
                </a:solidFill>
                <a:latin typeface="Tahoma" pitchFamily="34" charset="0"/>
                <a:ea typeface="Tahoma" pitchFamily="34" charset="0"/>
                <a:cs typeface="Tahoma" pitchFamily="34" charset="0"/>
              </a:rPr>
              <a:t> </a:t>
            </a: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ctrTitle"/>
          </p:nvPr>
        </p:nvSpPr>
        <p:spPr>
          <a:xfrm>
            <a:off x="457200" y="228600"/>
            <a:ext cx="7116763" cy="738188"/>
          </a:xfrm>
        </p:spPr>
        <p:txBody>
          <a:bodyPr/>
          <a:lstStyle/>
          <a:p>
            <a:r>
              <a:rPr lang="en-US" sz="3600" b="1" dirty="0" smtClean="0">
                <a:solidFill>
                  <a:srgbClr val="FFFF00"/>
                </a:solidFill>
              </a:rPr>
              <a:t>Final notes!</a:t>
            </a:r>
          </a:p>
        </p:txBody>
      </p:sp>
      <p:sp>
        <p:nvSpPr>
          <p:cNvPr id="5" name="Subtitle 4"/>
          <p:cNvSpPr>
            <a:spLocks noGrp="1"/>
          </p:cNvSpPr>
          <p:nvPr>
            <p:ph type="subTitle" idx="1"/>
          </p:nvPr>
        </p:nvSpPr>
        <p:spPr>
          <a:xfrm>
            <a:off x="457200" y="1150938"/>
            <a:ext cx="7620000" cy="5715000"/>
          </a:xfrm>
        </p:spPr>
        <p:txBody>
          <a:bodyPr/>
          <a:lstStyle/>
          <a:p>
            <a:pPr marL="342900" indent="-342900">
              <a:lnSpc>
                <a:spcPct val="80000"/>
              </a:lnSpc>
              <a:spcAft>
                <a:spcPts val="1200"/>
              </a:spcAft>
              <a:buFont typeface="Arial" charset="0"/>
              <a:buChar char="•"/>
            </a:pPr>
            <a:r>
              <a:rPr lang="en-US" sz="1900" b="1" dirty="0" smtClean="0">
                <a:solidFill>
                  <a:schemeClr val="tx1"/>
                </a:solidFill>
              </a:rPr>
              <a:t>It’s </a:t>
            </a:r>
            <a:r>
              <a:rPr lang="en-US" sz="1900" b="1" dirty="0">
                <a:solidFill>
                  <a:schemeClr val="tx1"/>
                </a:solidFill>
              </a:rPr>
              <a:t>a</a:t>
            </a:r>
            <a:r>
              <a:rPr lang="en-US" sz="1900" b="1" dirty="0" smtClean="0">
                <a:solidFill>
                  <a:schemeClr val="tx1"/>
                </a:solidFill>
              </a:rPr>
              <a:t>lways important to get a good night sleep and to have a healthy dinner and breakfast.  Sometimes we forget to do these things.  Remembering to do so on important days can help you.</a:t>
            </a:r>
          </a:p>
          <a:p>
            <a:pPr marL="342900" indent="-342900">
              <a:lnSpc>
                <a:spcPct val="80000"/>
              </a:lnSpc>
              <a:spcAft>
                <a:spcPts val="1200"/>
              </a:spcAft>
              <a:buFont typeface="Arial" charset="0"/>
              <a:buChar char="•"/>
            </a:pPr>
            <a:r>
              <a:rPr lang="en-US" sz="1900" b="1" dirty="0" smtClean="0">
                <a:solidFill>
                  <a:schemeClr val="tx1"/>
                </a:solidFill>
              </a:rPr>
              <a:t>If you miss a test for any reason, there are make-up days.  These occur in the days immediately following the scheduled testing days.</a:t>
            </a:r>
          </a:p>
          <a:p>
            <a:pPr marL="342900" indent="-342900">
              <a:lnSpc>
                <a:spcPct val="80000"/>
              </a:lnSpc>
              <a:spcAft>
                <a:spcPts val="1200"/>
              </a:spcAft>
              <a:buFont typeface="Arial" charset="0"/>
              <a:buChar char="•"/>
            </a:pPr>
            <a:r>
              <a:rPr lang="en-US" sz="1900" b="1" dirty="0" smtClean="0">
                <a:solidFill>
                  <a:schemeClr val="tx1"/>
                </a:solidFill>
              </a:rPr>
              <a:t>Each day, your cooperation and help in getting to the room and getting yourself settled/ready for the instructions and test is appreciated.</a:t>
            </a:r>
          </a:p>
          <a:p>
            <a:pPr marL="342900" indent="-342900">
              <a:lnSpc>
                <a:spcPct val="80000"/>
              </a:lnSpc>
              <a:spcAft>
                <a:spcPts val="1200"/>
              </a:spcAft>
              <a:buFont typeface="Arial" charset="0"/>
              <a:buChar char="•"/>
            </a:pPr>
            <a:r>
              <a:rPr lang="en-US" sz="1900" b="1" dirty="0" smtClean="0">
                <a:solidFill>
                  <a:schemeClr val="tx1"/>
                </a:solidFill>
              </a:rPr>
              <a:t>If you work into lunch, don’t worry.  You may eat lunch while finishing the test. If you buy lunch, a guidance counselor or test administrator will escort you to the cafeteria to get lunch so that it can be brought back to the library.  </a:t>
            </a:r>
          </a:p>
          <a:p>
            <a:pPr marL="342900" indent="-342900">
              <a:lnSpc>
                <a:spcPct val="80000"/>
              </a:lnSpc>
              <a:spcAft>
                <a:spcPts val="1200"/>
              </a:spcAft>
              <a:buFont typeface="Arial" charset="0"/>
              <a:buChar char="•"/>
            </a:pPr>
            <a:r>
              <a:rPr lang="en-US" sz="1900" b="1" dirty="0" smtClean="0">
                <a:solidFill>
                  <a:schemeClr val="tx1"/>
                </a:solidFill>
              </a:rPr>
              <a:t>Your teachers have prepared you well for these tests, so be confident that you’ll do awesome!  </a:t>
            </a:r>
          </a:p>
          <a:p>
            <a:pPr marL="342900" indent="-342900">
              <a:lnSpc>
                <a:spcPct val="80000"/>
              </a:lnSpc>
              <a:spcAft>
                <a:spcPts val="1200"/>
              </a:spcAft>
              <a:buFont typeface="Arial" charset="0"/>
              <a:buChar char="•"/>
            </a:pPr>
            <a:r>
              <a:rPr lang="en-US" sz="1900" b="1" dirty="0" smtClean="0">
                <a:solidFill>
                  <a:schemeClr val="tx1"/>
                </a:solidFill>
              </a:rPr>
              <a:t>Do your best!  Make yourself, your teachers, your family, and your school proud!</a:t>
            </a:r>
          </a:p>
          <a:p>
            <a:pPr marL="342900" indent="-342900">
              <a:lnSpc>
                <a:spcPct val="80000"/>
              </a:lnSpc>
              <a:buFont typeface="Arial" charset="0"/>
              <a:buChar char="•"/>
            </a:pPr>
            <a:endParaRPr lang="en-US" sz="19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ctrTitle"/>
          </p:nvPr>
        </p:nvSpPr>
        <p:spPr>
          <a:xfrm>
            <a:off x="323528" y="3505200"/>
            <a:ext cx="7776864" cy="860425"/>
          </a:xfrm>
        </p:spPr>
        <p:txBody>
          <a:bodyPr/>
          <a:lstStyle/>
          <a:p>
            <a:pPr algn="ctr"/>
            <a:r>
              <a:rPr lang="en-US" sz="3600" b="1" dirty="0" smtClean="0">
                <a:solidFill>
                  <a:srgbClr val="FFFF00"/>
                </a:solidFill>
              </a:rPr>
              <a:t>Questions?</a:t>
            </a:r>
            <a:br>
              <a:rPr lang="en-US" sz="3600" b="1" dirty="0" smtClean="0">
                <a:solidFill>
                  <a:srgbClr val="FFFF00"/>
                </a:solidFill>
              </a:rPr>
            </a:br>
            <a:r>
              <a:rPr lang="en-US" sz="3600" b="1" dirty="0" smtClean="0">
                <a:solidFill>
                  <a:srgbClr val="FFFF00"/>
                </a:solidFill>
              </a:rPr>
              <a:t/>
            </a:r>
            <a:br>
              <a:rPr lang="en-US" sz="3600" b="1" dirty="0" smtClean="0">
                <a:solidFill>
                  <a:srgbClr val="FFFF00"/>
                </a:solidFill>
              </a:rPr>
            </a:br>
            <a:r>
              <a:rPr lang="en-US" sz="2400" b="1" dirty="0" smtClean="0"/>
              <a:t>See me, a teacher, </a:t>
            </a:r>
            <a:br>
              <a:rPr lang="en-US" sz="2400" b="1" dirty="0" smtClean="0"/>
            </a:br>
            <a:r>
              <a:rPr lang="en-US" sz="2400" b="1" dirty="0" smtClean="0"/>
              <a:t>or your guidance counselor. </a:t>
            </a:r>
            <a:br>
              <a:rPr lang="en-US" sz="2400" b="1" dirty="0" smtClean="0"/>
            </a:br>
            <a:r>
              <a:rPr lang="en-US" sz="2400" b="1" dirty="0"/>
              <a:t/>
            </a:r>
            <a:br>
              <a:rPr lang="en-US" sz="2400" b="1" dirty="0"/>
            </a:br>
            <a:r>
              <a:rPr lang="en-US" sz="2400" b="1" dirty="0" smtClean="0"/>
              <a:t>Thanks for listening!!</a:t>
            </a:r>
            <a:endParaRPr lang="en-US" sz="3600" b="1" dirty="0" smtClean="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457200" y="381000"/>
            <a:ext cx="7116763" cy="784225"/>
          </a:xfrm>
        </p:spPr>
        <p:txBody>
          <a:bodyPr/>
          <a:lstStyle/>
          <a:p>
            <a:r>
              <a:rPr lang="en-US" sz="3600" b="1" dirty="0" smtClean="0">
                <a:solidFill>
                  <a:srgbClr val="FFFF00"/>
                </a:solidFill>
              </a:rPr>
              <a:t>ELA Schedule</a:t>
            </a:r>
          </a:p>
        </p:txBody>
      </p:sp>
      <p:sp>
        <p:nvSpPr>
          <p:cNvPr id="3" name="Subtitle 2"/>
          <p:cNvSpPr>
            <a:spLocks noGrp="1"/>
          </p:cNvSpPr>
          <p:nvPr>
            <p:ph type="subTitle" idx="1"/>
          </p:nvPr>
        </p:nvSpPr>
        <p:spPr>
          <a:xfrm>
            <a:off x="609600" y="1295400"/>
            <a:ext cx="7490792" cy="5334000"/>
          </a:xfrm>
          <a:ln>
            <a:solidFill>
              <a:schemeClr val="tx1"/>
            </a:solidFill>
          </a:ln>
        </p:spPr>
        <p:txBody>
          <a:bodyPr/>
          <a:lstStyle/>
          <a:p>
            <a:pPr>
              <a:lnSpc>
                <a:spcPct val="90000"/>
              </a:lnSpc>
            </a:pPr>
            <a:r>
              <a:rPr lang="en-US" sz="1900" b="1" dirty="0" smtClean="0">
                <a:solidFill>
                  <a:schemeClr val="bg1"/>
                </a:solidFill>
              </a:rPr>
              <a:t>ELA Composition (B Day)</a:t>
            </a:r>
          </a:p>
          <a:p>
            <a:pPr marL="342900" indent="463550">
              <a:lnSpc>
                <a:spcPct val="90000"/>
              </a:lnSpc>
              <a:buFont typeface="Wingdings" charset="2"/>
              <a:buChar char="Ø"/>
            </a:pPr>
            <a:r>
              <a:rPr lang="en-US" sz="1900" b="1" dirty="0" smtClean="0">
                <a:solidFill>
                  <a:schemeClr val="tx1"/>
                </a:solidFill>
              </a:rPr>
              <a:t>In classrooms, 8:05 – 11:43</a:t>
            </a:r>
          </a:p>
          <a:p>
            <a:pPr marL="342900" indent="463550">
              <a:lnSpc>
                <a:spcPct val="90000"/>
              </a:lnSpc>
              <a:buFont typeface="Wingdings" charset="2"/>
              <a:buChar char="Ø"/>
            </a:pPr>
            <a:r>
              <a:rPr lang="en-US" sz="1900" b="1" dirty="0" smtClean="0">
                <a:solidFill>
                  <a:schemeClr val="tx1"/>
                </a:solidFill>
              </a:rPr>
              <a:t>Library closed: 11:20 – end of day</a:t>
            </a:r>
          </a:p>
          <a:p>
            <a:pPr>
              <a:lnSpc>
                <a:spcPct val="90000"/>
              </a:lnSpc>
            </a:pPr>
            <a:r>
              <a:rPr lang="en-US" sz="1900" b="1" dirty="0" smtClean="0">
                <a:solidFill>
                  <a:schemeClr val="bg1"/>
                </a:solidFill>
              </a:rPr>
              <a:t>ELA Reading Comprehension Sess. 1 and 2 (C Day)</a:t>
            </a:r>
          </a:p>
          <a:p>
            <a:pPr marL="806450" indent="-457200">
              <a:lnSpc>
                <a:spcPct val="90000"/>
              </a:lnSpc>
              <a:buFont typeface="Wingdings" charset="2"/>
              <a:buChar char="Ø"/>
            </a:pPr>
            <a:r>
              <a:rPr lang="en-US" sz="1900" b="1" dirty="0" smtClean="0">
                <a:solidFill>
                  <a:schemeClr val="tx1"/>
                </a:solidFill>
              </a:rPr>
              <a:t>In classrooms, 8:05 – 10:43 &amp; 11:47 – 2:40</a:t>
            </a:r>
          </a:p>
          <a:p>
            <a:pPr marL="806450" indent="-457200">
              <a:lnSpc>
                <a:spcPct val="90000"/>
              </a:lnSpc>
              <a:buFont typeface="Wingdings" charset="2"/>
              <a:buChar char="Ø"/>
            </a:pPr>
            <a:r>
              <a:rPr lang="en-US" sz="1900" b="1" dirty="0" smtClean="0">
                <a:solidFill>
                  <a:schemeClr val="tx1"/>
                </a:solidFill>
              </a:rPr>
              <a:t>Library closed: 10:20 – 11:43</a:t>
            </a:r>
          </a:p>
          <a:p>
            <a:pPr marL="806450" indent="-457200">
              <a:lnSpc>
                <a:spcPct val="90000"/>
              </a:lnSpc>
              <a:buFont typeface="Wingdings" charset="2"/>
              <a:buChar char="Ø"/>
            </a:pPr>
            <a:r>
              <a:rPr lang="en-US" sz="1900" b="1" dirty="0" smtClean="0">
                <a:solidFill>
                  <a:schemeClr val="tx1"/>
                </a:solidFill>
              </a:rPr>
              <a:t>Sophomores &amp; Juniors switch lunches </a:t>
            </a:r>
          </a:p>
          <a:p>
            <a:pPr>
              <a:lnSpc>
                <a:spcPct val="90000"/>
              </a:lnSpc>
            </a:pPr>
            <a:r>
              <a:rPr lang="en-US" sz="1900" b="1" dirty="0" smtClean="0">
                <a:solidFill>
                  <a:schemeClr val="bg1"/>
                </a:solidFill>
              </a:rPr>
              <a:t>ELA Reading Comprehension Sess. 3 (E Day)</a:t>
            </a:r>
          </a:p>
          <a:p>
            <a:pPr marL="806450" indent="-457200">
              <a:lnSpc>
                <a:spcPct val="90000"/>
              </a:lnSpc>
              <a:buFont typeface="Wingdings" charset="2"/>
              <a:buChar char="Ø"/>
            </a:pPr>
            <a:r>
              <a:rPr lang="en-US" sz="1900" b="1" dirty="0" smtClean="0">
                <a:solidFill>
                  <a:schemeClr val="tx1"/>
                </a:solidFill>
              </a:rPr>
              <a:t>In classrooms, 8:05 – 10:43</a:t>
            </a:r>
          </a:p>
          <a:p>
            <a:pPr marL="806450" indent="-457200">
              <a:lnSpc>
                <a:spcPct val="90000"/>
              </a:lnSpc>
              <a:buFont typeface="Wingdings" charset="2"/>
              <a:buChar char="Ø"/>
            </a:pPr>
            <a:r>
              <a:rPr lang="en-US" sz="1900" b="1" dirty="0" smtClean="0">
                <a:solidFill>
                  <a:schemeClr val="tx1"/>
                </a:solidFill>
              </a:rPr>
              <a:t>Library closed: 10:20 – 11:43</a:t>
            </a:r>
          </a:p>
          <a:p>
            <a:pPr marL="342900" indent="-342900">
              <a:lnSpc>
                <a:spcPct val="90000"/>
              </a:lnSpc>
              <a:buFont typeface="Wingdings" charset="2"/>
              <a:buChar char="Ø"/>
            </a:pPr>
            <a:endParaRPr lang="en-US" sz="19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457200" y="381000"/>
            <a:ext cx="7116763" cy="784225"/>
          </a:xfrm>
        </p:spPr>
        <p:txBody>
          <a:bodyPr/>
          <a:lstStyle/>
          <a:p>
            <a:r>
              <a:rPr lang="en-US" sz="3600" b="1" dirty="0" smtClean="0">
                <a:solidFill>
                  <a:srgbClr val="FFFF00"/>
                </a:solidFill>
              </a:rPr>
              <a:t>Math Schedule</a:t>
            </a:r>
          </a:p>
        </p:txBody>
      </p:sp>
      <p:sp>
        <p:nvSpPr>
          <p:cNvPr id="3" name="Subtitle 2"/>
          <p:cNvSpPr>
            <a:spLocks noGrp="1"/>
          </p:cNvSpPr>
          <p:nvPr>
            <p:ph type="subTitle" idx="1"/>
          </p:nvPr>
        </p:nvSpPr>
        <p:spPr>
          <a:xfrm>
            <a:off x="609600" y="1524000"/>
            <a:ext cx="7040563" cy="4038600"/>
          </a:xfrm>
          <a:ln>
            <a:solidFill>
              <a:schemeClr val="tx1"/>
            </a:solidFill>
          </a:ln>
        </p:spPr>
        <p:txBody>
          <a:bodyPr/>
          <a:lstStyle/>
          <a:p>
            <a:r>
              <a:rPr lang="en-US" b="1" dirty="0" smtClean="0">
                <a:solidFill>
                  <a:schemeClr val="bg1"/>
                </a:solidFill>
              </a:rPr>
              <a:t>Math Session 1 (F Day)</a:t>
            </a:r>
          </a:p>
          <a:p>
            <a:pPr marL="974725" indent="-396875">
              <a:buFont typeface="Wingdings" charset="2"/>
              <a:buChar char="Ø"/>
            </a:pPr>
            <a:r>
              <a:rPr lang="en-US" b="1" dirty="0" smtClean="0">
                <a:solidFill>
                  <a:schemeClr val="tx1"/>
                </a:solidFill>
              </a:rPr>
              <a:t>In classrooms, 8:05 – 11:43</a:t>
            </a:r>
          </a:p>
          <a:p>
            <a:pPr marL="974725" indent="-396875">
              <a:buFont typeface="Wingdings" charset="2"/>
              <a:buChar char="Ø"/>
            </a:pPr>
            <a:r>
              <a:rPr lang="en-US" b="1" dirty="0" smtClean="0">
                <a:solidFill>
                  <a:schemeClr val="tx1"/>
                </a:solidFill>
              </a:rPr>
              <a:t>Library closed: 11:20 – 12:45</a:t>
            </a:r>
          </a:p>
          <a:p>
            <a:r>
              <a:rPr lang="en-US" b="1" dirty="0" smtClean="0">
                <a:solidFill>
                  <a:schemeClr val="bg1"/>
                </a:solidFill>
              </a:rPr>
              <a:t>Math Session 2 (A Day)</a:t>
            </a:r>
          </a:p>
          <a:p>
            <a:pPr marL="974725" indent="-396875">
              <a:buFont typeface="Wingdings" charset="2"/>
              <a:buChar char="Ø"/>
            </a:pPr>
            <a:r>
              <a:rPr lang="en-US" b="1" dirty="0" smtClean="0">
                <a:solidFill>
                  <a:schemeClr val="tx1"/>
                </a:solidFill>
              </a:rPr>
              <a:t>In classrooms, 8:05 – 11:43 </a:t>
            </a:r>
          </a:p>
          <a:p>
            <a:pPr marL="974725" indent="-396875">
              <a:buFont typeface="Wingdings" charset="2"/>
              <a:buChar char="Ø"/>
            </a:pPr>
            <a:r>
              <a:rPr lang="en-US" b="1" dirty="0" smtClean="0">
                <a:solidFill>
                  <a:schemeClr val="tx1"/>
                </a:solidFill>
              </a:rPr>
              <a:t>Library closed: 11:20 – 12:45</a:t>
            </a:r>
          </a:p>
          <a:p>
            <a:pPr marL="342900" indent="-342900"/>
            <a:endParaRPr lang="en-US"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381000" y="304800"/>
            <a:ext cx="7116763" cy="762000"/>
          </a:xfrm>
        </p:spPr>
        <p:txBody>
          <a:bodyPr/>
          <a:lstStyle/>
          <a:p>
            <a:r>
              <a:rPr lang="en-US" sz="3600" b="1" dirty="0" smtClean="0">
                <a:solidFill>
                  <a:srgbClr val="FFFF00"/>
                </a:solidFill>
              </a:rPr>
              <a:t>The Testing Space </a:t>
            </a:r>
          </a:p>
        </p:txBody>
      </p:sp>
      <p:sp>
        <p:nvSpPr>
          <p:cNvPr id="3" name="Subtitle 2"/>
          <p:cNvSpPr>
            <a:spLocks noGrp="1"/>
          </p:cNvSpPr>
          <p:nvPr>
            <p:ph type="subTitle" idx="1"/>
          </p:nvPr>
        </p:nvSpPr>
        <p:spPr>
          <a:xfrm>
            <a:off x="304800" y="1371600"/>
            <a:ext cx="7924800" cy="5318125"/>
          </a:xfrm>
        </p:spPr>
        <p:txBody>
          <a:bodyPr>
            <a:normAutofit lnSpcReduction="10000"/>
          </a:bodyPr>
          <a:lstStyle/>
          <a:p>
            <a:pPr marL="342900" indent="-342900">
              <a:spcAft>
                <a:spcPts val="1200"/>
              </a:spcAft>
              <a:buFont typeface="Arial" charset="0"/>
              <a:buChar char="•"/>
            </a:pPr>
            <a:r>
              <a:rPr lang="en-US" b="1" dirty="0" smtClean="0">
                <a:solidFill>
                  <a:schemeClr val="tx1"/>
                </a:solidFill>
              </a:rPr>
              <a:t>Room assignments will be posted on the windows by the cafeteria, in the auditorium foyer, as well as next  to each classroom in the 100’s.  Desks will be arranged in standard rows all facing the same direction and separated.</a:t>
            </a:r>
          </a:p>
          <a:p>
            <a:pPr marL="342900" indent="-342900">
              <a:spcAft>
                <a:spcPts val="1200"/>
              </a:spcAft>
              <a:buFont typeface="Arial" charset="0"/>
              <a:buChar char="•"/>
            </a:pPr>
            <a:r>
              <a:rPr lang="en-US" b="1" dirty="0" smtClean="0">
                <a:solidFill>
                  <a:schemeClr val="tx1"/>
                </a:solidFill>
              </a:rPr>
              <a:t>TV’s (or projectors) will be on, as well as tuned to the correct channel, for the instructions.</a:t>
            </a:r>
          </a:p>
          <a:p>
            <a:pPr marL="342900" indent="-342900">
              <a:spcAft>
                <a:spcPts val="1200"/>
              </a:spcAft>
              <a:buFont typeface="Arial" charset="0"/>
              <a:buChar char="•"/>
            </a:pPr>
            <a:r>
              <a:rPr lang="en-US" b="1" dirty="0" smtClean="0">
                <a:solidFill>
                  <a:schemeClr val="tx1"/>
                </a:solidFill>
              </a:rPr>
              <a:t>The </a:t>
            </a:r>
            <a:r>
              <a:rPr lang="en-US" b="1" dirty="0">
                <a:solidFill>
                  <a:schemeClr val="tx1"/>
                </a:solidFill>
              </a:rPr>
              <a:t>date, the </a:t>
            </a:r>
            <a:r>
              <a:rPr lang="en-US" b="1" dirty="0" smtClean="0">
                <a:solidFill>
                  <a:schemeClr val="tx1"/>
                </a:solidFill>
              </a:rPr>
              <a:t>appropriate question </a:t>
            </a:r>
            <a:r>
              <a:rPr lang="en-US" b="1" dirty="0">
                <a:solidFill>
                  <a:schemeClr val="tx1"/>
                </a:solidFill>
              </a:rPr>
              <a:t>numbers for the </a:t>
            </a:r>
            <a:r>
              <a:rPr lang="en-US" b="1" dirty="0" smtClean="0">
                <a:solidFill>
                  <a:schemeClr val="tx1"/>
                </a:solidFill>
              </a:rPr>
              <a:t>testing session, and the name of the </a:t>
            </a:r>
            <a:r>
              <a:rPr lang="en-US" b="1" u="sng" dirty="0" smtClean="0">
                <a:solidFill>
                  <a:schemeClr val="tx1"/>
                </a:solidFill>
              </a:rPr>
              <a:t>1</a:t>
            </a:r>
            <a:r>
              <a:rPr lang="en-US" b="1" u="sng" baseline="30000" dirty="0" smtClean="0">
                <a:solidFill>
                  <a:schemeClr val="tx1"/>
                </a:solidFill>
              </a:rPr>
              <a:t>st</a:t>
            </a:r>
            <a:r>
              <a:rPr lang="en-US" b="1" u="sng" dirty="0" smtClean="0">
                <a:solidFill>
                  <a:schemeClr val="tx1"/>
                </a:solidFill>
              </a:rPr>
              <a:t> proctor of the day</a:t>
            </a:r>
            <a:r>
              <a:rPr lang="en-US" b="1" dirty="0" smtClean="0">
                <a:solidFill>
                  <a:schemeClr val="tx1"/>
                </a:solidFill>
              </a:rPr>
              <a:t> will be written on the board.</a:t>
            </a:r>
          </a:p>
          <a:p>
            <a:pPr marL="342900" indent="-342900">
              <a:spcAft>
                <a:spcPts val="1200"/>
              </a:spcAft>
              <a:buFont typeface="Arial" charset="0"/>
              <a:buChar char="•"/>
            </a:pPr>
            <a:r>
              <a:rPr lang="en-US" b="1" dirty="0" smtClean="0">
                <a:solidFill>
                  <a:schemeClr val="tx1"/>
                </a:solidFill>
              </a:rPr>
              <a:t>All student belongings (i.e., book-bags, electronics) must be placed against a wall </a:t>
            </a:r>
            <a:r>
              <a:rPr lang="en-US" b="1" u="sng" dirty="0" smtClean="0">
                <a:solidFill>
                  <a:schemeClr val="tx1"/>
                </a:solidFill>
              </a:rPr>
              <a:t>prior</a:t>
            </a:r>
            <a:r>
              <a:rPr lang="en-US" b="1" dirty="0" smtClean="0">
                <a:solidFill>
                  <a:schemeClr val="tx1"/>
                </a:solidFill>
              </a:rPr>
              <a:t> to the distribution of test and answer booklets.  Desks must be clear of all items, except for pencils, calculators (when allowed), and any bottled water.</a:t>
            </a:r>
          </a:p>
          <a:p>
            <a:pPr marL="342900" indent="-342900">
              <a:spcAft>
                <a:spcPts val="1800"/>
              </a:spcAft>
              <a:buFont typeface="Arial" charset="0"/>
              <a:buChar char="•"/>
            </a:pPr>
            <a:endParaRPr lang="en-US" b="1" dirty="0" smtClean="0">
              <a:solidFill>
                <a:schemeClr val="tx1"/>
              </a:solidFill>
            </a:endParaRPr>
          </a:p>
          <a:p>
            <a:pPr marL="342900" indent="-342900">
              <a:buFont typeface="Arial" charset="0"/>
              <a:buChar char="•"/>
            </a:pP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a:xfrm>
            <a:off x="533400" y="457200"/>
            <a:ext cx="7600950" cy="762000"/>
          </a:xfrm>
        </p:spPr>
        <p:txBody>
          <a:bodyPr/>
          <a:lstStyle/>
          <a:p>
            <a:r>
              <a:rPr lang="en-US" sz="3600" b="1" dirty="0" smtClean="0">
                <a:solidFill>
                  <a:srgbClr val="FFFF00"/>
                </a:solidFill>
              </a:rPr>
              <a:t>MCAS Pledge Form</a:t>
            </a:r>
          </a:p>
        </p:txBody>
      </p:sp>
      <p:pic>
        <p:nvPicPr>
          <p:cNvPr id="11" name="Content Placeholder 10" descr="MCAS Pledge Form&#10;Student's responsibilities during MCAS testing. Rules and portion for students to sign."/>
          <p:cNvPicPr>
            <a:picLocks noGrp="1" noChangeAspect="1"/>
          </p:cNvPicPr>
          <p:nvPr>
            <p:ph idx="1"/>
          </p:nvPr>
        </p:nvPicPr>
        <p:blipFill>
          <a:blip r:embed="rId2" cstate="print"/>
          <a:stretch>
            <a:fillRect/>
          </a:stretch>
        </p:blipFill>
        <p:spPr>
          <a:xfrm>
            <a:off x="2021012" y="1806575"/>
            <a:ext cx="5101976" cy="405288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ctrTitle"/>
          </p:nvPr>
        </p:nvSpPr>
        <p:spPr>
          <a:xfrm>
            <a:off x="457200" y="228600"/>
            <a:ext cx="7116763" cy="762000"/>
          </a:xfrm>
        </p:spPr>
        <p:txBody>
          <a:bodyPr/>
          <a:lstStyle/>
          <a:p>
            <a:r>
              <a:rPr lang="en-US" sz="3600" b="1" dirty="0" smtClean="0">
                <a:solidFill>
                  <a:srgbClr val="FFFF00"/>
                </a:solidFill>
              </a:rPr>
              <a:t>Important Issues</a:t>
            </a:r>
          </a:p>
        </p:txBody>
      </p:sp>
      <p:sp>
        <p:nvSpPr>
          <p:cNvPr id="5" name="Subtitle 4"/>
          <p:cNvSpPr>
            <a:spLocks noGrp="1"/>
          </p:cNvSpPr>
          <p:nvPr>
            <p:ph type="subTitle" idx="1"/>
          </p:nvPr>
        </p:nvSpPr>
        <p:spPr>
          <a:xfrm>
            <a:off x="228600" y="1219200"/>
            <a:ext cx="7772400" cy="5334000"/>
          </a:xfrm>
        </p:spPr>
        <p:txBody>
          <a:bodyPr>
            <a:normAutofit lnSpcReduction="10000"/>
          </a:bodyPr>
          <a:lstStyle/>
          <a:p>
            <a:pPr marL="342900" indent="-342900">
              <a:spcAft>
                <a:spcPts val="1200"/>
              </a:spcAft>
              <a:buFont typeface="Arial" charset="0"/>
              <a:buChar char="•"/>
            </a:pPr>
            <a:r>
              <a:rPr lang="en-US" b="1" dirty="0" smtClean="0">
                <a:solidFill>
                  <a:schemeClr val="bg1"/>
                </a:solidFill>
              </a:rPr>
              <a:t>Tardiness:  </a:t>
            </a:r>
            <a:r>
              <a:rPr lang="en-US" b="1" dirty="0" smtClean="0">
                <a:solidFill>
                  <a:schemeClr val="tx1"/>
                </a:solidFill>
              </a:rPr>
              <a:t>If you are late to school and miss the start of the directions, you may not be permitted to take the test that day and may be required to complete the make-up test on another day. </a:t>
            </a:r>
          </a:p>
          <a:p>
            <a:pPr marL="342900" indent="-342900">
              <a:spcAft>
                <a:spcPts val="1200"/>
              </a:spcAft>
              <a:buFont typeface="Arial" charset="0"/>
              <a:buChar char="•"/>
            </a:pPr>
            <a:r>
              <a:rPr lang="en-US" b="1" dirty="0" smtClean="0">
                <a:solidFill>
                  <a:schemeClr val="bg1"/>
                </a:solidFill>
              </a:rPr>
              <a:t>Electronics: </a:t>
            </a:r>
            <a:r>
              <a:rPr lang="en-US" b="1" dirty="0" smtClean="0">
                <a:solidFill>
                  <a:schemeClr val="tx1"/>
                </a:solidFill>
              </a:rPr>
              <a:t>Phones, iPods, etc. should be placed in your book-bags with your other belongings and switched off.  You may not use them, even if you finish early, as doing so is a violation of MCAS rules and will disqualify your test. </a:t>
            </a:r>
            <a:endParaRPr lang="en-US" b="1" dirty="0" smtClean="0">
              <a:solidFill>
                <a:srgbClr val="FF0000"/>
              </a:solidFill>
            </a:endParaRPr>
          </a:p>
          <a:p>
            <a:pPr marL="342900" indent="-342900">
              <a:spcAft>
                <a:spcPts val="1200"/>
              </a:spcAft>
              <a:buFont typeface="Arial" charset="0"/>
              <a:buChar char="•"/>
            </a:pPr>
            <a:r>
              <a:rPr lang="en-US" b="1" dirty="0" smtClean="0">
                <a:solidFill>
                  <a:schemeClr val="bg1"/>
                </a:solidFill>
              </a:rPr>
              <a:t>Finishing early: </a:t>
            </a:r>
            <a:r>
              <a:rPr lang="en-US" b="1" dirty="0" smtClean="0">
                <a:solidFill>
                  <a:schemeClr val="tx1"/>
                </a:solidFill>
              </a:rPr>
              <a:t>If you finish before the end of the session, you are encouraged to review your work.  You may not return to a previously finished test or look ahead to an upcoming test.  When ready, you may turn in your test materials in exchange for a reading book that you bring and leave on the teacher desk prior to the start of the test.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ctrTitle"/>
          </p:nvPr>
        </p:nvSpPr>
        <p:spPr>
          <a:xfrm>
            <a:off x="381000" y="228600"/>
            <a:ext cx="7116763" cy="838200"/>
          </a:xfrm>
        </p:spPr>
        <p:txBody>
          <a:bodyPr/>
          <a:lstStyle/>
          <a:p>
            <a:r>
              <a:rPr lang="en-US" sz="3600" b="1" dirty="0" smtClean="0">
                <a:solidFill>
                  <a:srgbClr val="FFFF00"/>
                </a:solidFill>
              </a:rPr>
              <a:t>Important Issues </a:t>
            </a:r>
            <a:r>
              <a:rPr lang="en-US" sz="2000" b="1" dirty="0" smtClean="0">
                <a:solidFill>
                  <a:srgbClr val="FFFF00"/>
                </a:solidFill>
              </a:rPr>
              <a:t>(continued)</a:t>
            </a:r>
          </a:p>
        </p:txBody>
      </p:sp>
      <p:sp>
        <p:nvSpPr>
          <p:cNvPr id="3" name="Content Placeholder 2"/>
          <p:cNvSpPr>
            <a:spLocks noGrp="1"/>
          </p:cNvSpPr>
          <p:nvPr>
            <p:ph type="subTitle" idx="1"/>
          </p:nvPr>
        </p:nvSpPr>
        <p:spPr>
          <a:xfrm>
            <a:off x="304800" y="1371600"/>
            <a:ext cx="7821613" cy="5334000"/>
          </a:xfrm>
        </p:spPr>
        <p:txBody>
          <a:bodyPr/>
          <a:lstStyle/>
          <a:p>
            <a:pPr marL="346075" indent="-346075">
              <a:spcBef>
                <a:spcPct val="0"/>
              </a:spcBef>
              <a:spcAft>
                <a:spcPts val="1800"/>
              </a:spcAft>
              <a:buFont typeface="Arial" charset="0"/>
              <a:buChar char="•"/>
            </a:pPr>
            <a:r>
              <a:rPr lang="en-US" b="1" dirty="0">
                <a:solidFill>
                  <a:schemeClr val="bg1"/>
                </a:solidFill>
              </a:rPr>
              <a:t>Restroom breaks: </a:t>
            </a:r>
            <a:r>
              <a:rPr lang="en-US" b="1" dirty="0" smtClean="0">
                <a:solidFill>
                  <a:schemeClr val="tx1"/>
                </a:solidFill>
              </a:rPr>
              <a:t>When necessary, </a:t>
            </a:r>
            <a:r>
              <a:rPr lang="en-US" b="1" dirty="0">
                <a:solidFill>
                  <a:schemeClr val="tx1"/>
                </a:solidFill>
              </a:rPr>
              <a:t>y</a:t>
            </a:r>
            <a:r>
              <a:rPr lang="en-US" b="1" dirty="0" smtClean="0">
                <a:solidFill>
                  <a:schemeClr val="tx1"/>
                </a:solidFill>
              </a:rPr>
              <a:t>ou </a:t>
            </a:r>
            <a:r>
              <a:rPr lang="en-US" b="1" dirty="0">
                <a:solidFill>
                  <a:schemeClr val="tx1"/>
                </a:solidFill>
              </a:rPr>
              <a:t>may </a:t>
            </a:r>
            <a:r>
              <a:rPr lang="en-US" b="1" dirty="0" smtClean="0">
                <a:solidFill>
                  <a:schemeClr val="tx1"/>
                </a:solidFill>
              </a:rPr>
              <a:t>use the restroom.  This must be done one person at a time. </a:t>
            </a:r>
          </a:p>
          <a:p>
            <a:pPr marL="346075" indent="-346075">
              <a:spcBef>
                <a:spcPct val="0"/>
              </a:spcBef>
              <a:spcAft>
                <a:spcPts val="1800"/>
              </a:spcAft>
              <a:buFont typeface="Arial" charset="0"/>
              <a:buChar char="•"/>
            </a:pPr>
            <a:r>
              <a:rPr lang="en-US" b="1" dirty="0" smtClean="0">
                <a:solidFill>
                  <a:schemeClr val="bg1"/>
                </a:solidFill>
              </a:rPr>
              <a:t>Nurse: </a:t>
            </a:r>
            <a:r>
              <a:rPr lang="en-US" b="1" dirty="0" smtClean="0">
                <a:solidFill>
                  <a:schemeClr val="tx1"/>
                </a:solidFill>
              </a:rPr>
              <a:t>If you need the nurse for any reason, notify your proctor.  He/she will call for the nurse and she will come and see you. </a:t>
            </a:r>
          </a:p>
          <a:p>
            <a:pPr marL="346075" indent="-346075">
              <a:spcBef>
                <a:spcPct val="0"/>
              </a:spcBef>
              <a:spcAft>
                <a:spcPts val="1800"/>
              </a:spcAft>
              <a:buFont typeface="Arial" charset="0"/>
              <a:buChar char="•"/>
            </a:pPr>
            <a:r>
              <a:rPr lang="en-US" b="1" dirty="0" smtClean="0">
                <a:solidFill>
                  <a:schemeClr val="bg1"/>
                </a:solidFill>
              </a:rPr>
              <a:t>Building emergencies</a:t>
            </a:r>
            <a:r>
              <a:rPr lang="en-US" b="1" dirty="0">
                <a:solidFill>
                  <a:schemeClr val="bg1"/>
                </a:solidFill>
              </a:rPr>
              <a:t>: </a:t>
            </a:r>
            <a:r>
              <a:rPr lang="en-US" b="1" dirty="0">
                <a:solidFill>
                  <a:schemeClr val="tx1"/>
                </a:solidFill>
              </a:rPr>
              <a:t>If </a:t>
            </a:r>
            <a:r>
              <a:rPr lang="en-US" b="1" dirty="0" smtClean="0">
                <a:solidFill>
                  <a:schemeClr val="tx1"/>
                </a:solidFill>
              </a:rPr>
              <a:t>there is an evacuation, give all of your testing materials to the proctor so that he/she can secure them.</a:t>
            </a:r>
            <a:endParaRPr lang="en-US" b="1" dirty="0">
              <a:solidFill>
                <a:schemeClr val="tx1"/>
              </a:solidFill>
            </a:endParaRPr>
          </a:p>
          <a:p>
            <a:pPr marL="346075" indent="-346075">
              <a:spcBef>
                <a:spcPct val="0"/>
              </a:spcBef>
              <a:spcAft>
                <a:spcPts val="1800"/>
              </a:spcAft>
              <a:buFont typeface="Arial" charset="0"/>
              <a:buChar char="•"/>
            </a:pPr>
            <a:r>
              <a:rPr lang="en-US" b="1" dirty="0" smtClean="0">
                <a:solidFill>
                  <a:schemeClr val="bg1"/>
                </a:solidFill>
              </a:rPr>
              <a:t>Discussing the test: </a:t>
            </a:r>
            <a:r>
              <a:rPr lang="en-US" b="1" dirty="0" smtClean="0">
                <a:solidFill>
                  <a:schemeClr val="tx1"/>
                </a:solidFill>
              </a:rPr>
              <a:t>During the testing sessions, </a:t>
            </a:r>
            <a:r>
              <a:rPr lang="en-US" b="1" dirty="0">
                <a:solidFill>
                  <a:schemeClr val="tx1"/>
                </a:solidFill>
              </a:rPr>
              <a:t>i</a:t>
            </a:r>
            <a:r>
              <a:rPr lang="en-US" b="1" dirty="0" smtClean="0">
                <a:solidFill>
                  <a:schemeClr val="tx1"/>
                </a:solidFill>
              </a:rPr>
              <a:t>f you are in the hall using the restroom, getting a drink of water, or headed to the library, you may not </a:t>
            </a:r>
            <a:r>
              <a:rPr lang="en-US" b="1" dirty="0">
                <a:solidFill>
                  <a:schemeClr val="tx1"/>
                </a:solidFill>
              </a:rPr>
              <a:t>discuss the </a:t>
            </a:r>
            <a:r>
              <a:rPr lang="en-US" b="1" dirty="0" smtClean="0">
                <a:solidFill>
                  <a:schemeClr val="tx1"/>
                </a:solidFill>
              </a:rPr>
              <a:t>test.  Doing so would be a violation of MCAS rules and will disqualify your test.</a:t>
            </a:r>
            <a:endParaRPr lang="en-US" b="1" dirty="0">
              <a:solidFill>
                <a:schemeClr val="tx1"/>
              </a:solidFill>
            </a:endParaRPr>
          </a:p>
          <a:p>
            <a:pPr marL="346075" indent="-346075">
              <a:spcBef>
                <a:spcPct val="0"/>
              </a:spcBef>
              <a:spcAft>
                <a:spcPts val="1200"/>
              </a:spcAft>
              <a:buFont typeface="Arial" charset="0"/>
              <a:buChar char="•"/>
            </a:pPr>
            <a:endParaRPr lang="en-US" b="1" dirty="0">
              <a:solidFill>
                <a:schemeClr val="bg1"/>
              </a:solidFill>
            </a:endParaRPr>
          </a:p>
          <a:p>
            <a:pPr marL="346075" indent="-346075">
              <a:spcBef>
                <a:spcPct val="0"/>
              </a:spcBef>
              <a:spcAft>
                <a:spcPts val="1200"/>
              </a:spcAft>
              <a:buFont typeface="Arial" charset="0"/>
              <a:buChar char="•"/>
            </a:pPr>
            <a:endParaRPr lang="en-US"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381000" y="228600"/>
            <a:ext cx="7116763" cy="838200"/>
          </a:xfrm>
        </p:spPr>
        <p:txBody>
          <a:bodyPr/>
          <a:lstStyle/>
          <a:p>
            <a:r>
              <a:rPr lang="en-US" sz="3600" b="1" dirty="0" smtClean="0">
                <a:solidFill>
                  <a:srgbClr val="FFFF00"/>
                </a:solidFill>
              </a:rPr>
              <a:t>Important Issues </a:t>
            </a:r>
            <a:r>
              <a:rPr lang="en-US" sz="2000" b="1" dirty="0" smtClean="0">
                <a:solidFill>
                  <a:srgbClr val="FFFF00"/>
                </a:solidFill>
              </a:rPr>
              <a:t>(continued)</a:t>
            </a:r>
          </a:p>
        </p:txBody>
      </p:sp>
      <p:sp>
        <p:nvSpPr>
          <p:cNvPr id="3" name="Content Placeholder 2"/>
          <p:cNvSpPr>
            <a:spLocks noGrp="1"/>
          </p:cNvSpPr>
          <p:nvPr>
            <p:ph type="subTitle" idx="1"/>
          </p:nvPr>
        </p:nvSpPr>
        <p:spPr>
          <a:xfrm>
            <a:off x="304800" y="1371600"/>
            <a:ext cx="7821613" cy="5257800"/>
          </a:xfrm>
        </p:spPr>
        <p:txBody>
          <a:bodyPr rtlCol="0">
            <a:normAutofit lnSpcReduction="10000"/>
          </a:bodyPr>
          <a:lstStyle/>
          <a:p>
            <a:pPr marL="347472" indent="-347472" fontAlgn="auto">
              <a:spcBef>
                <a:spcPts val="0"/>
              </a:spcBef>
              <a:spcAft>
                <a:spcPts val="1800"/>
              </a:spcAft>
              <a:buFont typeface="Arial" pitchFamily="34" charset="0"/>
              <a:buChar char="•"/>
              <a:defRPr/>
            </a:pPr>
            <a:r>
              <a:rPr lang="en-US" b="1" dirty="0" smtClean="0">
                <a:solidFill>
                  <a:schemeClr val="bg1"/>
                </a:solidFill>
                <a:ea typeface="+mn-ea"/>
                <a:cs typeface="+mn-cs"/>
              </a:rPr>
              <a:t>Dictionaries: </a:t>
            </a:r>
            <a:r>
              <a:rPr lang="en-US" b="1" dirty="0" smtClean="0">
                <a:solidFill>
                  <a:schemeClr val="tx1"/>
                </a:solidFill>
                <a:ea typeface="+mn-ea"/>
                <a:cs typeface="+mn-cs"/>
              </a:rPr>
              <a:t>During the ELA Composition session, a dictionary may be used.  There are not enough to distribute to everyone.  Several will be available in each testing room, and you may use them one at a time.  They will be in a designated spot in the classroom and should be returned to that designated spot as soon as reasonably possible so that others may also use them. </a:t>
            </a:r>
          </a:p>
          <a:p>
            <a:pPr marL="347472" indent="-347472" fontAlgn="auto">
              <a:spcBef>
                <a:spcPts val="0"/>
              </a:spcBef>
              <a:spcAft>
                <a:spcPts val="1800"/>
              </a:spcAft>
              <a:buFont typeface="Arial" pitchFamily="34" charset="0"/>
              <a:buChar char="•"/>
              <a:defRPr/>
            </a:pPr>
            <a:r>
              <a:rPr lang="en-US" b="1" dirty="0" smtClean="0">
                <a:solidFill>
                  <a:schemeClr val="bg1"/>
                </a:solidFill>
                <a:ea typeface="+mn-ea"/>
                <a:cs typeface="+mn-cs"/>
              </a:rPr>
              <a:t>Calculators: </a:t>
            </a:r>
            <a:r>
              <a:rPr lang="en-US" b="1" dirty="0" smtClean="0">
                <a:solidFill>
                  <a:schemeClr val="tx1"/>
                </a:solidFill>
                <a:ea typeface="+mn-ea"/>
                <a:cs typeface="+mn-cs"/>
              </a:rPr>
              <a:t>These may be used during certain testing sessions.  You will be reminded in advance and should bring one if you own one.  If you don’t own one, we will provide you with one.  You are not allowed to share calculators.</a:t>
            </a:r>
          </a:p>
          <a:p>
            <a:pPr marL="347472" indent="-347472" fontAlgn="auto">
              <a:spcBef>
                <a:spcPts val="0"/>
              </a:spcBef>
              <a:spcAft>
                <a:spcPts val="1800"/>
              </a:spcAft>
              <a:buFont typeface="Arial" pitchFamily="34" charset="0"/>
              <a:buChar char="•"/>
              <a:defRPr/>
            </a:pPr>
            <a:r>
              <a:rPr lang="en-US" b="1" dirty="0" smtClean="0">
                <a:solidFill>
                  <a:schemeClr val="bg1"/>
                </a:solidFill>
                <a:ea typeface="+mn-ea"/>
                <a:cs typeface="+mn-cs"/>
              </a:rPr>
              <a:t>Bottled water/snacks: </a:t>
            </a:r>
            <a:r>
              <a:rPr lang="en-US" b="1" dirty="0" smtClean="0">
                <a:solidFill>
                  <a:schemeClr val="tx1"/>
                </a:solidFill>
                <a:ea typeface="+mn-ea"/>
                <a:cs typeface="+mn-cs"/>
              </a:rPr>
              <a:t>You may bring/drink bottled water to the test.  Snacking should be done before the test, as it is disruptive to others.  </a:t>
            </a:r>
          </a:p>
          <a:p>
            <a:pPr marL="347472" indent="-347472" fontAlgn="auto">
              <a:spcBef>
                <a:spcPts val="0"/>
              </a:spcBef>
              <a:spcAft>
                <a:spcPts val="1200"/>
              </a:spcAft>
              <a:buFont typeface="Arial" pitchFamily="34" charset="0"/>
              <a:buChar char="•"/>
              <a:defRPr/>
            </a:pPr>
            <a:endParaRPr lang="en-US" b="1" dirty="0">
              <a:solidFill>
                <a:schemeClr val="bg1"/>
              </a:solidFill>
              <a:ea typeface="+mn-ea"/>
              <a:cs typeface="+mn-cs"/>
            </a:endParaRPr>
          </a:p>
          <a:p>
            <a:pPr marL="347472" indent="-347472" fontAlgn="auto">
              <a:spcBef>
                <a:spcPts val="0"/>
              </a:spcBef>
              <a:spcAft>
                <a:spcPts val="1200"/>
              </a:spcAft>
              <a:buFont typeface="Arial" pitchFamily="34" charset="0"/>
              <a:buChar char="•"/>
              <a:defRPr/>
            </a:pPr>
            <a:endParaRPr lang="en-US" b="1" dirty="0" smtClean="0">
              <a:solidFill>
                <a:schemeClr val="bg1"/>
              </a:solidFil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457200" y="762000"/>
            <a:ext cx="7116763" cy="838200"/>
          </a:xfrm>
        </p:spPr>
        <p:txBody>
          <a:bodyPr/>
          <a:lstStyle/>
          <a:p>
            <a:r>
              <a:rPr lang="en-US" sz="3600" b="1" dirty="0" smtClean="0">
                <a:solidFill>
                  <a:srgbClr val="FFFF00"/>
                </a:solidFill>
              </a:rPr>
              <a:t>Moving to/working in </a:t>
            </a:r>
            <a:br>
              <a:rPr lang="en-US" sz="3600" b="1" dirty="0" smtClean="0">
                <a:solidFill>
                  <a:srgbClr val="FFFF00"/>
                </a:solidFill>
              </a:rPr>
            </a:br>
            <a:r>
              <a:rPr lang="en-US" sz="3600" b="1" dirty="0" smtClean="0">
                <a:solidFill>
                  <a:srgbClr val="FFFF00"/>
                </a:solidFill>
              </a:rPr>
              <a:t>the Library</a:t>
            </a:r>
          </a:p>
        </p:txBody>
      </p:sp>
      <p:sp>
        <p:nvSpPr>
          <p:cNvPr id="4" name="Subtitle 3"/>
          <p:cNvSpPr>
            <a:spLocks noGrp="1"/>
          </p:cNvSpPr>
          <p:nvPr>
            <p:ph type="subTitle" idx="1"/>
          </p:nvPr>
        </p:nvSpPr>
        <p:spPr>
          <a:xfrm>
            <a:off x="304800" y="1828800"/>
            <a:ext cx="7924800" cy="4800600"/>
          </a:xfrm>
        </p:spPr>
        <p:txBody>
          <a:bodyPr>
            <a:normAutofit lnSpcReduction="10000"/>
          </a:bodyPr>
          <a:lstStyle/>
          <a:p>
            <a:pPr marL="342900" indent="-342900">
              <a:lnSpc>
                <a:spcPct val="80000"/>
              </a:lnSpc>
              <a:spcAft>
                <a:spcPts val="1200"/>
              </a:spcAft>
              <a:buFont typeface="Arial" charset="0"/>
              <a:buChar char="•"/>
            </a:pPr>
            <a:r>
              <a:rPr lang="en-US" sz="1900" b="1" dirty="0" smtClean="0">
                <a:solidFill>
                  <a:schemeClr val="tx1"/>
                </a:solidFill>
              </a:rPr>
              <a:t>Extra time to complete the test, beyond that provided in the classrooms, is allowed until the end of the school day.</a:t>
            </a:r>
          </a:p>
          <a:p>
            <a:pPr marL="342900" indent="-342900">
              <a:lnSpc>
                <a:spcPct val="80000"/>
              </a:lnSpc>
              <a:spcAft>
                <a:spcPts val="1200"/>
              </a:spcAft>
              <a:buFont typeface="Arial" charset="0"/>
              <a:buChar char="•"/>
            </a:pPr>
            <a:r>
              <a:rPr lang="en-US" sz="1900" b="1" dirty="0" smtClean="0">
                <a:solidFill>
                  <a:schemeClr val="tx1"/>
                </a:solidFill>
              </a:rPr>
              <a:t>You will be brought to the library at the appropriate time.  Before moving, testing materials must be turned into your proctor.  MCAS rules prohibit you from transporting your testing materials, so you will be escorted to the library by a guidance counselor or administrator who will carry your testing materials.</a:t>
            </a:r>
          </a:p>
          <a:p>
            <a:pPr marL="342900" indent="-342900">
              <a:lnSpc>
                <a:spcPct val="80000"/>
              </a:lnSpc>
              <a:spcAft>
                <a:spcPts val="1200"/>
              </a:spcAft>
              <a:buFont typeface="Arial" charset="0"/>
              <a:buChar char="•"/>
            </a:pPr>
            <a:r>
              <a:rPr lang="en-US" sz="1900" b="1" dirty="0" smtClean="0">
                <a:solidFill>
                  <a:schemeClr val="tx1"/>
                </a:solidFill>
              </a:rPr>
              <a:t>Once you arrive in the library, find a seat quickly so that your testing materials can be distributed and you can begin working again.  It should be understood that all previously communicated expectations apply.   </a:t>
            </a:r>
          </a:p>
          <a:p>
            <a:pPr marL="342900" indent="-342900">
              <a:lnSpc>
                <a:spcPct val="80000"/>
              </a:lnSpc>
              <a:spcAft>
                <a:spcPts val="1200"/>
              </a:spcAft>
              <a:buFont typeface="Arial" charset="0"/>
              <a:buChar char="•"/>
            </a:pPr>
            <a:r>
              <a:rPr lang="en-US" sz="1900" b="1" dirty="0" smtClean="0">
                <a:solidFill>
                  <a:schemeClr val="tx1"/>
                </a:solidFill>
              </a:rPr>
              <a:t>Guidance counselors and administrators will proctor and monitor the library as you complete your tests.  When comfortable that you have finished, turn in your test materials, get a pass, and return to regular classes.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nter">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DESE-231-40627</_dlc_DocId>
    <_dlc_DocIdUrl xmlns="733efe1c-5bbe-4968-87dc-d400e65c879f">
      <Url>https://sharepoint.doemass.org/ese/webteam/cps/_layouts/DocIdRedir.aspx?ID=DESE-231-40627</Url>
      <Description>DESE-231-40627</Description>
    </_dlc_DocIdUrl>
  </documentManagement>
</p:propertie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3032AEA9-BCE7-461D-A704-7EF55E5590FC}">
  <ds:schemaRefs>
    <ds:schemaRef ds:uri="http://schemas.microsoft.com/sharepoint/events"/>
  </ds:schemaRefs>
</ds:datastoreItem>
</file>

<file path=customXml/itemProps2.xml><?xml version="1.0" encoding="utf-8"?>
<ds:datastoreItem xmlns:ds="http://schemas.openxmlformats.org/officeDocument/2006/customXml" ds:itemID="{5A720522-00FB-4B40-BDF5-2248EF4424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86A29C-B419-4E0F-848A-438662E1C3BD}">
  <ds:schemaRefs>
    <ds:schemaRef ds:uri="http://purl.org/dc/terms/"/>
    <ds:schemaRef ds:uri="http://schemas.microsoft.com/office/2006/metadata/properties"/>
    <ds:schemaRef ds:uri="0a4e05da-b9bc-4326-ad73-01ef31b95567"/>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733efe1c-5bbe-4968-87dc-d400e65c879f"/>
    <ds:schemaRef ds:uri="http://www.w3.org/XML/1998/namespace"/>
    <ds:schemaRef ds:uri="http://purl.org/dc/dcmitype/"/>
  </ds:schemaRefs>
</ds:datastoreItem>
</file>

<file path=customXml/itemProps4.xml><?xml version="1.0" encoding="utf-8"?>
<ds:datastoreItem xmlns:ds="http://schemas.openxmlformats.org/officeDocument/2006/customXml" ds:itemID="{7E7F9944-2698-4E76-87D1-4DEC319913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Thatch</Template>
  <TotalTime>1798</TotalTime>
  <Words>1073</Words>
  <Application>Microsoft Office PowerPoint</Application>
  <PresentationFormat>On-screen Show (4:3)</PresentationFormat>
  <Paragraphs>58</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ＭＳ Ｐゴシック</vt:lpstr>
      <vt:lpstr>Arial</vt:lpstr>
      <vt:lpstr>Calibri</vt:lpstr>
      <vt:lpstr>Courier New</vt:lpstr>
      <vt:lpstr>Tahoma</vt:lpstr>
      <vt:lpstr>Verdana</vt:lpstr>
      <vt:lpstr>Wingdings</vt:lpstr>
      <vt:lpstr>Wingdings 2</vt:lpstr>
      <vt:lpstr>Winter</vt:lpstr>
      <vt:lpstr>MCAS Test Administration</vt:lpstr>
      <vt:lpstr>ELA Schedule</vt:lpstr>
      <vt:lpstr>Math Schedule</vt:lpstr>
      <vt:lpstr>The Testing Space </vt:lpstr>
      <vt:lpstr>MCAS Pledge Form</vt:lpstr>
      <vt:lpstr>Important Issues</vt:lpstr>
      <vt:lpstr>Important Issues (continued)</vt:lpstr>
      <vt:lpstr>Important Issues (continued)</vt:lpstr>
      <vt:lpstr>Moving to/working in  the Library</vt:lpstr>
      <vt:lpstr>Final notes!</vt:lpstr>
      <vt:lpstr>Questions?  See me, a teacher,  or your guidance counselor.   Thanks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2018 Test Administration Training Shron High School</dc:title>
  <dc:creator>DESE</dc:creator>
  <cp:lastModifiedBy>Zou, Dong</cp:lastModifiedBy>
  <cp:revision>105</cp:revision>
  <cp:lastPrinted>2012-03-14T17:33:14Z</cp:lastPrinted>
  <dcterms:created xsi:type="dcterms:W3CDTF">2012-03-01T13:24:17Z</dcterms:created>
  <dcterms:modified xsi:type="dcterms:W3CDTF">2018-03-16T19:47:39Z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16 2018</vt:lpwstr>
  </property>
</Properties>
</file>