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1212" r:id="rId5"/>
    <p:sldId id="1213" r:id="rId6"/>
    <p:sldId id="1214" r:id="rId7"/>
    <p:sldId id="1215" r:id="rId8"/>
    <p:sldId id="1216" r:id="rId9"/>
    <p:sldId id="1217" r:id="rId10"/>
    <p:sldId id="1218" r:id="rId11"/>
  </p:sldIdLst>
  <p:sldSz cx="12192000" cy="6858000"/>
  <p:notesSz cx="7010400" cy="92964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1" name="bkelly" initials="bkelly" lastIdx="11" clrIdx="1"/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3" name="Zalk, Jodie" initials="ZJ" lastIdx="3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4" name="Pennington, Elizabeth" initials="PE" lastIdx="1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5" name="Fickes, Robert" initials="FR" lastIdx="60" clrIdx="5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6" name="Cullen, Shannon (DESE)" initials="CS(" lastIdx="12" clrIdx="6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  <p:cmAuthor id="7" name="Zalk, Jodie (DESE)" initials="ZJ(" lastIdx="21" clrIdx="7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8" name="Cullen, Shannon (DESE)" initials="CS( [2]" lastIdx="66" clrIdx="8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9" name="Kelley, R. Scott (DESE)" initials="KRS(" lastIdx="15" clrIdx="9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10" name="Zalk, Jodie (DESE)" initials="ZJ( [2]" lastIdx="24" clrIdx="1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1" name="Tompkins, Andrea" initials="TA" lastIdx="11" clrIdx="11">
    <p:extLst>
      <p:ext uri="{19B8F6BF-5375-455C-9EA6-DF929625EA0E}">
        <p15:presenceInfo xmlns:p15="http://schemas.microsoft.com/office/powerpoint/2012/main" userId="S::andrea.tompkins@pearson.com::6ae2736e-5b24-4af4-98bc-79ca7a9e3fa8" providerId="AD"/>
      </p:ext>
    </p:extLst>
  </p:cmAuthor>
  <p:cmAuthor id="12" name="Whitney Woods" initials="WW" lastIdx="2" clrIdx="12">
    <p:extLst>
      <p:ext uri="{19B8F6BF-5375-455C-9EA6-DF929625EA0E}">
        <p15:presenceInfo xmlns:p15="http://schemas.microsoft.com/office/powerpoint/2012/main" userId="S::whitney.woods@pearson.com::38c549b7-54d6-4a1e-b2f6-c31572cbe78b" providerId="AD"/>
      </p:ext>
    </p:extLst>
  </p:cmAuthor>
  <p:cmAuthor id="13" name="Joseph Henkelman" initials="JH" lastIdx="5" clrIdx="13">
    <p:extLst>
      <p:ext uri="{19B8F6BF-5375-455C-9EA6-DF929625EA0E}">
        <p15:presenceInfo xmlns:p15="http://schemas.microsoft.com/office/powerpoint/2012/main" userId="S::Joseph.Henkelman@pearson.com::e82eaec1-b45c-47cd-b767-52b36deebf6c" providerId="AD"/>
      </p:ext>
    </p:extLst>
  </p:cmAuthor>
  <p:cmAuthor id="14" name="Scott Kelley" initials="sk" lastIdx="4" clrIdx="14">
    <p:extLst>
      <p:ext uri="{19B8F6BF-5375-455C-9EA6-DF929625EA0E}">
        <p15:presenceInfo xmlns:p15="http://schemas.microsoft.com/office/powerpoint/2012/main" userId="Scott Kelley" providerId="None"/>
      </p:ext>
    </p:extLst>
  </p:cmAuthor>
  <p:cmAuthor id="15" name="Holly Woodruff" initials="HW" lastIdx="1" clrIdx="15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5"/>
    <a:srgbClr val="3647B6"/>
    <a:srgbClr val="F9F9FA"/>
    <a:srgbClr val="FFFFFF"/>
    <a:srgbClr val="F9F9F9"/>
    <a:srgbClr val="FAF9FA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A335E-D436-4597-A32A-C91FB55B40E3}" v="1" dt="2023-02-27T18:07:05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k, Jodie (DESE)" userId="e1452584-4588-4fe8-8e76-c634323654f0" providerId="ADAL" clId="{A8D29029-5658-44C2-86EE-BD31FE44A673}"/>
    <pc:docChg chg="delSld modSld delMainMaster">
      <pc:chgData name="Zalk, Jodie (DESE)" userId="e1452584-4588-4fe8-8e76-c634323654f0" providerId="ADAL" clId="{A8D29029-5658-44C2-86EE-BD31FE44A673}" dt="2023-02-25T00:57:39.830" v="2" actId="6549"/>
      <pc:docMkLst>
        <pc:docMk/>
      </pc:docMkLst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3568176698" sldId="26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28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04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0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1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5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19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808828821" sldId="32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54895892" sldId="33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510225309" sldId="331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4089686661" sldId="33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24036471" sldId="333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359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2329932418" sldId="107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3003434058" sldId="1089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479094032" sldId="109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044965546" sldId="1093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84826667" sldId="1095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791842216" sldId="1099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486979531" sldId="110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58003625" sldId="110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685677757" sldId="112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4051069729" sldId="112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684133639" sldId="113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4218025736" sldId="113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1138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34610285" sldId="1139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2091440152" sldId="1148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1733599049" sldId="115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71649506" sldId="116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823221858" sldId="1163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643786377" sldId="116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3941091234" sldId="116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821396715" sldId="1168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938697752" sldId="1171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552345846" sldId="117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798077885" sldId="1178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190289275" sldId="118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333264693" sldId="1181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3186946129" sldId="118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3273459970" sldId="1184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990015558" sldId="1185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06014268" sldId="1186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4292659921" sldId="118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958478687" sldId="1188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173107854" sldId="1189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3430942013" sldId="1190"/>
        </pc:sldMkLst>
      </pc:sldChg>
      <pc:sldChg chg="del">
        <pc:chgData name="Zalk, Jodie (DESE)" userId="e1452584-4588-4fe8-8e76-c634323654f0" providerId="ADAL" clId="{A8D29029-5658-44C2-86EE-BD31FE44A673}" dt="2023-02-25T00:54:33.119" v="1" actId="47"/>
        <pc:sldMkLst>
          <pc:docMk/>
          <pc:sldMk cId="3944713847" sldId="1191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1192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0" sldId="1193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659306469" sldId="1194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744313360" sldId="1195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534751637" sldId="119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71757724" sldId="1199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845519918" sldId="1200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609353850" sldId="1204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739343372" sldId="1205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2671771360" sldId="1206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581330492" sldId="1207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1540713575" sldId="1208"/>
        </pc:sldMkLst>
      </pc:sldChg>
      <pc:sldChg chg="del">
        <pc:chgData name="Zalk, Jodie (DESE)" userId="e1452584-4588-4fe8-8e76-c634323654f0" providerId="ADAL" clId="{A8D29029-5658-44C2-86EE-BD31FE44A673}" dt="2023-02-25T00:54:25.878" v="0" actId="47"/>
        <pc:sldMkLst>
          <pc:docMk/>
          <pc:sldMk cId="970176187" sldId="1209"/>
        </pc:sldMkLst>
      </pc:sldChg>
      <pc:sldChg chg="modSp mod">
        <pc:chgData name="Zalk, Jodie (DESE)" userId="e1452584-4588-4fe8-8e76-c634323654f0" providerId="ADAL" clId="{A8D29029-5658-44C2-86EE-BD31FE44A673}" dt="2023-02-25T00:57:39.830" v="2" actId="6549"/>
        <pc:sldMkLst>
          <pc:docMk/>
          <pc:sldMk cId="130245656" sldId="1212"/>
        </pc:sldMkLst>
        <pc:spChg chg="mod">
          <ac:chgData name="Zalk, Jodie (DESE)" userId="e1452584-4588-4fe8-8e76-c634323654f0" providerId="ADAL" clId="{A8D29029-5658-44C2-86EE-BD31FE44A673}" dt="2023-02-25T00:57:39.830" v="2" actId="6549"/>
          <ac:spMkLst>
            <pc:docMk/>
            <pc:sldMk cId="130245656" sldId="1212"/>
            <ac:spMk id="2" creationId="{E33E91AB-F5D0-F531-522C-600F46EAC0B4}"/>
          </ac:spMkLst>
        </pc:spChg>
      </pc:sldChg>
      <pc:sldMasterChg chg="del delSldLayout">
        <pc:chgData name="Zalk, Jodie (DESE)" userId="e1452584-4588-4fe8-8e76-c634323654f0" providerId="ADAL" clId="{A8D29029-5658-44C2-86EE-BD31FE44A673}" dt="2023-02-25T00:54:25.878" v="0" actId="47"/>
        <pc:sldMasterMkLst>
          <pc:docMk/>
          <pc:sldMasterMk cId="1903692661" sldId="2147483670"/>
        </pc:sldMasterMkLst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3175071292" sldId="2147483671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3205463467" sldId="2147483672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2101087557" sldId="2147483673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1217145868" sldId="2147483674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2955289455" sldId="2147483675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3714200211" sldId="2147483676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3329344241" sldId="2147483677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2917612935" sldId="2147483678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1611794704" sldId="2147483679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1862134440" sldId="2147483680"/>
          </pc:sldLayoutMkLst>
        </pc:sldLayoutChg>
        <pc:sldLayoutChg chg="del">
          <pc:chgData name="Zalk, Jodie (DESE)" userId="e1452584-4588-4fe8-8e76-c634323654f0" providerId="ADAL" clId="{A8D29029-5658-44C2-86EE-BD31FE44A673}" dt="2023-02-25T00:54:25.878" v="0" actId="47"/>
          <pc:sldLayoutMkLst>
            <pc:docMk/>
            <pc:sldMasterMk cId="1903692661" sldId="2147483670"/>
            <pc:sldLayoutMk cId="1076236632" sldId="2147483681"/>
          </pc:sldLayoutMkLst>
        </pc:sldLayoutChg>
      </pc:sldMasterChg>
    </pc:docChg>
  </pc:docChgLst>
  <pc:docChgLst>
    <pc:chgData name="Marcella, Judith A (DESE)" userId="4a3324bc-101b-41c4-afa4-83f9c1727996" providerId="ADAL" clId="{0A5A335E-D436-4597-A32A-C91FB55B40E3}"/>
    <pc:docChg chg="modSld">
      <pc:chgData name="Marcella, Judith A (DESE)" userId="4a3324bc-101b-41c4-afa4-83f9c1727996" providerId="ADAL" clId="{0A5A335E-D436-4597-A32A-C91FB55B40E3}" dt="2023-02-27T18:08:44.972" v="69" actId="962"/>
      <pc:docMkLst>
        <pc:docMk/>
      </pc:docMkLst>
      <pc:sldChg chg="modSp mod">
        <pc:chgData name="Marcella, Judith A (DESE)" userId="4a3324bc-101b-41c4-afa4-83f9c1727996" providerId="ADAL" clId="{0A5A335E-D436-4597-A32A-C91FB55B40E3}" dt="2023-02-27T18:07:38.480" v="25" actId="962"/>
        <pc:sldMkLst>
          <pc:docMk/>
          <pc:sldMk cId="130245656" sldId="1212"/>
        </pc:sldMkLst>
        <pc:grpChg chg="mod">
          <ac:chgData name="Marcella, Judith A (DESE)" userId="4a3324bc-101b-41c4-afa4-83f9c1727996" providerId="ADAL" clId="{0A5A335E-D436-4597-A32A-C91FB55B40E3}" dt="2023-02-27T18:07:38.480" v="25" actId="962"/>
          <ac:grpSpMkLst>
            <pc:docMk/>
            <pc:sldMk cId="130245656" sldId="1212"/>
            <ac:grpSpMk id="6" creationId="{BF272855-EC06-828B-A799-70F508A746BA}"/>
          </ac:grpSpMkLst>
        </pc:grpChg>
      </pc:sldChg>
      <pc:sldChg chg="modSp mod">
        <pc:chgData name="Marcella, Judith A (DESE)" userId="4a3324bc-101b-41c4-afa4-83f9c1727996" providerId="ADAL" clId="{0A5A335E-D436-4597-A32A-C91FB55B40E3}" dt="2023-02-27T18:07:54.950" v="59" actId="962"/>
        <pc:sldMkLst>
          <pc:docMk/>
          <pc:sldMk cId="3992091230" sldId="1213"/>
        </pc:sldMkLst>
        <pc:grpChg chg="mod">
          <ac:chgData name="Marcella, Judith A (DESE)" userId="4a3324bc-101b-41c4-afa4-83f9c1727996" providerId="ADAL" clId="{0A5A335E-D436-4597-A32A-C91FB55B40E3}" dt="2023-02-27T18:07:54.950" v="59" actId="962"/>
          <ac:grpSpMkLst>
            <pc:docMk/>
            <pc:sldMk cId="3992091230" sldId="1213"/>
            <ac:grpSpMk id="8" creationId="{808725DE-B3ED-F6F3-41D8-0A550488F1F8}"/>
          </ac:grpSpMkLst>
        </pc:grpChg>
      </pc:sldChg>
      <pc:sldChg chg="modSp mod">
        <pc:chgData name="Marcella, Judith A (DESE)" userId="4a3324bc-101b-41c4-afa4-83f9c1727996" providerId="ADAL" clId="{0A5A335E-D436-4597-A32A-C91FB55B40E3}" dt="2023-02-27T18:08:04.700" v="61" actId="962"/>
        <pc:sldMkLst>
          <pc:docMk/>
          <pc:sldMk cId="3765671653" sldId="1214"/>
        </pc:sldMkLst>
        <pc:grpChg chg="mod">
          <ac:chgData name="Marcella, Judith A (DESE)" userId="4a3324bc-101b-41c4-afa4-83f9c1727996" providerId="ADAL" clId="{0A5A335E-D436-4597-A32A-C91FB55B40E3}" dt="2023-02-27T18:08:04.700" v="61" actId="962"/>
          <ac:grpSpMkLst>
            <pc:docMk/>
            <pc:sldMk cId="3765671653" sldId="1214"/>
            <ac:grpSpMk id="5" creationId="{C548C2E5-569D-B7E9-44CF-3C9C0810B75F}"/>
          </ac:grpSpMkLst>
        </pc:grpChg>
      </pc:sldChg>
      <pc:sldChg chg="modSp mod">
        <pc:chgData name="Marcella, Judith A (DESE)" userId="4a3324bc-101b-41c4-afa4-83f9c1727996" providerId="ADAL" clId="{0A5A335E-D436-4597-A32A-C91FB55B40E3}" dt="2023-02-27T18:08:18.204" v="63" actId="962"/>
        <pc:sldMkLst>
          <pc:docMk/>
          <pc:sldMk cId="3091213985" sldId="1215"/>
        </pc:sldMkLst>
        <pc:grpChg chg="mod">
          <ac:chgData name="Marcella, Judith A (DESE)" userId="4a3324bc-101b-41c4-afa4-83f9c1727996" providerId="ADAL" clId="{0A5A335E-D436-4597-A32A-C91FB55B40E3}" dt="2023-02-27T18:08:18.204" v="63" actId="962"/>
          <ac:grpSpMkLst>
            <pc:docMk/>
            <pc:sldMk cId="3091213985" sldId="1215"/>
            <ac:grpSpMk id="7" creationId="{E7148908-3B21-980A-7535-02669EB4B2CD}"/>
          </ac:grpSpMkLst>
        </pc:grpChg>
      </pc:sldChg>
      <pc:sldChg chg="modSp mod">
        <pc:chgData name="Marcella, Judith A (DESE)" userId="4a3324bc-101b-41c4-afa4-83f9c1727996" providerId="ADAL" clId="{0A5A335E-D436-4597-A32A-C91FB55B40E3}" dt="2023-02-27T18:08:23.980" v="65" actId="962"/>
        <pc:sldMkLst>
          <pc:docMk/>
          <pc:sldMk cId="1203916677" sldId="1216"/>
        </pc:sldMkLst>
        <pc:grpChg chg="mod">
          <ac:chgData name="Marcella, Judith A (DESE)" userId="4a3324bc-101b-41c4-afa4-83f9c1727996" providerId="ADAL" clId="{0A5A335E-D436-4597-A32A-C91FB55B40E3}" dt="2023-02-27T18:08:23.980" v="65" actId="962"/>
          <ac:grpSpMkLst>
            <pc:docMk/>
            <pc:sldMk cId="1203916677" sldId="1216"/>
            <ac:grpSpMk id="5" creationId="{FBF90208-9761-5895-CD47-4C64DF4483E4}"/>
          </ac:grpSpMkLst>
        </pc:grpChg>
      </pc:sldChg>
      <pc:sldChg chg="modSp mod">
        <pc:chgData name="Marcella, Judith A (DESE)" userId="4a3324bc-101b-41c4-afa4-83f9c1727996" providerId="ADAL" clId="{0A5A335E-D436-4597-A32A-C91FB55B40E3}" dt="2023-02-27T18:08:39.101" v="67" actId="962"/>
        <pc:sldMkLst>
          <pc:docMk/>
          <pc:sldMk cId="1926137915" sldId="1217"/>
        </pc:sldMkLst>
        <pc:grpChg chg="mod">
          <ac:chgData name="Marcella, Judith A (DESE)" userId="4a3324bc-101b-41c4-afa4-83f9c1727996" providerId="ADAL" clId="{0A5A335E-D436-4597-A32A-C91FB55B40E3}" dt="2023-02-27T18:08:39.101" v="67" actId="962"/>
          <ac:grpSpMkLst>
            <pc:docMk/>
            <pc:sldMk cId="1926137915" sldId="1217"/>
            <ac:grpSpMk id="5" creationId="{446D5894-6B03-9F44-109E-8499A5D7956F}"/>
          </ac:grpSpMkLst>
        </pc:grpChg>
      </pc:sldChg>
      <pc:sldChg chg="modSp mod">
        <pc:chgData name="Marcella, Judith A (DESE)" userId="4a3324bc-101b-41c4-afa4-83f9c1727996" providerId="ADAL" clId="{0A5A335E-D436-4597-A32A-C91FB55B40E3}" dt="2023-02-27T18:08:44.972" v="69" actId="962"/>
        <pc:sldMkLst>
          <pc:docMk/>
          <pc:sldMk cId="2450899426" sldId="1218"/>
        </pc:sldMkLst>
        <pc:grpChg chg="mod">
          <ac:chgData name="Marcella, Judith A (DESE)" userId="4a3324bc-101b-41c4-afa4-83f9c1727996" providerId="ADAL" clId="{0A5A335E-D436-4597-A32A-C91FB55B40E3}" dt="2023-02-27T18:08:44.972" v="69" actId="962"/>
          <ac:grpSpMkLst>
            <pc:docMk/>
            <pc:sldMk cId="2450899426" sldId="1218"/>
            <ac:grpSpMk id="5" creationId="{81C7FE10-67B8-DB6A-2F3F-7F27F33906D6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9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37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Pearson Access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2/27/2023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49" r:id="rId5"/>
    <p:sldLayoutId id="2147483665" r:id="rId6"/>
    <p:sldLayoutId id="2147483655" r:id="rId7"/>
    <p:sldLayoutId id="2147483661" r:id="rId8"/>
    <p:sldLayoutId id="2147483660" r:id="rId9"/>
    <p:sldLayoutId id="2147483664" r:id="rId10"/>
    <p:sldLayoutId id="2147483652" r:id="rId11"/>
    <p:sldLayoutId id="2147483657" r:id="rId12"/>
    <p:sldLayoutId id="2147483654" r:id="rId13"/>
    <p:sldLayoutId id="2147483663" r:id="rId14"/>
    <p:sldLayoutId id="2147483662" r:id="rId15"/>
    <p:sldLayoutId id="214748368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harrowfieldj@springfieldpublicschool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91AB-F5D0-F531-522C-600F46EA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96925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District’s Perspective: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Springfield Public Schools</a:t>
            </a:r>
          </a:p>
        </p:txBody>
      </p:sp>
      <p:grpSp>
        <p:nvGrpSpPr>
          <p:cNvPr id="6" name="Group 5" descr="District logo">
            <a:extLst>
              <a:ext uri="{FF2B5EF4-FFF2-40B4-BE49-F238E27FC236}">
                <a16:creationId xmlns:a16="http://schemas.microsoft.com/office/drawing/2014/main" id="{BF272855-EC06-828B-A799-70F508A746BA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F21CF-B98D-2E26-BFD5-ED0F3C730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2BDBF3EF-571D-4BEE-3125-6429D786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02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District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lnSpcReduction="10000"/>
          </a:bodyPr>
          <a:lstStyle/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training sessions to support test coordinators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coordinators may have additional questions after DESE sessions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brief review of the materials presented by DESE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Teams or other collaborative space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“One stop shop”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updates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questions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Documents, slides, and other important information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 descr="District logo">
            <a:extLst>
              <a:ext uri="{FF2B5EF4-FFF2-40B4-BE49-F238E27FC236}">
                <a16:creationId xmlns:a16="http://schemas.microsoft.com/office/drawing/2014/main" id="{808725DE-B3ED-F6F3-41D8-0A550488F1F8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9F3C6A3-6D9C-4025-2A80-F281C5851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D6646082-43F8-9191-8BBF-01302B6D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09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Infrastructure Trial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our session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why schools should conduct an Infrastructure trial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set up an Infrastructure trial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technology issue that occurred during the trial is reported so that our technology team can investigate and adjust student devices before testing.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C548C2E5-569D-B7E9-44CF-3C9C0810B75F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22B0906-E8A4-4BAF-E5F5-3F7516FAB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BA48519-D5C8-769B-180E-EF97147EF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67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Planning and Preparing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lnSpcReduction="10000"/>
          </a:bodyPr>
          <a:lstStyle/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preparing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practice sessions ahead of your building’s practice date</a:t>
            </a:r>
          </a:p>
          <a:p>
            <a:pPr marL="1143000" lvl="2" indent="-2286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Recommended: build practice sessions as you would your test sessions</a:t>
            </a:r>
          </a:p>
          <a:p>
            <a:pPr marL="1143000" lvl="2" indent="-2286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testing tickets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test administrators familiarize themselves with the test administration script</a:t>
            </a:r>
          </a:p>
          <a:p>
            <a:pPr marL="1143000" lvl="2" indent="-2286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test administrators to try and resolve testing issues themselves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test administrators accounts are active on both the brown and blue sites.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District logo">
            <a:extLst>
              <a:ext uri="{FF2B5EF4-FFF2-40B4-BE49-F238E27FC236}">
                <a16:creationId xmlns:a16="http://schemas.microsoft.com/office/drawing/2014/main" id="{E7148908-3B21-980A-7535-02669EB4B2CD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AF9B04-BE86-0B32-0804-7AC0EE5B7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3F66A4E-677A-F0C3-84FB-E9896363F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21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Completing an Infrastructure Trial –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Key Points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45858"/>
            <a:ext cx="10940846" cy="4801979"/>
          </a:xfrm>
        </p:spPr>
        <p:txBody>
          <a:bodyPr>
            <a:normAutofit lnSpcReduction="10000"/>
          </a:bodyPr>
          <a:lstStyle/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it like a dress rehearsal for testing.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Tweak procedures for distributing and collecting materials 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 are given an opportunity to familiarize themselves with PearsonAccess Next. </a:t>
            </a:r>
          </a:p>
          <a:p>
            <a:pPr marL="1143000" lvl="2" indent="-2286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work through log-in issues that test administrators experience. </a:t>
            </a:r>
          </a:p>
          <a:p>
            <a:pPr marL="1143000" lvl="2" indent="-2286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Restoring Test administrator accounts.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have tested in previous years are reminded of the testing process, including how to log in and navigate. 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 3rd grade or new students to the testing platform.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FBF90208-9761-5895-CD47-4C64DF4483E4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7C68598-2AF5-05BA-3C8A-17F48D66F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1F4BE41-C940-975D-93DA-E8D43BB0C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9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Other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an informal meeting at the end of the day to discuss any issues or concerns that occurred during the trial.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able, familiarize and practice scenarios that might occur during testing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 student to a different session</a:t>
            </a:r>
          </a:p>
          <a:p>
            <a:pPr marL="685800" lvl="1" indent="-2286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changes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personal timeline of next steps and deliverables ahead of testing.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short and simple. Don’t stress!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446D5894-6B03-9F44-109E-8499A5D7956F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44DB62C-C4C9-0844-8EBB-18A9D3CE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00CD7B3-E78D-B688-59E0-9CB3AB292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13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" y="382343"/>
            <a:ext cx="11779044" cy="86679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Springfield Public Schools 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questions or more information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Harrowfield – Senior Digital Learning Analyst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harrowfieldj@springfieldpublicschools.com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81C7FE10-67B8-DB6A-2F3F-7F27F33906D6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15C3516-93A9-54BC-B5F8-0396BC27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679CE92E-99CA-D00B-F7F2-EC52CA14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899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1" ma:contentTypeDescription="Create a new document." ma:contentTypeScope="" ma:versionID="30f7737fa5b684e406c4c19778431482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7395d34006ac1685bbd09d877da5c928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Zalk, Jodie (DESE)</DisplayName>
        <AccountId>18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Jennifer Kash</DisplayName>
        <AccountId>87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7B9E9-23FB-40BA-A12C-F757DDADC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133ba-eec1-4d51-86ef-7b6d23495175"/>
    <ds:schemaRef ds:uri="049449a1-970d-4061-91c8-87f7c4621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AF0FD2-44B7-49AE-A44E-FF3F2848CDD7}">
  <ds:schemaRefs>
    <ds:schemaRef ds:uri="http://schemas.microsoft.com/office/infopath/2007/PartnerControls"/>
    <ds:schemaRef ds:uri="http://purl.org/dc/dcmitype/"/>
    <ds:schemaRef ds:uri="049449a1-970d-4061-91c8-87f7c4621d9d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77133ba-eec1-4d51-86ef-7b6d2349517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70C1E0-D73F-4393-AF8B-EC030DBF2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51</TotalTime>
  <Words>348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A District’s Perspective:  Springfield Public Schools</vt:lpstr>
      <vt:lpstr>District Support</vt:lpstr>
      <vt:lpstr>Infrastructure Trial Support</vt:lpstr>
      <vt:lpstr>Planning and Preparing</vt:lpstr>
      <vt:lpstr>When Completing an Infrastructure Trial –  Key Points to Consider</vt:lpstr>
      <vt:lpstr>Other Considerations</vt:lpstr>
      <vt:lpstr>Springfield Public Schools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Overview of Infrastructure Trials</dc:title>
  <dc:creator>DESE</dc:creator>
  <cp:lastModifiedBy>Zou, Dong (EOE)</cp:lastModifiedBy>
  <cp:revision>6</cp:revision>
  <cp:lastPrinted>2020-01-24T16:15:48Z</cp:lastPrinted>
  <dcterms:created xsi:type="dcterms:W3CDTF">2018-01-22T18:15:09Z</dcterms:created>
  <dcterms:modified xsi:type="dcterms:W3CDTF">2023-02-27T19:47:48Z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27 2023 12:00AM</vt:lpwstr>
  </property>
</Properties>
</file>