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1166" r:id="rId5"/>
    <p:sldId id="1167" r:id="rId6"/>
    <p:sldId id="1219" r:id="rId7"/>
    <p:sldId id="1220" r:id="rId8"/>
    <p:sldId id="1221" r:id="rId9"/>
    <p:sldId id="1222" r:id="rId10"/>
    <p:sldId id="1223" r:id="rId11"/>
    <p:sldId id="1224" r:id="rId12"/>
    <p:sldId id="1218" r:id="rId13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F065B60-68B2-033C-0531-4C24429BD042}" name="Cullen, Shannon (DESE)" initials="CS(" userId="S::Shannon.Cullen@mass.gov::6b1ad6a8-5818-44b3-9274-ccefbf22d13d" providerId="AD"/>
  <p188:author id="{2DDAB86A-D521-A4F8-DC3C-FF0AD3E217C3}" name="Zalk, Jodie (DESE)" initials="ZJ(" userId="S::Jodie.L.Zalk@mass.gov::e1452584-4588-4fe8-8e76-c634323654f0" providerId="AD"/>
  <p188:author id="{D2B726C1-6B67-7C9B-17B0-EF1B90BE53D0}" name="Pelychaty, Robert (DESE)" initials="P(" userId="S::robert.pelychaty@mass.gov::4b7f82dc-9b90-4364-a63e-8be2ecd61eb5" providerId="AD"/>
  <p188:author id="{A2AB63E1-59F4-2BBC-B07B-799A89196A5C}" name="David Ragsdale" initials="DR" userId="S::David.Ragsdale@mass.gov::587e51b7-b7d7-43e1-8411-df89860897a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ullen, Shannon (DESE)" initials="CS(" lastIdx="2" clrIdx="0">
    <p:extLst>
      <p:ext uri="{19B8F6BF-5375-455C-9EA6-DF929625EA0E}">
        <p15:presenceInfo xmlns:p15="http://schemas.microsoft.com/office/powerpoint/2012/main" userId="S::Shannon.Cullen@mass.gov::6b1ad6a8-5818-44b3-9274-ccefbf22d13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397E7"/>
    <a:srgbClr val="AFCBFD"/>
    <a:srgbClr val="93A9FF"/>
    <a:srgbClr val="86A9E2"/>
    <a:srgbClr val="3647B6"/>
    <a:srgbClr val="494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D1829E-9666-4A12-AC50-D9C1D7A576E9}" v="1" dt="2023-02-27T18:09:39.8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lk, Jodie (DESE)" userId="e1452584-4588-4fe8-8e76-c634323654f0" providerId="ADAL" clId="{C4818E8D-07C2-4416-A923-0247CB79AC69}"/>
    <pc:docChg chg="delSld modSld">
      <pc:chgData name="Zalk, Jodie (DESE)" userId="e1452584-4588-4fe8-8e76-c634323654f0" providerId="ADAL" clId="{C4818E8D-07C2-4416-A923-0247CB79AC69}" dt="2023-02-25T00:57:00.464" v="2" actId="6549"/>
      <pc:docMkLst>
        <pc:docMk/>
      </pc:docMkLst>
      <pc:sldChg chg="del">
        <pc:chgData name="Zalk, Jodie (DESE)" userId="e1452584-4588-4fe8-8e76-c634323654f0" providerId="ADAL" clId="{C4818E8D-07C2-4416-A923-0247CB79AC69}" dt="2023-02-25T00:56:40.574" v="0" actId="47"/>
        <pc:sldMkLst>
          <pc:docMk/>
          <pc:sldMk cId="2097076154" sldId="262"/>
        </pc:sldMkLst>
      </pc:sldChg>
      <pc:sldChg chg="del">
        <pc:chgData name="Zalk, Jodie (DESE)" userId="e1452584-4588-4fe8-8e76-c634323654f0" providerId="ADAL" clId="{C4818E8D-07C2-4416-A923-0247CB79AC69}" dt="2023-02-25T00:56:40.574" v="0" actId="47"/>
        <pc:sldMkLst>
          <pc:docMk/>
          <pc:sldMk cId="673807306" sldId="264"/>
        </pc:sldMkLst>
      </pc:sldChg>
      <pc:sldChg chg="del">
        <pc:chgData name="Zalk, Jodie (DESE)" userId="e1452584-4588-4fe8-8e76-c634323654f0" providerId="ADAL" clId="{C4818E8D-07C2-4416-A923-0247CB79AC69}" dt="2023-02-25T00:56:40.574" v="0" actId="47"/>
        <pc:sldMkLst>
          <pc:docMk/>
          <pc:sldMk cId="1809025514" sldId="266"/>
        </pc:sldMkLst>
      </pc:sldChg>
      <pc:sldChg chg="del">
        <pc:chgData name="Zalk, Jodie (DESE)" userId="e1452584-4588-4fe8-8e76-c634323654f0" providerId="ADAL" clId="{C4818E8D-07C2-4416-A923-0247CB79AC69}" dt="2023-02-25T00:56:40.574" v="0" actId="47"/>
        <pc:sldMkLst>
          <pc:docMk/>
          <pc:sldMk cId="2444028324" sldId="267"/>
        </pc:sldMkLst>
      </pc:sldChg>
      <pc:sldChg chg="del">
        <pc:chgData name="Zalk, Jodie (DESE)" userId="e1452584-4588-4fe8-8e76-c634323654f0" providerId="ADAL" clId="{C4818E8D-07C2-4416-A923-0247CB79AC69}" dt="2023-02-25T00:56:40.574" v="0" actId="47"/>
        <pc:sldMkLst>
          <pc:docMk/>
          <pc:sldMk cId="2969891213" sldId="268"/>
        </pc:sldMkLst>
      </pc:sldChg>
      <pc:sldChg chg="del">
        <pc:chgData name="Zalk, Jodie (DESE)" userId="e1452584-4588-4fe8-8e76-c634323654f0" providerId="ADAL" clId="{C4818E8D-07C2-4416-A923-0247CB79AC69}" dt="2023-02-25T00:56:40.574" v="0" actId="47"/>
        <pc:sldMkLst>
          <pc:docMk/>
          <pc:sldMk cId="486972855" sldId="269"/>
        </pc:sldMkLst>
      </pc:sldChg>
      <pc:sldChg chg="del">
        <pc:chgData name="Zalk, Jodie (DESE)" userId="e1452584-4588-4fe8-8e76-c634323654f0" providerId="ADAL" clId="{C4818E8D-07C2-4416-A923-0247CB79AC69}" dt="2023-02-25T00:56:40.574" v="0" actId="47"/>
        <pc:sldMkLst>
          <pc:docMk/>
          <pc:sldMk cId="1625967502" sldId="270"/>
        </pc:sldMkLst>
      </pc:sldChg>
      <pc:sldChg chg="del">
        <pc:chgData name="Zalk, Jodie (DESE)" userId="e1452584-4588-4fe8-8e76-c634323654f0" providerId="ADAL" clId="{C4818E8D-07C2-4416-A923-0247CB79AC69}" dt="2023-02-25T00:56:40.574" v="0" actId="47"/>
        <pc:sldMkLst>
          <pc:docMk/>
          <pc:sldMk cId="3875801908" sldId="271"/>
        </pc:sldMkLst>
      </pc:sldChg>
      <pc:sldChg chg="del">
        <pc:chgData name="Zalk, Jodie (DESE)" userId="e1452584-4588-4fe8-8e76-c634323654f0" providerId="ADAL" clId="{C4818E8D-07C2-4416-A923-0247CB79AC69}" dt="2023-02-25T00:56:40.574" v="0" actId="47"/>
        <pc:sldMkLst>
          <pc:docMk/>
          <pc:sldMk cId="764766373" sldId="272"/>
        </pc:sldMkLst>
      </pc:sldChg>
      <pc:sldChg chg="del">
        <pc:chgData name="Zalk, Jodie (DESE)" userId="e1452584-4588-4fe8-8e76-c634323654f0" providerId="ADAL" clId="{C4818E8D-07C2-4416-A923-0247CB79AC69}" dt="2023-02-25T00:56:40.574" v="0" actId="47"/>
        <pc:sldMkLst>
          <pc:docMk/>
          <pc:sldMk cId="86047421" sldId="276"/>
        </pc:sldMkLst>
      </pc:sldChg>
      <pc:sldChg chg="del">
        <pc:chgData name="Zalk, Jodie (DESE)" userId="e1452584-4588-4fe8-8e76-c634323654f0" providerId="ADAL" clId="{C4818E8D-07C2-4416-A923-0247CB79AC69}" dt="2023-02-25T00:56:40.574" v="0" actId="47"/>
        <pc:sldMkLst>
          <pc:docMk/>
          <pc:sldMk cId="578358012" sldId="278"/>
        </pc:sldMkLst>
      </pc:sldChg>
      <pc:sldChg chg="del">
        <pc:chgData name="Zalk, Jodie (DESE)" userId="e1452584-4588-4fe8-8e76-c634323654f0" providerId="ADAL" clId="{C4818E8D-07C2-4416-A923-0247CB79AC69}" dt="2023-02-25T00:56:40.574" v="0" actId="47"/>
        <pc:sldMkLst>
          <pc:docMk/>
          <pc:sldMk cId="620698296" sldId="291"/>
        </pc:sldMkLst>
      </pc:sldChg>
      <pc:sldChg chg="del">
        <pc:chgData name="Zalk, Jodie (DESE)" userId="e1452584-4588-4fe8-8e76-c634323654f0" providerId="ADAL" clId="{C4818E8D-07C2-4416-A923-0247CB79AC69}" dt="2023-02-25T00:56:46" v="1" actId="47"/>
        <pc:sldMkLst>
          <pc:docMk/>
          <pc:sldMk cId="3555660359" sldId="297"/>
        </pc:sldMkLst>
      </pc:sldChg>
      <pc:sldChg chg="del">
        <pc:chgData name="Zalk, Jodie (DESE)" userId="e1452584-4588-4fe8-8e76-c634323654f0" providerId="ADAL" clId="{C4818E8D-07C2-4416-A923-0247CB79AC69}" dt="2023-02-25T00:56:46" v="1" actId="47"/>
        <pc:sldMkLst>
          <pc:docMk/>
          <pc:sldMk cId="2365439375" sldId="298"/>
        </pc:sldMkLst>
      </pc:sldChg>
      <pc:sldChg chg="del">
        <pc:chgData name="Zalk, Jodie (DESE)" userId="e1452584-4588-4fe8-8e76-c634323654f0" providerId="ADAL" clId="{C4818E8D-07C2-4416-A923-0247CB79AC69}" dt="2023-02-25T00:56:46" v="1" actId="47"/>
        <pc:sldMkLst>
          <pc:docMk/>
          <pc:sldMk cId="1130627448" sldId="299"/>
        </pc:sldMkLst>
      </pc:sldChg>
      <pc:sldChg chg="del">
        <pc:chgData name="Zalk, Jodie (DESE)" userId="e1452584-4588-4fe8-8e76-c634323654f0" providerId="ADAL" clId="{C4818E8D-07C2-4416-A923-0247CB79AC69}" dt="2023-02-25T00:56:46" v="1" actId="47"/>
        <pc:sldMkLst>
          <pc:docMk/>
          <pc:sldMk cId="3873628025" sldId="300"/>
        </pc:sldMkLst>
      </pc:sldChg>
      <pc:sldChg chg="del">
        <pc:chgData name="Zalk, Jodie (DESE)" userId="e1452584-4588-4fe8-8e76-c634323654f0" providerId="ADAL" clId="{C4818E8D-07C2-4416-A923-0247CB79AC69}" dt="2023-02-25T00:56:46" v="1" actId="47"/>
        <pc:sldMkLst>
          <pc:docMk/>
          <pc:sldMk cId="1958285343" sldId="301"/>
        </pc:sldMkLst>
      </pc:sldChg>
      <pc:sldChg chg="del">
        <pc:chgData name="Zalk, Jodie (DESE)" userId="e1452584-4588-4fe8-8e76-c634323654f0" providerId="ADAL" clId="{C4818E8D-07C2-4416-A923-0247CB79AC69}" dt="2023-02-25T00:56:46" v="1" actId="47"/>
        <pc:sldMkLst>
          <pc:docMk/>
          <pc:sldMk cId="2467810954" sldId="302"/>
        </pc:sldMkLst>
      </pc:sldChg>
      <pc:sldChg chg="del">
        <pc:chgData name="Zalk, Jodie (DESE)" userId="e1452584-4588-4fe8-8e76-c634323654f0" providerId="ADAL" clId="{C4818E8D-07C2-4416-A923-0247CB79AC69}" dt="2023-02-25T00:56:46" v="1" actId="47"/>
        <pc:sldMkLst>
          <pc:docMk/>
          <pc:sldMk cId="3058015873" sldId="303"/>
        </pc:sldMkLst>
      </pc:sldChg>
      <pc:sldChg chg="del">
        <pc:chgData name="Zalk, Jodie (DESE)" userId="e1452584-4588-4fe8-8e76-c634323654f0" providerId="ADAL" clId="{C4818E8D-07C2-4416-A923-0247CB79AC69}" dt="2023-02-25T00:56:46" v="1" actId="47"/>
        <pc:sldMkLst>
          <pc:docMk/>
          <pc:sldMk cId="124446613" sldId="304"/>
        </pc:sldMkLst>
      </pc:sldChg>
      <pc:sldChg chg="del">
        <pc:chgData name="Zalk, Jodie (DESE)" userId="e1452584-4588-4fe8-8e76-c634323654f0" providerId="ADAL" clId="{C4818E8D-07C2-4416-A923-0247CB79AC69}" dt="2023-02-25T00:56:46" v="1" actId="47"/>
        <pc:sldMkLst>
          <pc:docMk/>
          <pc:sldMk cId="1773065981" sldId="305"/>
        </pc:sldMkLst>
      </pc:sldChg>
      <pc:sldChg chg="del">
        <pc:chgData name="Zalk, Jodie (DESE)" userId="e1452584-4588-4fe8-8e76-c634323654f0" providerId="ADAL" clId="{C4818E8D-07C2-4416-A923-0247CB79AC69}" dt="2023-02-25T00:56:40.574" v="0" actId="47"/>
        <pc:sldMkLst>
          <pc:docMk/>
          <pc:sldMk cId="1442272114" sldId="307"/>
        </pc:sldMkLst>
      </pc:sldChg>
      <pc:sldChg chg="del">
        <pc:chgData name="Zalk, Jodie (DESE)" userId="e1452584-4588-4fe8-8e76-c634323654f0" providerId="ADAL" clId="{C4818E8D-07C2-4416-A923-0247CB79AC69}" dt="2023-02-25T00:56:46" v="1" actId="47"/>
        <pc:sldMkLst>
          <pc:docMk/>
          <pc:sldMk cId="1389024657" sldId="327"/>
        </pc:sldMkLst>
      </pc:sldChg>
      <pc:sldChg chg="del">
        <pc:chgData name="Zalk, Jodie (DESE)" userId="e1452584-4588-4fe8-8e76-c634323654f0" providerId="ADAL" clId="{C4818E8D-07C2-4416-A923-0247CB79AC69}" dt="2023-02-25T00:56:46" v="1" actId="47"/>
        <pc:sldMkLst>
          <pc:docMk/>
          <pc:sldMk cId="1091365655" sldId="329"/>
        </pc:sldMkLst>
      </pc:sldChg>
      <pc:sldChg chg="del">
        <pc:chgData name="Zalk, Jodie (DESE)" userId="e1452584-4588-4fe8-8e76-c634323654f0" providerId="ADAL" clId="{C4818E8D-07C2-4416-A923-0247CB79AC69}" dt="2023-02-25T00:56:46" v="1" actId="47"/>
        <pc:sldMkLst>
          <pc:docMk/>
          <pc:sldMk cId="2724637605" sldId="330"/>
        </pc:sldMkLst>
      </pc:sldChg>
      <pc:sldChg chg="del">
        <pc:chgData name="Zalk, Jodie (DESE)" userId="e1452584-4588-4fe8-8e76-c634323654f0" providerId="ADAL" clId="{C4818E8D-07C2-4416-A923-0247CB79AC69}" dt="2023-02-25T00:56:46" v="1" actId="47"/>
        <pc:sldMkLst>
          <pc:docMk/>
          <pc:sldMk cId="24134083" sldId="331"/>
        </pc:sldMkLst>
      </pc:sldChg>
      <pc:sldChg chg="del">
        <pc:chgData name="Zalk, Jodie (DESE)" userId="e1452584-4588-4fe8-8e76-c634323654f0" providerId="ADAL" clId="{C4818E8D-07C2-4416-A923-0247CB79AC69}" dt="2023-02-25T00:56:46" v="1" actId="47"/>
        <pc:sldMkLst>
          <pc:docMk/>
          <pc:sldMk cId="3781286652" sldId="333"/>
        </pc:sldMkLst>
      </pc:sldChg>
      <pc:sldChg chg="del">
        <pc:chgData name="Zalk, Jodie (DESE)" userId="e1452584-4588-4fe8-8e76-c634323654f0" providerId="ADAL" clId="{C4818E8D-07C2-4416-A923-0247CB79AC69}" dt="2023-02-25T00:56:46" v="1" actId="47"/>
        <pc:sldMkLst>
          <pc:docMk/>
          <pc:sldMk cId="3815850828" sldId="334"/>
        </pc:sldMkLst>
      </pc:sldChg>
      <pc:sldChg chg="del">
        <pc:chgData name="Zalk, Jodie (DESE)" userId="e1452584-4588-4fe8-8e76-c634323654f0" providerId="ADAL" clId="{C4818E8D-07C2-4416-A923-0247CB79AC69}" dt="2023-02-25T00:56:46" v="1" actId="47"/>
        <pc:sldMkLst>
          <pc:docMk/>
          <pc:sldMk cId="1590508293" sldId="335"/>
        </pc:sldMkLst>
      </pc:sldChg>
      <pc:sldChg chg="del">
        <pc:chgData name="Zalk, Jodie (DESE)" userId="e1452584-4588-4fe8-8e76-c634323654f0" providerId="ADAL" clId="{C4818E8D-07C2-4416-A923-0247CB79AC69}" dt="2023-02-25T00:56:46" v="1" actId="47"/>
        <pc:sldMkLst>
          <pc:docMk/>
          <pc:sldMk cId="2509246746" sldId="336"/>
        </pc:sldMkLst>
      </pc:sldChg>
      <pc:sldChg chg="del">
        <pc:chgData name="Zalk, Jodie (DESE)" userId="e1452584-4588-4fe8-8e76-c634323654f0" providerId="ADAL" clId="{C4818E8D-07C2-4416-A923-0247CB79AC69}" dt="2023-02-25T00:56:46" v="1" actId="47"/>
        <pc:sldMkLst>
          <pc:docMk/>
          <pc:sldMk cId="3439132317" sldId="337"/>
        </pc:sldMkLst>
      </pc:sldChg>
      <pc:sldChg chg="del">
        <pc:chgData name="Zalk, Jodie (DESE)" userId="e1452584-4588-4fe8-8e76-c634323654f0" providerId="ADAL" clId="{C4818E8D-07C2-4416-A923-0247CB79AC69}" dt="2023-02-25T00:56:46" v="1" actId="47"/>
        <pc:sldMkLst>
          <pc:docMk/>
          <pc:sldMk cId="1438357640" sldId="338"/>
        </pc:sldMkLst>
      </pc:sldChg>
      <pc:sldChg chg="del">
        <pc:chgData name="Zalk, Jodie (DESE)" userId="e1452584-4588-4fe8-8e76-c634323654f0" providerId="ADAL" clId="{C4818E8D-07C2-4416-A923-0247CB79AC69}" dt="2023-02-25T00:56:46" v="1" actId="47"/>
        <pc:sldMkLst>
          <pc:docMk/>
          <pc:sldMk cId="2458234631" sldId="339"/>
        </pc:sldMkLst>
      </pc:sldChg>
      <pc:sldChg chg="del">
        <pc:chgData name="Zalk, Jodie (DESE)" userId="e1452584-4588-4fe8-8e76-c634323654f0" providerId="ADAL" clId="{C4818E8D-07C2-4416-A923-0247CB79AC69}" dt="2023-02-25T00:56:46" v="1" actId="47"/>
        <pc:sldMkLst>
          <pc:docMk/>
          <pc:sldMk cId="3448230924" sldId="340"/>
        </pc:sldMkLst>
      </pc:sldChg>
      <pc:sldChg chg="del">
        <pc:chgData name="Zalk, Jodie (DESE)" userId="e1452584-4588-4fe8-8e76-c634323654f0" providerId="ADAL" clId="{C4818E8D-07C2-4416-A923-0247CB79AC69}" dt="2023-02-25T00:56:46" v="1" actId="47"/>
        <pc:sldMkLst>
          <pc:docMk/>
          <pc:sldMk cId="415930327" sldId="342"/>
        </pc:sldMkLst>
      </pc:sldChg>
      <pc:sldChg chg="del">
        <pc:chgData name="Zalk, Jodie (DESE)" userId="e1452584-4588-4fe8-8e76-c634323654f0" providerId="ADAL" clId="{C4818E8D-07C2-4416-A923-0247CB79AC69}" dt="2023-02-25T00:56:46" v="1" actId="47"/>
        <pc:sldMkLst>
          <pc:docMk/>
          <pc:sldMk cId="212202968" sldId="344"/>
        </pc:sldMkLst>
      </pc:sldChg>
      <pc:sldChg chg="del">
        <pc:chgData name="Zalk, Jodie (DESE)" userId="e1452584-4588-4fe8-8e76-c634323654f0" providerId="ADAL" clId="{C4818E8D-07C2-4416-A923-0247CB79AC69}" dt="2023-02-25T00:56:46" v="1" actId="47"/>
        <pc:sldMkLst>
          <pc:docMk/>
          <pc:sldMk cId="1642334231" sldId="345"/>
        </pc:sldMkLst>
      </pc:sldChg>
      <pc:sldChg chg="del">
        <pc:chgData name="Zalk, Jodie (DESE)" userId="e1452584-4588-4fe8-8e76-c634323654f0" providerId="ADAL" clId="{C4818E8D-07C2-4416-A923-0247CB79AC69}" dt="2023-02-25T00:56:46" v="1" actId="47"/>
        <pc:sldMkLst>
          <pc:docMk/>
          <pc:sldMk cId="2093088852" sldId="346"/>
        </pc:sldMkLst>
      </pc:sldChg>
      <pc:sldChg chg="del">
        <pc:chgData name="Zalk, Jodie (DESE)" userId="e1452584-4588-4fe8-8e76-c634323654f0" providerId="ADAL" clId="{C4818E8D-07C2-4416-A923-0247CB79AC69}" dt="2023-02-25T00:56:46" v="1" actId="47"/>
        <pc:sldMkLst>
          <pc:docMk/>
          <pc:sldMk cId="2627087067" sldId="347"/>
        </pc:sldMkLst>
      </pc:sldChg>
      <pc:sldChg chg="del">
        <pc:chgData name="Zalk, Jodie (DESE)" userId="e1452584-4588-4fe8-8e76-c634323654f0" providerId="ADAL" clId="{C4818E8D-07C2-4416-A923-0247CB79AC69}" dt="2023-02-25T00:56:46" v="1" actId="47"/>
        <pc:sldMkLst>
          <pc:docMk/>
          <pc:sldMk cId="1669788888" sldId="353"/>
        </pc:sldMkLst>
      </pc:sldChg>
      <pc:sldChg chg="del">
        <pc:chgData name="Zalk, Jodie (DESE)" userId="e1452584-4588-4fe8-8e76-c634323654f0" providerId="ADAL" clId="{C4818E8D-07C2-4416-A923-0247CB79AC69}" dt="2023-02-25T00:56:46" v="1" actId="47"/>
        <pc:sldMkLst>
          <pc:docMk/>
          <pc:sldMk cId="1528550802" sldId="354"/>
        </pc:sldMkLst>
      </pc:sldChg>
      <pc:sldChg chg="del">
        <pc:chgData name="Zalk, Jodie (DESE)" userId="e1452584-4588-4fe8-8e76-c634323654f0" providerId="ADAL" clId="{C4818E8D-07C2-4416-A923-0247CB79AC69}" dt="2023-02-25T00:56:46" v="1" actId="47"/>
        <pc:sldMkLst>
          <pc:docMk/>
          <pc:sldMk cId="7704526" sldId="355"/>
        </pc:sldMkLst>
      </pc:sldChg>
      <pc:sldChg chg="del">
        <pc:chgData name="Zalk, Jodie (DESE)" userId="e1452584-4588-4fe8-8e76-c634323654f0" providerId="ADAL" clId="{C4818E8D-07C2-4416-A923-0247CB79AC69}" dt="2023-02-25T00:56:46" v="1" actId="47"/>
        <pc:sldMkLst>
          <pc:docMk/>
          <pc:sldMk cId="3512525122" sldId="356"/>
        </pc:sldMkLst>
      </pc:sldChg>
      <pc:sldChg chg="del">
        <pc:chgData name="Zalk, Jodie (DESE)" userId="e1452584-4588-4fe8-8e76-c634323654f0" providerId="ADAL" clId="{C4818E8D-07C2-4416-A923-0247CB79AC69}" dt="2023-02-25T00:56:46" v="1" actId="47"/>
        <pc:sldMkLst>
          <pc:docMk/>
          <pc:sldMk cId="2826599817" sldId="357"/>
        </pc:sldMkLst>
      </pc:sldChg>
      <pc:sldChg chg="del">
        <pc:chgData name="Zalk, Jodie (DESE)" userId="e1452584-4588-4fe8-8e76-c634323654f0" providerId="ADAL" clId="{C4818E8D-07C2-4416-A923-0247CB79AC69}" dt="2023-02-25T00:56:46" v="1" actId="47"/>
        <pc:sldMkLst>
          <pc:docMk/>
          <pc:sldMk cId="2958368032" sldId="358"/>
        </pc:sldMkLst>
      </pc:sldChg>
      <pc:sldChg chg="del">
        <pc:chgData name="Zalk, Jodie (DESE)" userId="e1452584-4588-4fe8-8e76-c634323654f0" providerId="ADAL" clId="{C4818E8D-07C2-4416-A923-0247CB79AC69}" dt="2023-02-25T00:56:46" v="1" actId="47"/>
        <pc:sldMkLst>
          <pc:docMk/>
          <pc:sldMk cId="3144353186" sldId="359"/>
        </pc:sldMkLst>
      </pc:sldChg>
      <pc:sldChg chg="del">
        <pc:chgData name="Zalk, Jodie (DESE)" userId="e1452584-4588-4fe8-8e76-c634323654f0" providerId="ADAL" clId="{C4818E8D-07C2-4416-A923-0247CB79AC69}" dt="2023-02-25T00:56:46" v="1" actId="47"/>
        <pc:sldMkLst>
          <pc:docMk/>
          <pc:sldMk cId="4221168851" sldId="371"/>
        </pc:sldMkLst>
      </pc:sldChg>
      <pc:sldChg chg="del">
        <pc:chgData name="Zalk, Jodie (DESE)" userId="e1452584-4588-4fe8-8e76-c634323654f0" providerId="ADAL" clId="{C4818E8D-07C2-4416-A923-0247CB79AC69}" dt="2023-02-25T00:56:46" v="1" actId="47"/>
        <pc:sldMkLst>
          <pc:docMk/>
          <pc:sldMk cId="1534617459" sldId="373"/>
        </pc:sldMkLst>
      </pc:sldChg>
      <pc:sldChg chg="del">
        <pc:chgData name="Zalk, Jodie (DESE)" userId="e1452584-4588-4fe8-8e76-c634323654f0" providerId="ADAL" clId="{C4818E8D-07C2-4416-A923-0247CB79AC69}" dt="2023-02-25T00:56:46" v="1" actId="47"/>
        <pc:sldMkLst>
          <pc:docMk/>
          <pc:sldMk cId="4041181455" sldId="374"/>
        </pc:sldMkLst>
      </pc:sldChg>
      <pc:sldChg chg="del">
        <pc:chgData name="Zalk, Jodie (DESE)" userId="e1452584-4588-4fe8-8e76-c634323654f0" providerId="ADAL" clId="{C4818E8D-07C2-4416-A923-0247CB79AC69}" dt="2023-02-25T00:56:46" v="1" actId="47"/>
        <pc:sldMkLst>
          <pc:docMk/>
          <pc:sldMk cId="2104241899" sldId="1150"/>
        </pc:sldMkLst>
      </pc:sldChg>
      <pc:sldChg chg="del">
        <pc:chgData name="Zalk, Jodie (DESE)" userId="e1452584-4588-4fe8-8e76-c634323654f0" providerId="ADAL" clId="{C4818E8D-07C2-4416-A923-0247CB79AC69}" dt="2023-02-25T00:56:46" v="1" actId="47"/>
        <pc:sldMkLst>
          <pc:docMk/>
          <pc:sldMk cId="3824124067" sldId="1156"/>
        </pc:sldMkLst>
      </pc:sldChg>
      <pc:sldChg chg="del">
        <pc:chgData name="Zalk, Jodie (DESE)" userId="e1452584-4588-4fe8-8e76-c634323654f0" providerId="ADAL" clId="{C4818E8D-07C2-4416-A923-0247CB79AC69}" dt="2023-02-25T00:56:46" v="1" actId="47"/>
        <pc:sldMkLst>
          <pc:docMk/>
          <pc:sldMk cId="3402015727" sldId="1157"/>
        </pc:sldMkLst>
      </pc:sldChg>
      <pc:sldChg chg="del">
        <pc:chgData name="Zalk, Jodie (DESE)" userId="e1452584-4588-4fe8-8e76-c634323654f0" providerId="ADAL" clId="{C4818E8D-07C2-4416-A923-0247CB79AC69}" dt="2023-02-25T00:56:46" v="1" actId="47"/>
        <pc:sldMkLst>
          <pc:docMk/>
          <pc:sldMk cId="2046171963" sldId="1165"/>
        </pc:sldMkLst>
      </pc:sldChg>
      <pc:sldChg chg="modSp mod">
        <pc:chgData name="Zalk, Jodie (DESE)" userId="e1452584-4588-4fe8-8e76-c634323654f0" providerId="ADAL" clId="{C4818E8D-07C2-4416-A923-0247CB79AC69}" dt="2023-02-25T00:57:00.464" v="2" actId="6549"/>
        <pc:sldMkLst>
          <pc:docMk/>
          <pc:sldMk cId="1062477529" sldId="1166"/>
        </pc:sldMkLst>
        <pc:spChg chg="mod">
          <ac:chgData name="Zalk, Jodie (DESE)" userId="e1452584-4588-4fe8-8e76-c634323654f0" providerId="ADAL" clId="{C4818E8D-07C2-4416-A923-0247CB79AC69}" dt="2023-02-25T00:57:00.464" v="2" actId="6549"/>
          <ac:spMkLst>
            <pc:docMk/>
            <pc:sldMk cId="1062477529" sldId="1166"/>
            <ac:spMk id="2" creationId="{E33E91AB-F5D0-F531-522C-600F46EAC0B4}"/>
          </ac:spMkLst>
        </pc:spChg>
      </pc:sldChg>
      <pc:sldChg chg="del">
        <pc:chgData name="Zalk, Jodie (DESE)" userId="e1452584-4588-4fe8-8e76-c634323654f0" providerId="ADAL" clId="{C4818E8D-07C2-4416-A923-0247CB79AC69}" dt="2023-02-25T00:56:46" v="1" actId="47"/>
        <pc:sldMkLst>
          <pc:docMk/>
          <pc:sldMk cId="2155004937" sldId="1168"/>
        </pc:sldMkLst>
      </pc:sldChg>
      <pc:sldChg chg="del">
        <pc:chgData name="Zalk, Jodie (DESE)" userId="e1452584-4588-4fe8-8e76-c634323654f0" providerId="ADAL" clId="{C4818E8D-07C2-4416-A923-0247CB79AC69}" dt="2023-02-25T00:56:40.574" v="0" actId="47"/>
        <pc:sldMkLst>
          <pc:docMk/>
          <pc:sldMk cId="2206207205" sldId="1174"/>
        </pc:sldMkLst>
      </pc:sldChg>
      <pc:sldChg chg="del">
        <pc:chgData name="Zalk, Jodie (DESE)" userId="e1452584-4588-4fe8-8e76-c634323654f0" providerId="ADAL" clId="{C4818E8D-07C2-4416-A923-0247CB79AC69}" dt="2023-02-25T00:56:40.574" v="0" actId="47"/>
        <pc:sldMkLst>
          <pc:docMk/>
          <pc:sldMk cId="2610506366" sldId="1175"/>
        </pc:sldMkLst>
      </pc:sldChg>
      <pc:sldChg chg="del">
        <pc:chgData name="Zalk, Jodie (DESE)" userId="e1452584-4588-4fe8-8e76-c634323654f0" providerId="ADAL" clId="{C4818E8D-07C2-4416-A923-0247CB79AC69}" dt="2023-02-25T00:56:40.574" v="0" actId="47"/>
        <pc:sldMkLst>
          <pc:docMk/>
          <pc:sldMk cId="4011166225" sldId="1206"/>
        </pc:sldMkLst>
      </pc:sldChg>
      <pc:sldChg chg="del">
        <pc:chgData name="Zalk, Jodie (DESE)" userId="e1452584-4588-4fe8-8e76-c634323654f0" providerId="ADAL" clId="{C4818E8D-07C2-4416-A923-0247CB79AC69}" dt="2023-02-25T00:56:40.574" v="0" actId="47"/>
        <pc:sldMkLst>
          <pc:docMk/>
          <pc:sldMk cId="3273459970" sldId="1225"/>
        </pc:sldMkLst>
      </pc:sldChg>
      <pc:sldChg chg="del">
        <pc:chgData name="Zalk, Jodie (DESE)" userId="e1452584-4588-4fe8-8e76-c634323654f0" providerId="ADAL" clId="{C4818E8D-07C2-4416-A923-0247CB79AC69}" dt="2023-02-25T00:56:40.574" v="0" actId="47"/>
        <pc:sldMkLst>
          <pc:docMk/>
          <pc:sldMk cId="2839260682" sldId="1226"/>
        </pc:sldMkLst>
      </pc:sldChg>
      <pc:sldChg chg="del">
        <pc:chgData name="Zalk, Jodie (DESE)" userId="e1452584-4588-4fe8-8e76-c634323654f0" providerId="ADAL" clId="{C4818E8D-07C2-4416-A923-0247CB79AC69}" dt="2023-02-25T00:56:40.574" v="0" actId="47"/>
        <pc:sldMkLst>
          <pc:docMk/>
          <pc:sldMk cId="3618020123" sldId="1227"/>
        </pc:sldMkLst>
      </pc:sldChg>
      <pc:sldChg chg="del">
        <pc:chgData name="Zalk, Jodie (DESE)" userId="e1452584-4588-4fe8-8e76-c634323654f0" providerId="ADAL" clId="{C4818E8D-07C2-4416-A923-0247CB79AC69}" dt="2023-02-25T00:56:40.574" v="0" actId="47"/>
        <pc:sldMkLst>
          <pc:docMk/>
          <pc:sldMk cId="3857474931" sldId="1228"/>
        </pc:sldMkLst>
      </pc:sldChg>
      <pc:sldChg chg="del">
        <pc:chgData name="Zalk, Jodie (DESE)" userId="e1452584-4588-4fe8-8e76-c634323654f0" providerId="ADAL" clId="{C4818E8D-07C2-4416-A923-0247CB79AC69}" dt="2023-02-25T00:56:40.574" v="0" actId="47"/>
        <pc:sldMkLst>
          <pc:docMk/>
          <pc:sldMk cId="4074317592" sldId="1229"/>
        </pc:sldMkLst>
      </pc:sldChg>
      <pc:sldChg chg="del">
        <pc:chgData name="Zalk, Jodie (DESE)" userId="e1452584-4588-4fe8-8e76-c634323654f0" providerId="ADAL" clId="{C4818E8D-07C2-4416-A923-0247CB79AC69}" dt="2023-02-25T00:56:40.574" v="0" actId="47"/>
        <pc:sldMkLst>
          <pc:docMk/>
          <pc:sldMk cId="2752010341" sldId="1230"/>
        </pc:sldMkLst>
      </pc:sldChg>
      <pc:sldChg chg="del">
        <pc:chgData name="Zalk, Jodie (DESE)" userId="e1452584-4588-4fe8-8e76-c634323654f0" providerId="ADAL" clId="{C4818E8D-07C2-4416-A923-0247CB79AC69}" dt="2023-02-25T00:56:40.574" v="0" actId="47"/>
        <pc:sldMkLst>
          <pc:docMk/>
          <pc:sldMk cId="2451683225" sldId="1231"/>
        </pc:sldMkLst>
      </pc:sldChg>
      <pc:sldChg chg="del">
        <pc:chgData name="Zalk, Jodie (DESE)" userId="e1452584-4588-4fe8-8e76-c634323654f0" providerId="ADAL" clId="{C4818E8D-07C2-4416-A923-0247CB79AC69}" dt="2023-02-25T00:56:40.574" v="0" actId="47"/>
        <pc:sldMkLst>
          <pc:docMk/>
          <pc:sldMk cId="820697306" sldId="1232"/>
        </pc:sldMkLst>
      </pc:sldChg>
      <pc:sldChg chg="del">
        <pc:chgData name="Zalk, Jodie (DESE)" userId="e1452584-4588-4fe8-8e76-c634323654f0" providerId="ADAL" clId="{C4818E8D-07C2-4416-A923-0247CB79AC69}" dt="2023-02-25T00:56:40.574" v="0" actId="47"/>
        <pc:sldMkLst>
          <pc:docMk/>
          <pc:sldMk cId="3005933287" sldId="1233"/>
        </pc:sldMkLst>
      </pc:sldChg>
      <pc:sldChg chg="del">
        <pc:chgData name="Zalk, Jodie (DESE)" userId="e1452584-4588-4fe8-8e76-c634323654f0" providerId="ADAL" clId="{C4818E8D-07C2-4416-A923-0247CB79AC69}" dt="2023-02-25T00:56:40.574" v="0" actId="47"/>
        <pc:sldMkLst>
          <pc:docMk/>
          <pc:sldMk cId="3683303875" sldId="1234"/>
        </pc:sldMkLst>
      </pc:sldChg>
      <pc:sldChg chg="del">
        <pc:chgData name="Zalk, Jodie (DESE)" userId="e1452584-4588-4fe8-8e76-c634323654f0" providerId="ADAL" clId="{C4818E8D-07C2-4416-A923-0247CB79AC69}" dt="2023-02-25T00:56:40.574" v="0" actId="47"/>
        <pc:sldMkLst>
          <pc:docMk/>
          <pc:sldMk cId="4053315981" sldId="1235"/>
        </pc:sldMkLst>
      </pc:sldChg>
      <pc:sldChg chg="del">
        <pc:chgData name="Zalk, Jodie (DESE)" userId="e1452584-4588-4fe8-8e76-c634323654f0" providerId="ADAL" clId="{C4818E8D-07C2-4416-A923-0247CB79AC69}" dt="2023-02-25T00:56:40.574" v="0" actId="47"/>
        <pc:sldMkLst>
          <pc:docMk/>
          <pc:sldMk cId="2253617732" sldId="1236"/>
        </pc:sldMkLst>
      </pc:sldChg>
      <pc:sldChg chg="del">
        <pc:chgData name="Zalk, Jodie (DESE)" userId="e1452584-4588-4fe8-8e76-c634323654f0" providerId="ADAL" clId="{C4818E8D-07C2-4416-A923-0247CB79AC69}" dt="2023-02-25T00:56:40.574" v="0" actId="47"/>
        <pc:sldMkLst>
          <pc:docMk/>
          <pc:sldMk cId="1656079538" sldId="1237"/>
        </pc:sldMkLst>
      </pc:sldChg>
      <pc:sldChg chg="del">
        <pc:chgData name="Zalk, Jodie (DESE)" userId="e1452584-4588-4fe8-8e76-c634323654f0" providerId="ADAL" clId="{C4818E8D-07C2-4416-A923-0247CB79AC69}" dt="2023-02-25T00:56:40.574" v="0" actId="47"/>
        <pc:sldMkLst>
          <pc:docMk/>
          <pc:sldMk cId="485737435" sldId="1238"/>
        </pc:sldMkLst>
      </pc:sldChg>
      <pc:sldChg chg="del">
        <pc:chgData name="Zalk, Jodie (DESE)" userId="e1452584-4588-4fe8-8e76-c634323654f0" providerId="ADAL" clId="{C4818E8D-07C2-4416-A923-0247CB79AC69}" dt="2023-02-25T00:56:40.574" v="0" actId="47"/>
        <pc:sldMkLst>
          <pc:docMk/>
          <pc:sldMk cId="1987452367" sldId="1239"/>
        </pc:sldMkLst>
      </pc:sldChg>
      <pc:sldChg chg="del">
        <pc:chgData name="Zalk, Jodie (DESE)" userId="e1452584-4588-4fe8-8e76-c634323654f0" providerId="ADAL" clId="{C4818E8D-07C2-4416-A923-0247CB79AC69}" dt="2023-02-25T00:56:40.574" v="0" actId="47"/>
        <pc:sldMkLst>
          <pc:docMk/>
          <pc:sldMk cId="901257594" sldId="1240"/>
        </pc:sldMkLst>
      </pc:sldChg>
      <pc:sldChg chg="del">
        <pc:chgData name="Zalk, Jodie (DESE)" userId="e1452584-4588-4fe8-8e76-c634323654f0" providerId="ADAL" clId="{C4818E8D-07C2-4416-A923-0247CB79AC69}" dt="2023-02-25T00:56:40.574" v="0" actId="47"/>
        <pc:sldMkLst>
          <pc:docMk/>
          <pc:sldMk cId="3174124842" sldId="1241"/>
        </pc:sldMkLst>
      </pc:sldChg>
      <pc:sldChg chg="del">
        <pc:chgData name="Zalk, Jodie (DESE)" userId="e1452584-4588-4fe8-8e76-c634323654f0" providerId="ADAL" clId="{C4818E8D-07C2-4416-A923-0247CB79AC69}" dt="2023-02-25T00:56:40.574" v="0" actId="47"/>
        <pc:sldMkLst>
          <pc:docMk/>
          <pc:sldMk cId="2836810416" sldId="1242"/>
        </pc:sldMkLst>
      </pc:sldChg>
      <pc:sldChg chg="del">
        <pc:chgData name="Zalk, Jodie (DESE)" userId="e1452584-4588-4fe8-8e76-c634323654f0" providerId="ADAL" clId="{C4818E8D-07C2-4416-A923-0247CB79AC69}" dt="2023-02-25T00:56:40.574" v="0" actId="47"/>
        <pc:sldMkLst>
          <pc:docMk/>
          <pc:sldMk cId="3045808658" sldId="1243"/>
        </pc:sldMkLst>
      </pc:sldChg>
      <pc:sldChg chg="del">
        <pc:chgData name="Zalk, Jodie (DESE)" userId="e1452584-4588-4fe8-8e76-c634323654f0" providerId="ADAL" clId="{C4818E8D-07C2-4416-A923-0247CB79AC69}" dt="2023-02-25T00:56:40.574" v="0" actId="47"/>
        <pc:sldMkLst>
          <pc:docMk/>
          <pc:sldMk cId="2563798718" sldId="1244"/>
        </pc:sldMkLst>
      </pc:sldChg>
      <pc:sldChg chg="del">
        <pc:chgData name="Zalk, Jodie (DESE)" userId="e1452584-4588-4fe8-8e76-c634323654f0" providerId="ADAL" clId="{C4818E8D-07C2-4416-A923-0247CB79AC69}" dt="2023-02-25T00:56:40.574" v="0" actId="47"/>
        <pc:sldMkLst>
          <pc:docMk/>
          <pc:sldMk cId="214668606" sldId="1245"/>
        </pc:sldMkLst>
      </pc:sldChg>
      <pc:sldChg chg="del">
        <pc:chgData name="Zalk, Jodie (DESE)" userId="e1452584-4588-4fe8-8e76-c634323654f0" providerId="ADAL" clId="{C4818E8D-07C2-4416-A923-0247CB79AC69}" dt="2023-02-25T00:56:46" v="1" actId="47"/>
        <pc:sldMkLst>
          <pc:docMk/>
          <pc:sldMk cId="2786885995" sldId="1246"/>
        </pc:sldMkLst>
      </pc:sldChg>
      <pc:sldChg chg="del">
        <pc:chgData name="Zalk, Jodie (DESE)" userId="e1452584-4588-4fe8-8e76-c634323654f0" providerId="ADAL" clId="{C4818E8D-07C2-4416-A923-0247CB79AC69}" dt="2023-02-25T00:56:46" v="1" actId="47"/>
        <pc:sldMkLst>
          <pc:docMk/>
          <pc:sldMk cId="2827307554" sldId="1247"/>
        </pc:sldMkLst>
      </pc:sldChg>
      <pc:sldChg chg="del">
        <pc:chgData name="Zalk, Jodie (DESE)" userId="e1452584-4588-4fe8-8e76-c634323654f0" providerId="ADAL" clId="{C4818E8D-07C2-4416-A923-0247CB79AC69}" dt="2023-02-25T00:56:46" v="1" actId="47"/>
        <pc:sldMkLst>
          <pc:docMk/>
          <pc:sldMk cId="2885197953" sldId="1248"/>
        </pc:sldMkLst>
      </pc:sldChg>
      <pc:sldChg chg="del">
        <pc:chgData name="Zalk, Jodie (DESE)" userId="e1452584-4588-4fe8-8e76-c634323654f0" providerId="ADAL" clId="{C4818E8D-07C2-4416-A923-0247CB79AC69}" dt="2023-02-25T00:56:46" v="1" actId="47"/>
        <pc:sldMkLst>
          <pc:docMk/>
          <pc:sldMk cId="2179053657" sldId="1249"/>
        </pc:sldMkLst>
      </pc:sldChg>
      <pc:sldChg chg="del">
        <pc:chgData name="Zalk, Jodie (DESE)" userId="e1452584-4588-4fe8-8e76-c634323654f0" providerId="ADAL" clId="{C4818E8D-07C2-4416-A923-0247CB79AC69}" dt="2023-02-25T00:56:46" v="1" actId="47"/>
        <pc:sldMkLst>
          <pc:docMk/>
          <pc:sldMk cId="1878591769" sldId="1250"/>
        </pc:sldMkLst>
      </pc:sldChg>
      <pc:sldChg chg="del">
        <pc:chgData name="Zalk, Jodie (DESE)" userId="e1452584-4588-4fe8-8e76-c634323654f0" providerId="ADAL" clId="{C4818E8D-07C2-4416-A923-0247CB79AC69}" dt="2023-02-25T00:56:46" v="1" actId="47"/>
        <pc:sldMkLst>
          <pc:docMk/>
          <pc:sldMk cId="2044819808" sldId="1251"/>
        </pc:sldMkLst>
      </pc:sldChg>
      <pc:sldChg chg="del">
        <pc:chgData name="Zalk, Jodie (DESE)" userId="e1452584-4588-4fe8-8e76-c634323654f0" providerId="ADAL" clId="{C4818E8D-07C2-4416-A923-0247CB79AC69}" dt="2023-02-25T00:56:46" v="1" actId="47"/>
        <pc:sldMkLst>
          <pc:docMk/>
          <pc:sldMk cId="4040878037" sldId="1252"/>
        </pc:sldMkLst>
      </pc:sldChg>
      <pc:sldChg chg="del">
        <pc:chgData name="Zalk, Jodie (DESE)" userId="e1452584-4588-4fe8-8e76-c634323654f0" providerId="ADAL" clId="{C4818E8D-07C2-4416-A923-0247CB79AC69}" dt="2023-02-25T00:56:46" v="1" actId="47"/>
        <pc:sldMkLst>
          <pc:docMk/>
          <pc:sldMk cId="1244817001" sldId="1253"/>
        </pc:sldMkLst>
      </pc:sldChg>
      <pc:sldChg chg="del">
        <pc:chgData name="Zalk, Jodie (DESE)" userId="e1452584-4588-4fe8-8e76-c634323654f0" providerId="ADAL" clId="{C4818E8D-07C2-4416-A923-0247CB79AC69}" dt="2023-02-25T00:56:46" v="1" actId="47"/>
        <pc:sldMkLst>
          <pc:docMk/>
          <pc:sldMk cId="2470700677" sldId="1254"/>
        </pc:sldMkLst>
      </pc:sldChg>
      <pc:sldChg chg="del">
        <pc:chgData name="Zalk, Jodie (DESE)" userId="e1452584-4588-4fe8-8e76-c634323654f0" providerId="ADAL" clId="{C4818E8D-07C2-4416-A923-0247CB79AC69}" dt="2023-02-25T00:56:46" v="1" actId="47"/>
        <pc:sldMkLst>
          <pc:docMk/>
          <pc:sldMk cId="1102959334" sldId="1255"/>
        </pc:sldMkLst>
      </pc:sldChg>
    </pc:docChg>
  </pc:docChgLst>
  <pc:docChgLst>
    <pc:chgData name="Marcella, Judith A (DESE)" userId="4a3324bc-101b-41c4-afa4-83f9c1727996" providerId="ADAL" clId="{ECD1829E-9666-4A12-AC50-D9C1D7A576E9}"/>
    <pc:docChg chg="undo redo custSel modSld">
      <pc:chgData name="Marcella, Judith A (DESE)" userId="4a3324bc-101b-41c4-afa4-83f9c1727996" providerId="ADAL" clId="{ECD1829E-9666-4A12-AC50-D9C1D7A576E9}" dt="2023-02-27T18:14:54.162" v="170" actId="962"/>
      <pc:docMkLst>
        <pc:docMk/>
      </pc:docMkLst>
      <pc:sldChg chg="modSp mod">
        <pc:chgData name="Marcella, Judith A (DESE)" userId="4a3324bc-101b-41c4-afa4-83f9c1727996" providerId="ADAL" clId="{ECD1829E-9666-4A12-AC50-D9C1D7A576E9}" dt="2023-02-27T18:09:49.098" v="1" actId="962"/>
        <pc:sldMkLst>
          <pc:docMk/>
          <pc:sldMk cId="1062477529" sldId="1166"/>
        </pc:sldMkLst>
        <pc:grpChg chg="mod">
          <ac:chgData name="Marcella, Judith A (DESE)" userId="4a3324bc-101b-41c4-afa4-83f9c1727996" providerId="ADAL" clId="{ECD1829E-9666-4A12-AC50-D9C1D7A576E9}" dt="2023-02-27T18:09:49.098" v="1" actId="962"/>
          <ac:grpSpMkLst>
            <pc:docMk/>
            <pc:sldMk cId="1062477529" sldId="1166"/>
            <ac:grpSpMk id="4" creationId="{7242AE33-95BD-2B54-1AFC-0C7417A2EC62}"/>
          </ac:grpSpMkLst>
        </pc:grpChg>
      </pc:sldChg>
      <pc:sldChg chg="modSp mod">
        <pc:chgData name="Marcella, Judith A (DESE)" userId="4a3324bc-101b-41c4-afa4-83f9c1727996" providerId="ADAL" clId="{ECD1829E-9666-4A12-AC50-D9C1D7A576E9}" dt="2023-02-27T18:09:55.075" v="3" actId="962"/>
        <pc:sldMkLst>
          <pc:docMk/>
          <pc:sldMk cId="3544596489" sldId="1167"/>
        </pc:sldMkLst>
        <pc:grpChg chg="mod">
          <ac:chgData name="Marcella, Judith A (DESE)" userId="4a3324bc-101b-41c4-afa4-83f9c1727996" providerId="ADAL" clId="{ECD1829E-9666-4A12-AC50-D9C1D7A576E9}" dt="2023-02-27T18:09:55.075" v="3" actId="962"/>
          <ac:grpSpMkLst>
            <pc:docMk/>
            <pc:sldMk cId="3544596489" sldId="1167"/>
            <ac:grpSpMk id="5" creationId="{EBD93EA8-853E-05BD-C841-F63F2108AF07}"/>
          </ac:grpSpMkLst>
        </pc:grpChg>
      </pc:sldChg>
      <pc:sldChg chg="modSp mod">
        <pc:chgData name="Marcella, Judith A (DESE)" userId="4a3324bc-101b-41c4-afa4-83f9c1727996" providerId="ADAL" clId="{ECD1829E-9666-4A12-AC50-D9C1D7A576E9}" dt="2023-02-27T18:14:54.162" v="170" actId="962"/>
        <pc:sldMkLst>
          <pc:docMk/>
          <pc:sldMk cId="3989544810" sldId="1218"/>
        </pc:sldMkLst>
        <pc:grpChg chg="mod">
          <ac:chgData name="Marcella, Judith A (DESE)" userId="4a3324bc-101b-41c4-afa4-83f9c1727996" providerId="ADAL" clId="{ECD1829E-9666-4A12-AC50-D9C1D7A576E9}" dt="2023-02-27T18:14:54.162" v="170" actId="962"/>
          <ac:grpSpMkLst>
            <pc:docMk/>
            <pc:sldMk cId="3989544810" sldId="1218"/>
            <ac:grpSpMk id="5" creationId="{81C7FE10-67B8-DB6A-2F3F-7F27F33906D6}"/>
          </ac:grpSpMkLst>
        </pc:grpChg>
      </pc:sldChg>
      <pc:sldChg chg="modSp mod">
        <pc:chgData name="Marcella, Judith A (DESE)" userId="4a3324bc-101b-41c4-afa4-83f9c1727996" providerId="ADAL" clId="{ECD1829E-9666-4A12-AC50-D9C1D7A576E9}" dt="2023-02-27T18:10:04.112" v="5" actId="962"/>
        <pc:sldMkLst>
          <pc:docMk/>
          <pc:sldMk cId="3348656968" sldId="1219"/>
        </pc:sldMkLst>
        <pc:grpChg chg="mod">
          <ac:chgData name="Marcella, Judith A (DESE)" userId="4a3324bc-101b-41c4-afa4-83f9c1727996" providerId="ADAL" clId="{ECD1829E-9666-4A12-AC50-D9C1D7A576E9}" dt="2023-02-27T18:10:04.112" v="5" actId="962"/>
          <ac:grpSpMkLst>
            <pc:docMk/>
            <pc:sldMk cId="3348656968" sldId="1219"/>
            <ac:grpSpMk id="5" creationId="{EBD93EA8-853E-05BD-C841-F63F2108AF07}"/>
          </ac:grpSpMkLst>
        </pc:grpChg>
      </pc:sldChg>
      <pc:sldChg chg="addSp delSp modSp mod">
        <pc:chgData name="Marcella, Judith A (DESE)" userId="4a3324bc-101b-41c4-afa4-83f9c1727996" providerId="ADAL" clId="{ECD1829E-9666-4A12-AC50-D9C1D7A576E9}" dt="2023-02-27T18:12:28.404" v="60" actId="962"/>
        <pc:sldMkLst>
          <pc:docMk/>
          <pc:sldMk cId="3687477159" sldId="1220"/>
        </pc:sldMkLst>
        <pc:spChg chg="del">
          <ac:chgData name="Marcella, Judith A (DESE)" userId="4a3324bc-101b-41c4-afa4-83f9c1727996" providerId="ADAL" clId="{ECD1829E-9666-4A12-AC50-D9C1D7A576E9}" dt="2023-02-27T18:12:01.183" v="17" actId="478"/>
          <ac:spMkLst>
            <pc:docMk/>
            <pc:sldMk cId="3687477159" sldId="1220"/>
            <ac:spMk id="3" creationId="{8CCA2131-9EAA-4DF7-BD68-26813E5364BB}"/>
          </ac:spMkLst>
        </pc:spChg>
        <pc:spChg chg="del">
          <ac:chgData name="Marcella, Judith A (DESE)" userId="4a3324bc-101b-41c4-afa4-83f9c1727996" providerId="ADAL" clId="{ECD1829E-9666-4A12-AC50-D9C1D7A576E9}" dt="2023-02-27T18:11:56.540" v="12" actId="478"/>
          <ac:spMkLst>
            <pc:docMk/>
            <pc:sldMk cId="3687477159" sldId="1220"/>
            <ac:spMk id="4" creationId="{0C900A21-6AE6-3449-3D55-C41ED33F2F19}"/>
          </ac:spMkLst>
        </pc:spChg>
        <pc:spChg chg="del">
          <ac:chgData name="Marcella, Judith A (DESE)" userId="4a3324bc-101b-41c4-afa4-83f9c1727996" providerId="ADAL" clId="{ECD1829E-9666-4A12-AC50-D9C1D7A576E9}" dt="2023-02-27T18:11:57.557" v="13" actId="478"/>
          <ac:spMkLst>
            <pc:docMk/>
            <pc:sldMk cId="3687477159" sldId="1220"/>
            <ac:spMk id="8" creationId="{1FAA9AE9-1CA9-799B-3129-ECC970AF0DBC}"/>
          </ac:spMkLst>
        </pc:spChg>
        <pc:spChg chg="del">
          <ac:chgData name="Marcella, Judith A (DESE)" userId="4a3324bc-101b-41c4-afa4-83f9c1727996" providerId="ADAL" clId="{ECD1829E-9666-4A12-AC50-D9C1D7A576E9}" dt="2023-02-27T18:11:58.494" v="14" actId="478"/>
          <ac:spMkLst>
            <pc:docMk/>
            <pc:sldMk cId="3687477159" sldId="1220"/>
            <ac:spMk id="10" creationId="{F2D023A8-6E17-5B41-7C88-72EE65CAF4EC}"/>
          </ac:spMkLst>
        </pc:spChg>
        <pc:spChg chg="del">
          <ac:chgData name="Marcella, Judith A (DESE)" userId="4a3324bc-101b-41c4-afa4-83f9c1727996" providerId="ADAL" clId="{ECD1829E-9666-4A12-AC50-D9C1D7A576E9}" dt="2023-02-27T18:12:02.139" v="18" actId="478"/>
          <ac:spMkLst>
            <pc:docMk/>
            <pc:sldMk cId="3687477159" sldId="1220"/>
            <ac:spMk id="12" creationId="{8E4B7D27-68FD-347E-0E54-2B0904B54504}"/>
          </ac:spMkLst>
        </pc:spChg>
        <pc:spChg chg="del">
          <ac:chgData name="Marcella, Judith A (DESE)" userId="4a3324bc-101b-41c4-afa4-83f9c1727996" providerId="ADAL" clId="{ECD1829E-9666-4A12-AC50-D9C1D7A576E9}" dt="2023-02-27T18:12:03.008" v="19" actId="478"/>
          <ac:spMkLst>
            <pc:docMk/>
            <pc:sldMk cId="3687477159" sldId="1220"/>
            <ac:spMk id="13" creationId="{2F850C61-0889-AF09-A37E-BB6D9947B337}"/>
          </ac:spMkLst>
        </pc:spChg>
        <pc:spChg chg="del">
          <ac:chgData name="Marcella, Judith A (DESE)" userId="4a3324bc-101b-41c4-afa4-83f9c1727996" providerId="ADAL" clId="{ECD1829E-9666-4A12-AC50-D9C1D7A576E9}" dt="2023-02-27T18:12:00.380" v="16" actId="478"/>
          <ac:spMkLst>
            <pc:docMk/>
            <pc:sldMk cId="3687477159" sldId="1220"/>
            <ac:spMk id="14" creationId="{2D3447CC-F5F4-BF3F-2E2E-BADC826B8F15}"/>
          </ac:spMkLst>
        </pc:spChg>
        <pc:grpChg chg="mod">
          <ac:chgData name="Marcella, Judith A (DESE)" userId="4a3324bc-101b-41c4-afa4-83f9c1727996" providerId="ADAL" clId="{ECD1829E-9666-4A12-AC50-D9C1D7A576E9}" dt="2023-02-27T18:11:19.607" v="11" actId="962"/>
          <ac:grpSpMkLst>
            <pc:docMk/>
            <pc:sldMk cId="3687477159" sldId="1220"/>
            <ac:grpSpMk id="5" creationId="{EBD93EA8-853E-05BD-C841-F63F2108AF07}"/>
          </ac:grpSpMkLst>
        </pc:grpChg>
        <pc:picChg chg="del mod">
          <ac:chgData name="Marcella, Judith A (DESE)" userId="4a3324bc-101b-41c4-afa4-83f9c1727996" providerId="ADAL" clId="{ECD1829E-9666-4A12-AC50-D9C1D7A576E9}" dt="2023-02-27T18:11:59.309" v="15" actId="478"/>
          <ac:picMkLst>
            <pc:docMk/>
            <pc:sldMk cId="3687477159" sldId="1220"/>
            <ac:picMk id="9" creationId="{6F3F0107-3AA0-5B94-4F8F-5F57828B137B}"/>
          </ac:picMkLst>
        </pc:picChg>
        <pc:picChg chg="add mod">
          <ac:chgData name="Marcella, Judith A (DESE)" userId="4a3324bc-101b-41c4-afa4-83f9c1727996" providerId="ADAL" clId="{ECD1829E-9666-4A12-AC50-D9C1D7A576E9}" dt="2023-02-27T18:12:28.404" v="60" actId="962"/>
          <ac:picMkLst>
            <pc:docMk/>
            <pc:sldMk cId="3687477159" sldId="1220"/>
            <ac:picMk id="15" creationId="{6F57747C-4DAD-9ADD-693F-969094B3F7B8}"/>
          </ac:picMkLst>
        </pc:picChg>
      </pc:sldChg>
      <pc:sldChg chg="addSp delSp modSp mod">
        <pc:chgData name="Marcella, Judith A (DESE)" userId="4a3324bc-101b-41c4-afa4-83f9c1727996" providerId="ADAL" clId="{ECD1829E-9666-4A12-AC50-D9C1D7A576E9}" dt="2023-02-27T18:14:18.174" v="138" actId="962"/>
        <pc:sldMkLst>
          <pc:docMk/>
          <pc:sldMk cId="1676227750" sldId="1221"/>
        </pc:sldMkLst>
        <pc:spChg chg="del">
          <ac:chgData name="Marcella, Judith A (DESE)" userId="4a3324bc-101b-41c4-afa4-83f9c1727996" providerId="ADAL" clId="{ECD1829E-9666-4A12-AC50-D9C1D7A576E9}" dt="2023-02-27T18:13:35.498" v="88" actId="478"/>
          <ac:spMkLst>
            <pc:docMk/>
            <pc:sldMk cId="1676227750" sldId="1221"/>
            <ac:spMk id="17" creationId="{2D1E1EA7-E228-2336-30B9-4CFB73977A1A}"/>
          </ac:spMkLst>
        </pc:spChg>
        <pc:spChg chg="del mod">
          <ac:chgData name="Marcella, Judith A (DESE)" userId="4a3324bc-101b-41c4-afa4-83f9c1727996" providerId="ADAL" clId="{ECD1829E-9666-4A12-AC50-D9C1D7A576E9}" dt="2023-02-27T18:13:37.484" v="90" actId="478"/>
          <ac:spMkLst>
            <pc:docMk/>
            <pc:sldMk cId="1676227750" sldId="1221"/>
            <ac:spMk id="18" creationId="{E340CF2C-C580-EF28-179D-1E1982D895BE}"/>
          </ac:spMkLst>
        </pc:spChg>
        <pc:spChg chg="del">
          <ac:chgData name="Marcella, Judith A (DESE)" userId="4a3324bc-101b-41c4-afa4-83f9c1727996" providerId="ADAL" clId="{ECD1829E-9666-4A12-AC50-D9C1D7A576E9}" dt="2023-02-27T18:13:38.156" v="91" actId="478"/>
          <ac:spMkLst>
            <pc:docMk/>
            <pc:sldMk cId="1676227750" sldId="1221"/>
            <ac:spMk id="19" creationId="{FFB343AD-BB24-9098-690A-2E7E6DAC345D}"/>
          </ac:spMkLst>
        </pc:spChg>
        <pc:grpChg chg="mod">
          <ac:chgData name="Marcella, Judith A (DESE)" userId="4a3324bc-101b-41c4-afa4-83f9c1727996" providerId="ADAL" clId="{ECD1829E-9666-4A12-AC50-D9C1D7A576E9}" dt="2023-02-27T18:13:02.449" v="86" actId="962"/>
          <ac:grpSpMkLst>
            <pc:docMk/>
            <pc:sldMk cId="1676227750" sldId="1221"/>
            <ac:grpSpMk id="5" creationId="{EBD93EA8-853E-05BD-C841-F63F2108AF07}"/>
          </ac:grpSpMkLst>
        </pc:grpChg>
        <pc:picChg chg="add mod">
          <ac:chgData name="Marcella, Judith A (DESE)" userId="4a3324bc-101b-41c4-afa4-83f9c1727996" providerId="ADAL" clId="{ECD1829E-9666-4A12-AC50-D9C1D7A576E9}" dt="2023-02-27T18:14:18.174" v="138" actId="962"/>
          <ac:picMkLst>
            <pc:docMk/>
            <pc:sldMk cId="1676227750" sldId="1221"/>
            <ac:picMk id="4" creationId="{1A2D36F9-111C-E357-FBD8-D345F4B36D96}"/>
          </ac:picMkLst>
        </pc:picChg>
        <pc:picChg chg="del">
          <ac:chgData name="Marcella, Judith A (DESE)" userId="4a3324bc-101b-41c4-afa4-83f9c1727996" providerId="ADAL" clId="{ECD1829E-9666-4A12-AC50-D9C1D7A576E9}" dt="2023-02-27T18:13:33.565" v="87" actId="478"/>
          <ac:picMkLst>
            <pc:docMk/>
            <pc:sldMk cId="1676227750" sldId="1221"/>
            <ac:picMk id="16" creationId="{C1D1BC4A-E676-A9EE-87B2-C2584F790099}"/>
          </ac:picMkLst>
        </pc:picChg>
      </pc:sldChg>
      <pc:sldChg chg="modSp mod">
        <pc:chgData name="Marcella, Judith A (DESE)" userId="4a3324bc-101b-41c4-afa4-83f9c1727996" providerId="ADAL" clId="{ECD1829E-9666-4A12-AC50-D9C1D7A576E9}" dt="2023-02-27T18:14:31.016" v="164" actId="962"/>
        <pc:sldMkLst>
          <pc:docMk/>
          <pc:sldMk cId="1660400109" sldId="1222"/>
        </pc:sldMkLst>
        <pc:grpChg chg="mod">
          <ac:chgData name="Marcella, Judith A (DESE)" userId="4a3324bc-101b-41c4-afa4-83f9c1727996" providerId="ADAL" clId="{ECD1829E-9666-4A12-AC50-D9C1D7A576E9}" dt="2023-02-27T18:14:31.016" v="164" actId="962"/>
          <ac:grpSpMkLst>
            <pc:docMk/>
            <pc:sldMk cId="1660400109" sldId="1222"/>
            <ac:grpSpMk id="5" creationId="{EBD93EA8-853E-05BD-C841-F63F2108AF07}"/>
          </ac:grpSpMkLst>
        </pc:grpChg>
      </pc:sldChg>
      <pc:sldChg chg="modSp mod">
        <pc:chgData name="Marcella, Judith A (DESE)" userId="4a3324bc-101b-41c4-afa4-83f9c1727996" providerId="ADAL" clId="{ECD1829E-9666-4A12-AC50-D9C1D7A576E9}" dt="2023-02-27T18:14:40.592" v="166" actId="962"/>
        <pc:sldMkLst>
          <pc:docMk/>
          <pc:sldMk cId="2320185777" sldId="1223"/>
        </pc:sldMkLst>
        <pc:grpChg chg="mod">
          <ac:chgData name="Marcella, Judith A (DESE)" userId="4a3324bc-101b-41c4-afa4-83f9c1727996" providerId="ADAL" clId="{ECD1829E-9666-4A12-AC50-D9C1D7A576E9}" dt="2023-02-27T18:14:40.592" v="166" actId="962"/>
          <ac:grpSpMkLst>
            <pc:docMk/>
            <pc:sldMk cId="2320185777" sldId="1223"/>
            <ac:grpSpMk id="5" creationId="{EBD93EA8-853E-05BD-C841-F63F2108AF07}"/>
          </ac:grpSpMkLst>
        </pc:grpChg>
      </pc:sldChg>
      <pc:sldChg chg="modSp mod">
        <pc:chgData name="Marcella, Judith A (DESE)" userId="4a3324bc-101b-41c4-afa4-83f9c1727996" providerId="ADAL" clId="{ECD1829E-9666-4A12-AC50-D9C1D7A576E9}" dt="2023-02-27T18:14:47.144" v="168" actId="962"/>
        <pc:sldMkLst>
          <pc:docMk/>
          <pc:sldMk cId="2276864443" sldId="1224"/>
        </pc:sldMkLst>
        <pc:grpChg chg="mod">
          <ac:chgData name="Marcella, Judith A (DESE)" userId="4a3324bc-101b-41c4-afa4-83f9c1727996" providerId="ADAL" clId="{ECD1829E-9666-4A12-AC50-D9C1D7A576E9}" dt="2023-02-27T18:14:47.144" v="168" actId="962"/>
          <ac:grpSpMkLst>
            <pc:docMk/>
            <pc:sldMk cId="2276864443" sldId="1224"/>
            <ac:grpSpMk id="5" creationId="{EBD93EA8-853E-05BD-C841-F63F2108AF07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09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07329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2393-89BF-45A0-C6DC-13AEE87A5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955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681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matuszczakd@springfieldpublicschools.co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E91AB-F5D0-F531-522C-600F46EAC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796925"/>
            <a:r>
              <a:rPr lang="en-US"/>
              <a:t>A </a:t>
            </a:r>
            <a:r>
              <a:rPr lang="en-US" dirty="0"/>
              <a:t>District’s Perspective: </a:t>
            </a:r>
            <a:br>
              <a:rPr lang="en-US" dirty="0"/>
            </a:br>
            <a:r>
              <a:rPr lang="en-US" dirty="0"/>
              <a:t>Springfield Public Schools</a:t>
            </a:r>
          </a:p>
        </p:txBody>
      </p:sp>
      <p:grpSp>
        <p:nvGrpSpPr>
          <p:cNvPr id="4" name="Group 3" descr="District logo">
            <a:extLst>
              <a:ext uri="{FF2B5EF4-FFF2-40B4-BE49-F238E27FC236}">
                <a16:creationId xmlns:a16="http://schemas.microsoft.com/office/drawing/2014/main" id="{7242AE33-95BD-2B54-1AFC-0C7417A2EC62}"/>
              </a:ext>
            </a:extLst>
          </p:cNvPr>
          <p:cNvGrpSpPr/>
          <p:nvPr/>
        </p:nvGrpSpPr>
        <p:grpSpPr>
          <a:xfrm>
            <a:off x="8777426" y="5852311"/>
            <a:ext cx="2408735" cy="857250"/>
            <a:chOff x="8777426" y="5852311"/>
            <a:chExt cx="2408735" cy="857250"/>
          </a:xfrm>
        </p:grpSpPr>
        <p:pic>
          <p:nvPicPr>
            <p:cNvPr id="5" name="Picture 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A70B8026-F696-EF09-94A9-785940AC1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7426" y="5852311"/>
              <a:ext cx="1243198" cy="857250"/>
            </a:xfrm>
            <a:prstGeom prst="rect">
              <a:avLst/>
            </a:prstGeom>
          </p:spPr>
        </p:pic>
        <p:pic>
          <p:nvPicPr>
            <p:cNvPr id="6" name="Picture 5" descr="Logo&#10;&#10;Description automatically generated">
              <a:extLst>
                <a:ext uri="{FF2B5EF4-FFF2-40B4-BE49-F238E27FC236}">
                  <a16:creationId xmlns:a16="http://schemas.microsoft.com/office/drawing/2014/main" id="{890CF5B8-1C4D-28C3-DC4C-E7D6FF3DC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6406" y="5852311"/>
              <a:ext cx="839755" cy="85725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62477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297" y="382344"/>
            <a:ext cx="11592231" cy="807360"/>
          </a:xfrm>
        </p:spPr>
        <p:txBody>
          <a:bodyPr>
            <a:noAutofit/>
          </a:bodyPr>
          <a:lstStyle/>
          <a:p>
            <a:r>
              <a:rPr lang="en-US" sz="4000"/>
              <a:t>Communication Plan - District Support for Schools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673678"/>
            <a:ext cx="10931013" cy="4402657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Lean district team – 2 people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Planning and organization are </a:t>
            </a:r>
            <a:r>
              <a:rPr lang="en-US" sz="3200" b="1"/>
              <a:t>keys to success.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One collaboration platform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Communicate extensively using MS Teams all year long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Culture is to use and extensively promote one collaboration tool for all stakeholders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“One-stop shopping” for school faculty for testing schedules, timelines, resources, and DESE instructional guides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Laptop preparations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DESE/district-hosted training and drop-in sessions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PearsonAccess Next (PAN)</a:t>
            </a:r>
          </a:p>
        </p:txBody>
      </p:sp>
      <p:grpSp>
        <p:nvGrpSpPr>
          <p:cNvPr id="5" name="Group 4" descr="District logo">
            <a:extLst>
              <a:ext uri="{FF2B5EF4-FFF2-40B4-BE49-F238E27FC236}">
                <a16:creationId xmlns:a16="http://schemas.microsoft.com/office/drawing/2014/main" id="{EBD93EA8-853E-05BD-C841-F63F2108AF07}"/>
              </a:ext>
            </a:extLst>
          </p:cNvPr>
          <p:cNvGrpSpPr/>
          <p:nvPr/>
        </p:nvGrpSpPr>
        <p:grpSpPr>
          <a:xfrm>
            <a:off x="8777426" y="5852311"/>
            <a:ext cx="2408735" cy="857250"/>
            <a:chOff x="8777426" y="5852311"/>
            <a:chExt cx="2408735" cy="857250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6225DF28-43C0-BC5A-D0FE-21D296866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7426" y="5852311"/>
              <a:ext cx="1243198" cy="857250"/>
            </a:xfrm>
            <a:prstGeom prst="rect">
              <a:avLst/>
            </a:prstGeom>
          </p:spPr>
        </p:pic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291A8F33-E0A0-A9CE-C3FC-126712808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6406" y="5852311"/>
              <a:ext cx="839755" cy="857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4596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82343"/>
            <a:ext cx="11088329" cy="866793"/>
          </a:xfrm>
        </p:spPr>
        <p:txBody>
          <a:bodyPr>
            <a:noAutofit/>
          </a:bodyPr>
          <a:lstStyle/>
          <a:p>
            <a:r>
              <a:rPr lang="en-US" sz="4400"/>
              <a:t>Key Points in the Communication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673678"/>
            <a:ext cx="10931013" cy="4402657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/>
              <a:t>Planning and organization are key!</a:t>
            </a:r>
            <a:r>
              <a:rPr lang="en-US" sz="3200"/>
              <a:t> 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Plan, prepare, and communicate well in advance of deliverable due dates.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/>
              <a:t>Communicate early and often </a:t>
            </a:r>
            <a:r>
              <a:rPr lang="en-US" sz="3200"/>
              <a:t>using a collaboration platform (MS Teams or other).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Deliverables and timelines 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Share Student Assessment Updates and summarize important points.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Importance of a documented school communication plan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Laptop preparations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School testing schedules </a:t>
            </a:r>
            <a:endParaRPr lang="en-US" sz="2400">
              <a:solidFill>
                <a:schemeClr val="tx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Accommodations – where to obtain student information (IEPs, 504s)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Arial"/>
                <a:cs typeface="Arial"/>
              </a:rPr>
              <a:t>PAN functionality</a:t>
            </a:r>
            <a:endParaRPr lang="en-US" sz="3200">
              <a:solidFill>
                <a:schemeClr val="tx1"/>
              </a:solidFill>
              <a:latin typeface="Arial"/>
              <a:cs typeface="Arial"/>
            </a:endParaRPr>
          </a:p>
        </p:txBody>
      </p:sp>
      <p:grpSp>
        <p:nvGrpSpPr>
          <p:cNvPr id="5" name="Group 4" descr="District logo">
            <a:extLst>
              <a:ext uri="{FF2B5EF4-FFF2-40B4-BE49-F238E27FC236}">
                <a16:creationId xmlns:a16="http://schemas.microsoft.com/office/drawing/2014/main" id="{EBD93EA8-853E-05BD-C841-F63F2108AF07}"/>
              </a:ext>
            </a:extLst>
          </p:cNvPr>
          <p:cNvGrpSpPr/>
          <p:nvPr/>
        </p:nvGrpSpPr>
        <p:grpSpPr>
          <a:xfrm>
            <a:off x="8777426" y="5852311"/>
            <a:ext cx="2408735" cy="857250"/>
            <a:chOff x="8777426" y="5852311"/>
            <a:chExt cx="2408735" cy="857250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6225DF28-43C0-BC5A-D0FE-21D296866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7426" y="5852311"/>
              <a:ext cx="1243198" cy="857250"/>
            </a:xfrm>
            <a:prstGeom prst="rect">
              <a:avLst/>
            </a:prstGeom>
          </p:spPr>
        </p:pic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291A8F33-E0A0-A9CE-C3FC-126712808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6406" y="5852311"/>
              <a:ext cx="839755" cy="857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8656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384"/>
            <a:ext cx="11088329" cy="866793"/>
          </a:xfrm>
        </p:spPr>
        <p:txBody>
          <a:bodyPr>
            <a:noAutofit/>
          </a:bodyPr>
          <a:lstStyle/>
          <a:p>
            <a:r>
              <a:rPr lang="en-US" sz="3600"/>
              <a:t>One Collaboration Platform - Teams “Files” Layout</a:t>
            </a:r>
          </a:p>
        </p:txBody>
      </p:sp>
      <p:grpSp>
        <p:nvGrpSpPr>
          <p:cNvPr id="5" name="Group 4" descr="District logo">
            <a:extLst>
              <a:ext uri="{FF2B5EF4-FFF2-40B4-BE49-F238E27FC236}">
                <a16:creationId xmlns:a16="http://schemas.microsoft.com/office/drawing/2014/main" id="{EBD93EA8-853E-05BD-C841-F63F2108AF07}"/>
              </a:ext>
            </a:extLst>
          </p:cNvPr>
          <p:cNvGrpSpPr/>
          <p:nvPr/>
        </p:nvGrpSpPr>
        <p:grpSpPr>
          <a:xfrm>
            <a:off x="8777426" y="5852311"/>
            <a:ext cx="2408735" cy="857250"/>
            <a:chOff x="8777426" y="5852311"/>
            <a:chExt cx="2408735" cy="857250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6225DF28-43C0-BC5A-D0FE-21D296866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7426" y="5852311"/>
              <a:ext cx="1243198" cy="857250"/>
            </a:xfrm>
            <a:prstGeom prst="rect">
              <a:avLst/>
            </a:prstGeom>
          </p:spPr>
        </p:pic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291A8F33-E0A0-A9CE-C3FC-126712808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6406" y="5852311"/>
              <a:ext cx="839755" cy="857250"/>
            </a:xfrm>
            <a:prstGeom prst="rect">
              <a:avLst/>
            </a:prstGeom>
          </p:spPr>
        </p:pic>
      </p:grpSp>
      <p:pic>
        <p:nvPicPr>
          <p:cNvPr id="15" name="Picture 14" descr="Layout of MCAS files">
            <a:extLst>
              <a:ext uri="{FF2B5EF4-FFF2-40B4-BE49-F238E27FC236}">
                <a16:creationId xmlns:a16="http://schemas.microsoft.com/office/drawing/2014/main" id="{6F57747C-4DAD-9ADD-693F-969094B3F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375" y="900112"/>
            <a:ext cx="1152525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77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384"/>
            <a:ext cx="11088329" cy="866793"/>
          </a:xfrm>
        </p:spPr>
        <p:txBody>
          <a:bodyPr>
            <a:noAutofit/>
          </a:bodyPr>
          <a:lstStyle/>
          <a:p>
            <a:r>
              <a:rPr lang="en-US" sz="4400"/>
              <a:t>Teams “Posts” – District-Wide Collaboration</a:t>
            </a:r>
          </a:p>
        </p:txBody>
      </p:sp>
      <p:grpSp>
        <p:nvGrpSpPr>
          <p:cNvPr id="5" name="Group 4" descr="District logo">
            <a:extLst>
              <a:ext uri="{FF2B5EF4-FFF2-40B4-BE49-F238E27FC236}">
                <a16:creationId xmlns:a16="http://schemas.microsoft.com/office/drawing/2014/main" id="{EBD93EA8-853E-05BD-C841-F63F2108AF07}"/>
              </a:ext>
            </a:extLst>
          </p:cNvPr>
          <p:cNvGrpSpPr/>
          <p:nvPr/>
        </p:nvGrpSpPr>
        <p:grpSpPr>
          <a:xfrm>
            <a:off x="8777426" y="5852311"/>
            <a:ext cx="2408735" cy="857250"/>
            <a:chOff x="8777426" y="5852311"/>
            <a:chExt cx="2408735" cy="857250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6225DF28-43C0-BC5A-D0FE-21D296866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7426" y="5852311"/>
              <a:ext cx="1243198" cy="857250"/>
            </a:xfrm>
            <a:prstGeom prst="rect">
              <a:avLst/>
            </a:prstGeom>
          </p:spPr>
        </p:pic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291A8F33-E0A0-A9CE-C3FC-126712808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6406" y="5852311"/>
              <a:ext cx="839755" cy="857250"/>
            </a:xfrm>
            <a:prstGeom prst="rect">
              <a:avLst/>
            </a:prstGeom>
          </p:spPr>
        </p:pic>
      </p:grpSp>
      <p:pic>
        <p:nvPicPr>
          <p:cNvPr id="4" name="Picture 3" descr="MCAS collaboration site">
            <a:extLst>
              <a:ext uri="{FF2B5EF4-FFF2-40B4-BE49-F238E27FC236}">
                <a16:creationId xmlns:a16="http://schemas.microsoft.com/office/drawing/2014/main" id="{1A2D36F9-111C-E357-FBD8-D345F4B36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37" y="976312"/>
            <a:ext cx="11896725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27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82343"/>
            <a:ext cx="11088329" cy="866793"/>
          </a:xfrm>
        </p:spPr>
        <p:txBody>
          <a:bodyPr>
            <a:noAutofit/>
          </a:bodyPr>
          <a:lstStyle/>
          <a:p>
            <a:r>
              <a:rPr lang="en-US" sz="4400"/>
              <a:t>Laptop Preparations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673678"/>
            <a:ext cx="10931013" cy="4402657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b="1"/>
              <a:t>District Teams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Technology Operations/Digital Learning and Assessment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Confirm that schools are using the TestNav app from the Microsoft Store.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Engage a few school test coordinators to test out functionality as a double-check.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Communicate the process for laptop preparedness to schools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</a:rPr>
              <a:t>Have enough devices?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</a:rPr>
              <a:t>Is TestNav properly installed on the student devices?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</a:rPr>
              <a:t>Process for maintaining loaner laptops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</a:rPr>
              <a:t>Laptop charging considerations</a:t>
            </a:r>
            <a:endParaRPr lang="en-US" sz="3000"/>
          </a:p>
        </p:txBody>
      </p:sp>
      <p:grpSp>
        <p:nvGrpSpPr>
          <p:cNvPr id="5" name="Group 4" descr="District logo">
            <a:extLst>
              <a:ext uri="{FF2B5EF4-FFF2-40B4-BE49-F238E27FC236}">
                <a16:creationId xmlns:a16="http://schemas.microsoft.com/office/drawing/2014/main" id="{EBD93EA8-853E-05BD-C841-F63F2108AF07}"/>
              </a:ext>
            </a:extLst>
          </p:cNvPr>
          <p:cNvGrpSpPr/>
          <p:nvPr/>
        </p:nvGrpSpPr>
        <p:grpSpPr>
          <a:xfrm>
            <a:off x="8777426" y="5852311"/>
            <a:ext cx="2408735" cy="857250"/>
            <a:chOff x="8777426" y="5852311"/>
            <a:chExt cx="2408735" cy="857250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6225DF28-43C0-BC5A-D0FE-21D296866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7426" y="5852311"/>
              <a:ext cx="1243198" cy="857250"/>
            </a:xfrm>
            <a:prstGeom prst="rect">
              <a:avLst/>
            </a:prstGeom>
          </p:spPr>
        </p:pic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291A8F33-E0A0-A9CE-C3FC-126712808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6406" y="5852311"/>
              <a:ext cx="839755" cy="857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0400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82343"/>
            <a:ext cx="11088329" cy="866793"/>
          </a:xfrm>
        </p:spPr>
        <p:txBody>
          <a:bodyPr>
            <a:noAutofit/>
          </a:bodyPr>
          <a:lstStyle/>
          <a:p>
            <a:r>
              <a:rPr lang="en-US" sz="4400"/>
              <a:t>DESE/District-Hosted Trainings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673678"/>
            <a:ext cx="10931013" cy="440265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Share information about DESE-sponsored trainings, resources, and sign-up links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District-hosted trainings/resources: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Principals’ meetings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CSOs zone meetings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Test administration and test security trainings for principals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Mandatory (for new staff) and optional drop-in sessions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District-prepared trainings and slide decks for schools 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</a:rPr>
              <a:t>Test administration and security 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</a:rPr>
              <a:t>SR/PNP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</a:rPr>
              <a:t>Accommodations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</a:rPr>
              <a:t>Infrastructure Trial process</a:t>
            </a:r>
            <a:endParaRPr lang="en-US" sz="2200" b="1">
              <a:solidFill>
                <a:schemeClr val="tx1"/>
              </a:solidFill>
            </a:endParaRPr>
          </a:p>
        </p:txBody>
      </p:sp>
      <p:grpSp>
        <p:nvGrpSpPr>
          <p:cNvPr id="5" name="Group 4" descr="District logo">
            <a:extLst>
              <a:ext uri="{FF2B5EF4-FFF2-40B4-BE49-F238E27FC236}">
                <a16:creationId xmlns:a16="http://schemas.microsoft.com/office/drawing/2014/main" id="{EBD93EA8-853E-05BD-C841-F63F2108AF07}"/>
              </a:ext>
            </a:extLst>
          </p:cNvPr>
          <p:cNvGrpSpPr/>
          <p:nvPr/>
        </p:nvGrpSpPr>
        <p:grpSpPr>
          <a:xfrm>
            <a:off x="8777426" y="5852311"/>
            <a:ext cx="2408735" cy="857250"/>
            <a:chOff x="8777426" y="5852311"/>
            <a:chExt cx="2408735" cy="857250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6225DF28-43C0-BC5A-D0FE-21D296866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7426" y="5852311"/>
              <a:ext cx="1243198" cy="857250"/>
            </a:xfrm>
            <a:prstGeom prst="rect">
              <a:avLst/>
            </a:prstGeom>
          </p:spPr>
        </p:pic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291A8F33-E0A0-A9CE-C3FC-126712808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6406" y="5852311"/>
              <a:ext cx="839755" cy="857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0185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82343"/>
            <a:ext cx="11088329" cy="866793"/>
          </a:xfrm>
        </p:spPr>
        <p:txBody>
          <a:bodyPr>
            <a:noAutofit/>
          </a:bodyPr>
          <a:lstStyle/>
          <a:p>
            <a:r>
              <a:rPr lang="en-US" sz="4400"/>
              <a:t>PearsonAccess Next (PAN) 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673678"/>
            <a:ext cx="10931013" cy="4402657"/>
          </a:xfrm>
        </p:spPr>
        <p:txBody>
          <a:bodyPr>
            <a:normAutofit fontScale="70000" lnSpcReduction="20000"/>
          </a:bodyPr>
          <a:lstStyle/>
          <a:p>
            <a:r>
              <a:rPr lang="en-US" sz="3200" b="1"/>
              <a:t>Schools: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Test coordinators set up test administrators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Upload SR/PNP and manage updates to student /staff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Participate in district-hosted platform navigation trainings</a:t>
            </a:r>
          </a:p>
          <a:p>
            <a:endParaRPr lang="en-US" sz="3200"/>
          </a:p>
          <a:p>
            <a:r>
              <a:rPr lang="en-US" sz="3200" b="1"/>
              <a:t>District team: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Provides trainings for school teams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Monitors schools’ upload of SR/PNP according to established deadlines and ensures completion of tasks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Monitors sessions setup, progress during testing, and closing after testing according to established deadlines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Live “demos” during district-hosted trainings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/>
          </a:p>
        </p:txBody>
      </p:sp>
      <p:grpSp>
        <p:nvGrpSpPr>
          <p:cNvPr id="5" name="Group 4" descr="District logo">
            <a:extLst>
              <a:ext uri="{FF2B5EF4-FFF2-40B4-BE49-F238E27FC236}">
                <a16:creationId xmlns:a16="http://schemas.microsoft.com/office/drawing/2014/main" id="{EBD93EA8-853E-05BD-C841-F63F2108AF07}"/>
              </a:ext>
            </a:extLst>
          </p:cNvPr>
          <p:cNvGrpSpPr/>
          <p:nvPr/>
        </p:nvGrpSpPr>
        <p:grpSpPr>
          <a:xfrm>
            <a:off x="8777426" y="5852311"/>
            <a:ext cx="2408735" cy="857250"/>
            <a:chOff x="8777426" y="5852311"/>
            <a:chExt cx="2408735" cy="857250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6225DF28-43C0-BC5A-D0FE-21D296866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7426" y="5852311"/>
              <a:ext cx="1243198" cy="857250"/>
            </a:xfrm>
            <a:prstGeom prst="rect">
              <a:avLst/>
            </a:prstGeom>
          </p:spPr>
        </p:pic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291A8F33-E0A0-A9CE-C3FC-126712808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6406" y="5852311"/>
              <a:ext cx="839755" cy="857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6864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2343"/>
            <a:ext cx="12191999" cy="658109"/>
          </a:xfrm>
        </p:spPr>
        <p:txBody>
          <a:bodyPr>
            <a:noAutofit/>
          </a:bodyPr>
          <a:lstStyle/>
          <a:p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Springfield Public Schools Contact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673678"/>
            <a:ext cx="10931013" cy="4402657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any questions or more information</a:t>
            </a:r>
          </a:p>
          <a:p>
            <a:pPr marL="228600" indent="-228600">
              <a:buClrTx/>
              <a:buFont typeface="Arial" panose="020B0604020202020204" pitchFamily="34" charset="0"/>
              <a:buChar char="•"/>
            </a:pPr>
            <a:endParaRPr lang="en-US" sz="3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Tx/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Denise Matuszczak – Senior Administrator of Digital Learning and Assessment</a:t>
            </a:r>
            <a:br>
              <a:rPr lang="en-US" sz="3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matuszczakd@springfieldpublicschools.com</a:t>
            </a:r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28600" indent="-228600">
              <a:buClrTx/>
              <a:buFont typeface="Arial" panose="020B0604020202020204" pitchFamily="34" charset="0"/>
              <a:buChar char="•"/>
            </a:pPr>
            <a:endParaRPr lang="en-US" sz="3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Tx/>
              <a:buFont typeface="Arial" panose="020B0604020202020204" pitchFamily="34" charset="0"/>
              <a:buChar char="•"/>
            </a:pPr>
            <a:endParaRPr lang="en-US" sz="3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 descr="District logo">
            <a:extLst>
              <a:ext uri="{FF2B5EF4-FFF2-40B4-BE49-F238E27FC236}">
                <a16:creationId xmlns:a16="http://schemas.microsoft.com/office/drawing/2014/main" id="{81C7FE10-67B8-DB6A-2F3F-7F27F33906D6}"/>
              </a:ext>
            </a:extLst>
          </p:cNvPr>
          <p:cNvGrpSpPr/>
          <p:nvPr/>
        </p:nvGrpSpPr>
        <p:grpSpPr>
          <a:xfrm>
            <a:off x="8777426" y="5852311"/>
            <a:ext cx="2408735" cy="857250"/>
            <a:chOff x="8777426" y="5852311"/>
            <a:chExt cx="2408735" cy="857250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315C3516-93A9-54BC-B5F8-0396BC275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7426" y="5852311"/>
              <a:ext cx="1243198" cy="857250"/>
            </a:xfrm>
            <a:prstGeom prst="rect">
              <a:avLst/>
            </a:prstGeom>
          </p:spPr>
        </p:pic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679CE92E-99CA-D00B-F7F2-EC52CA145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6406" y="5852311"/>
              <a:ext cx="839755" cy="857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95448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9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49449a1-970d-4061-91c8-87f7c4621d9d">
      <UserInfo>
        <DisplayName>Bettencourt, Helene H. (DESE)</DisplayName>
        <AccountId>18</AccountId>
        <AccountType/>
      </UserInfo>
    </SharedWithUsers>
    <lcf76f155ced4ddcb4097134ff3c332f xmlns="e77133ba-eec1-4d51-86ef-7b6d23495175">
      <Terms xmlns="http://schemas.microsoft.com/office/infopath/2007/PartnerControls"/>
    </lcf76f155ced4ddcb4097134ff3c332f>
    <TaxCatchAll xmlns="049449a1-970d-4061-91c8-87f7c4621d9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32492CAC103A49A985C1EA3C99F8E6" ma:contentTypeVersion="11" ma:contentTypeDescription="Create a new document." ma:contentTypeScope="" ma:versionID="30f7737fa5b684e406c4c19778431482">
  <xsd:schema xmlns:xsd="http://www.w3.org/2001/XMLSchema" xmlns:xs="http://www.w3.org/2001/XMLSchema" xmlns:p="http://schemas.microsoft.com/office/2006/metadata/properties" xmlns:ns2="e77133ba-eec1-4d51-86ef-7b6d23495175" xmlns:ns3="049449a1-970d-4061-91c8-87f7c4621d9d" targetNamespace="http://schemas.microsoft.com/office/2006/metadata/properties" ma:root="true" ma:fieldsID="7395d34006ac1685bbd09d877da5c928" ns2:_="" ns3:_="">
    <xsd:import namespace="e77133ba-eec1-4d51-86ef-7b6d23495175"/>
    <xsd:import namespace="049449a1-970d-4061-91c8-87f7c4621d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7133ba-eec1-4d51-86ef-7b6d234951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449a1-970d-4061-91c8-87f7c4621d9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844dd94a-ad39-4ee4-bc43-d261aca497bd}" ma:internalName="TaxCatchAll" ma:showField="CatchAllData" ma:web="049449a1-970d-4061-91c8-87f7c4621d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434A98-F106-45CE-8E8A-DD686612E616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e77133ba-eec1-4d51-86ef-7b6d23495175"/>
    <ds:schemaRef ds:uri="http://schemas.microsoft.com/office/2006/metadata/properties"/>
    <ds:schemaRef ds:uri="http://schemas.openxmlformats.org/package/2006/metadata/core-properties"/>
    <ds:schemaRef ds:uri="http://purl.org/dc/terms/"/>
    <ds:schemaRef ds:uri="049449a1-970d-4061-91c8-87f7c4621d9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3DB203D-4CB8-46B5-9F4E-4BCC12DEB9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7133ba-eec1-4d51-86ef-7b6d23495175"/>
    <ds:schemaRef ds:uri="049449a1-970d-4061-91c8-87f7c4621d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416</Words>
  <Application>Microsoft Office PowerPoint</Application>
  <PresentationFormat>Widescreen</PresentationFormat>
  <Paragraphs>66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Segoe</vt:lpstr>
      <vt:lpstr>Office Theme</vt:lpstr>
      <vt:lpstr>A District’s Perspective:  Springfield Public Schools</vt:lpstr>
      <vt:lpstr>Communication Plan - District Support for Schools </vt:lpstr>
      <vt:lpstr>Key Points in the Communication Process</vt:lpstr>
      <vt:lpstr>One Collaboration Platform - Teams “Files” Layout</vt:lpstr>
      <vt:lpstr>Teams “Posts” – District-Wide Collaboration</vt:lpstr>
      <vt:lpstr>Laptop Preparations </vt:lpstr>
      <vt:lpstr>DESE/District-Hosted Trainings </vt:lpstr>
      <vt:lpstr>PearsonAccess Next (PAN)  </vt:lpstr>
      <vt:lpstr>Springfield Public Schools 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Springfield Test Admin for New Staff</dc:title>
  <dc:creator>DESE</dc:creator>
  <cp:lastModifiedBy>Zou, Dong (EOE)</cp:lastModifiedBy>
  <cp:revision>5</cp:revision>
  <dcterms:created xsi:type="dcterms:W3CDTF">2022-10-11T20:32:22Z</dcterms:created>
  <dcterms:modified xsi:type="dcterms:W3CDTF">2023-02-27T19:47:22Z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Feb 27 2023 12:00AM</vt:lpwstr>
  </property>
</Properties>
</file>