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277" r:id="rId6"/>
    <p:sldId id="315" r:id="rId7"/>
    <p:sldId id="306" r:id="rId8"/>
    <p:sldId id="319" r:id="rId9"/>
    <p:sldId id="318" r:id="rId10"/>
    <p:sldId id="285" r:id="rId11"/>
    <p:sldId id="286" r:id="rId12"/>
    <p:sldId id="297" r:id="rId13"/>
    <p:sldId id="288" r:id="rId14"/>
    <p:sldId id="308" r:id="rId15"/>
    <p:sldId id="314" r:id="rId16"/>
    <p:sldId id="320" r:id="rId17"/>
    <p:sldId id="290" r:id="rId18"/>
    <p:sldId id="321" r:id="rId19"/>
    <p:sldId id="265" r:id="rId20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315"/>
            <p14:sldId id="306"/>
            <p14:sldId id="319"/>
            <p14:sldId id="318"/>
            <p14:sldId id="285"/>
          </p14:sldIdLst>
        </p14:section>
        <p14:section name="Basic text box" id="{DCD4DD07-CAF7-4E7A-9DCD-CDE5ABF2F349}">
          <p14:sldIdLst>
            <p14:sldId id="286"/>
            <p14:sldId id="297"/>
            <p14:sldId id="288"/>
            <p14:sldId id="308"/>
            <p14:sldId id="314"/>
            <p14:sldId id="320"/>
            <p14:sldId id="290"/>
            <p14:sldId id="321"/>
          </p14:sldIdLst>
        </p14:section>
        <p14:section name="Infographics" id="{C4E083B3-F14A-4392-9B82-0F42DAC53658}">
          <p14:sldIdLst/>
        </p14:section>
        <p14:section name="End &amp; Contact" id="{7D930A8E-F6E7-47DF-97AA-43BE2C93C7FD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rr" initials="v" lastIdx="7" clrIdx="0"/>
  <p:cmAuthor id="1" name="apaulin" initials="a" lastIdx="3" clrIdx="1"/>
  <p:cmAuthor id="2" name="VandeVeer, Erin" initials="VE" lastIdx="4" clrIdx="2">
    <p:extLst>
      <p:ext uri="{19B8F6BF-5375-455C-9EA6-DF929625EA0E}">
        <p15:presenceInfo xmlns:p15="http://schemas.microsoft.com/office/powerpoint/2012/main" userId="S-1-5-21-875326689-928589111-1252796590-251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8ED2"/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C242B6-BF6D-4A16-AAEB-982892482455}" v="118" dt="2021-09-16T18:56:34.998"/>
  </p1510:revLst>
</p1510:revInfo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385" autoAdjust="0"/>
  </p:normalViewPr>
  <p:slideViewPr>
    <p:cSldViewPr snapToGrid="0">
      <p:cViewPr varScale="1">
        <p:scale>
          <a:sx n="66" d="100"/>
          <a:sy n="66" d="100"/>
        </p:scale>
        <p:origin x="96" y="7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60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30" d="100"/>
          <a:sy n="130" d="100"/>
        </p:scale>
        <p:origin x="2856" y="3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ic, Nermina (DESE)" userId="99254311-88eb-40f8-8bb1-04a2d211ad8f" providerId="ADAL" clId="{A6C242B6-BF6D-4A16-AAEB-982892482455}"/>
    <pc:docChg chg="custSel modSld">
      <pc:chgData name="Peric, Nermina (DESE)" userId="99254311-88eb-40f8-8bb1-04a2d211ad8f" providerId="ADAL" clId="{A6C242B6-BF6D-4A16-AAEB-982892482455}" dt="2021-09-16T18:56:02.094" v="285" actId="962"/>
      <pc:docMkLst>
        <pc:docMk/>
      </pc:docMkLst>
      <pc:sldChg chg="modSp">
        <pc:chgData name="Peric, Nermina (DESE)" userId="99254311-88eb-40f8-8bb1-04a2d211ad8f" providerId="ADAL" clId="{A6C242B6-BF6D-4A16-AAEB-982892482455}" dt="2021-09-16T18:40:55.976" v="15" actId="962"/>
        <pc:sldMkLst>
          <pc:docMk/>
          <pc:sldMk cId="307142813" sldId="285"/>
        </pc:sldMkLst>
        <pc:picChg chg="mod">
          <ac:chgData name="Peric, Nermina (DESE)" userId="99254311-88eb-40f8-8bb1-04a2d211ad8f" providerId="ADAL" clId="{A6C242B6-BF6D-4A16-AAEB-982892482455}" dt="2021-09-16T18:40:55.976" v="15" actId="962"/>
          <ac:picMkLst>
            <pc:docMk/>
            <pc:sldMk cId="307142813" sldId="285"/>
            <ac:picMk id="1028" creationId="{CEE3132F-6E3B-451A-881A-37A1B5C502DD}"/>
          </ac:picMkLst>
        </pc:picChg>
      </pc:sldChg>
      <pc:sldChg chg="modSp mod">
        <pc:chgData name="Peric, Nermina (DESE)" userId="99254311-88eb-40f8-8bb1-04a2d211ad8f" providerId="ADAL" clId="{A6C242B6-BF6D-4A16-AAEB-982892482455}" dt="2021-09-16T18:56:02.094" v="285" actId="962"/>
        <pc:sldMkLst>
          <pc:docMk/>
          <pc:sldMk cId="0" sldId="286"/>
        </pc:sldMkLst>
        <pc:spChg chg="mod">
          <ac:chgData name="Peric, Nermina (DESE)" userId="99254311-88eb-40f8-8bb1-04a2d211ad8f" providerId="ADAL" clId="{A6C242B6-BF6D-4A16-AAEB-982892482455}" dt="2021-09-16T18:56:02.094" v="285" actId="962"/>
          <ac:spMkLst>
            <pc:docMk/>
            <pc:sldMk cId="0" sldId="286"/>
            <ac:spMk id="13" creationId="{BDDCC4DE-E152-4DAC-980E-7BD4C47BF1A2}"/>
          </ac:spMkLst>
        </pc:spChg>
        <pc:grpChg chg="mod">
          <ac:chgData name="Peric, Nermina (DESE)" userId="99254311-88eb-40f8-8bb1-04a2d211ad8f" providerId="ADAL" clId="{A6C242B6-BF6D-4A16-AAEB-982892482455}" dt="2021-09-16T18:55:36.391" v="283" actId="962"/>
          <ac:grpSpMkLst>
            <pc:docMk/>
            <pc:sldMk cId="0" sldId="286"/>
            <ac:grpSpMk id="12" creationId="{00000000-0000-0000-0000-000000000000}"/>
          </ac:grpSpMkLst>
        </pc:grpChg>
        <pc:picChg chg="mod">
          <ac:chgData name="Peric, Nermina (DESE)" userId="99254311-88eb-40f8-8bb1-04a2d211ad8f" providerId="ADAL" clId="{A6C242B6-BF6D-4A16-AAEB-982892482455}" dt="2021-09-16T18:41:07.951" v="16" actId="962"/>
          <ac:picMkLst>
            <pc:docMk/>
            <pc:sldMk cId="0" sldId="286"/>
            <ac:picMk id="6" creationId="{00000000-0000-0000-0000-000000000000}"/>
          </ac:picMkLst>
        </pc:picChg>
        <pc:picChg chg="mod">
          <ac:chgData name="Peric, Nermina (DESE)" userId="99254311-88eb-40f8-8bb1-04a2d211ad8f" providerId="ADAL" clId="{A6C242B6-BF6D-4A16-AAEB-982892482455}" dt="2021-09-16T18:54:50.725" v="204" actId="962"/>
          <ac:picMkLst>
            <pc:docMk/>
            <pc:sldMk cId="0" sldId="286"/>
            <ac:picMk id="14" creationId="{D6654F0E-38E8-4B52-B838-EC6D5E586775}"/>
          </ac:picMkLst>
        </pc:picChg>
      </pc:sldChg>
      <pc:sldChg chg="modSp mod">
        <pc:chgData name="Peric, Nermina (DESE)" userId="99254311-88eb-40f8-8bb1-04a2d211ad8f" providerId="ADAL" clId="{A6C242B6-BF6D-4A16-AAEB-982892482455}" dt="2021-09-16T18:41:19.353" v="18" actId="962"/>
        <pc:sldMkLst>
          <pc:docMk/>
          <pc:sldMk cId="2099709397" sldId="288"/>
        </pc:sldMkLst>
        <pc:picChg chg="mod">
          <ac:chgData name="Peric, Nermina (DESE)" userId="99254311-88eb-40f8-8bb1-04a2d211ad8f" providerId="ADAL" clId="{A6C242B6-BF6D-4A16-AAEB-982892482455}" dt="2021-09-16T18:41:19.353" v="18" actId="962"/>
          <ac:picMkLst>
            <pc:docMk/>
            <pc:sldMk cId="2099709397" sldId="288"/>
            <ac:picMk id="2" creationId="{00000000-0000-0000-0000-000000000000}"/>
          </ac:picMkLst>
        </pc:picChg>
      </pc:sldChg>
      <pc:sldChg chg="modSp mod">
        <pc:chgData name="Peric, Nermina (DESE)" userId="99254311-88eb-40f8-8bb1-04a2d211ad8f" providerId="ADAL" clId="{A6C242B6-BF6D-4A16-AAEB-982892482455}" dt="2021-09-16T18:54:53.784" v="205" actId="962"/>
        <pc:sldMkLst>
          <pc:docMk/>
          <pc:sldMk cId="3958641426" sldId="290"/>
        </pc:sldMkLst>
        <pc:spChg chg="mod">
          <ac:chgData name="Peric, Nermina (DESE)" userId="99254311-88eb-40f8-8bb1-04a2d211ad8f" providerId="ADAL" clId="{A6C242B6-BF6D-4A16-AAEB-982892482455}" dt="2021-09-16T18:42:34.355" v="88" actId="962"/>
          <ac:spMkLst>
            <pc:docMk/>
            <pc:sldMk cId="3958641426" sldId="290"/>
            <ac:spMk id="12" creationId="{00000000-0000-0000-0000-000000000000}"/>
          </ac:spMkLst>
        </pc:spChg>
        <pc:spChg chg="mod">
          <ac:chgData name="Peric, Nermina (DESE)" userId="99254311-88eb-40f8-8bb1-04a2d211ad8f" providerId="ADAL" clId="{A6C242B6-BF6D-4A16-AAEB-982892482455}" dt="2021-09-16T18:42:30.346" v="82" actId="962"/>
          <ac:spMkLst>
            <pc:docMk/>
            <pc:sldMk cId="3958641426" sldId="290"/>
            <ac:spMk id="15" creationId="{00000000-0000-0000-0000-000000000000}"/>
          </ac:spMkLst>
        </pc:spChg>
        <pc:spChg chg="mod">
          <ac:chgData name="Peric, Nermina (DESE)" userId="99254311-88eb-40f8-8bb1-04a2d211ad8f" providerId="ADAL" clId="{A6C242B6-BF6D-4A16-AAEB-982892482455}" dt="2021-09-16T18:43:08.219" v="200" actId="962"/>
          <ac:spMkLst>
            <pc:docMk/>
            <pc:sldMk cId="3958641426" sldId="290"/>
            <ac:spMk id="16" creationId="{00000000-0000-0000-0000-000000000000}"/>
          </ac:spMkLst>
        </pc:spChg>
        <pc:spChg chg="mod">
          <ac:chgData name="Peric, Nermina (DESE)" userId="99254311-88eb-40f8-8bb1-04a2d211ad8f" providerId="ADAL" clId="{A6C242B6-BF6D-4A16-AAEB-982892482455}" dt="2021-09-16T18:42:55.534" v="148" actId="962"/>
          <ac:spMkLst>
            <pc:docMk/>
            <pc:sldMk cId="3958641426" sldId="290"/>
            <ac:spMk id="17" creationId="{00000000-0000-0000-0000-000000000000}"/>
          </ac:spMkLst>
        </pc:spChg>
        <pc:grpChg chg="mod">
          <ac:chgData name="Peric, Nermina (DESE)" userId="99254311-88eb-40f8-8bb1-04a2d211ad8f" providerId="ADAL" clId="{A6C242B6-BF6D-4A16-AAEB-982892482455}" dt="2021-09-16T18:54:53.784" v="205" actId="962"/>
          <ac:grpSpMkLst>
            <pc:docMk/>
            <pc:sldMk cId="3958641426" sldId="290"/>
            <ac:grpSpMk id="18" creationId="{00000000-0000-0000-0000-000000000000}"/>
          </ac:grpSpMkLst>
        </pc:grpChg>
      </pc:sldChg>
      <pc:sldChg chg="modSp mod">
        <pc:chgData name="Peric, Nermina (DESE)" userId="99254311-88eb-40f8-8bb1-04a2d211ad8f" providerId="ADAL" clId="{A6C242B6-BF6D-4A16-AAEB-982892482455}" dt="2021-09-16T18:41:12.049" v="17" actId="962"/>
        <pc:sldMkLst>
          <pc:docMk/>
          <pc:sldMk cId="2099709397" sldId="297"/>
        </pc:sldMkLst>
        <pc:picChg chg="mod">
          <ac:chgData name="Peric, Nermina (DESE)" userId="99254311-88eb-40f8-8bb1-04a2d211ad8f" providerId="ADAL" clId="{A6C242B6-BF6D-4A16-AAEB-982892482455}" dt="2021-09-16T18:41:12.049" v="17" actId="962"/>
          <ac:picMkLst>
            <pc:docMk/>
            <pc:sldMk cId="2099709397" sldId="297"/>
            <ac:picMk id="2" creationId="{00000000-0000-0000-0000-000000000000}"/>
          </ac:picMkLst>
        </pc:picChg>
      </pc:sldChg>
      <pc:sldChg chg="modSp mod">
        <pc:chgData name="Peric, Nermina (DESE)" userId="99254311-88eb-40f8-8bb1-04a2d211ad8f" providerId="ADAL" clId="{A6C242B6-BF6D-4A16-AAEB-982892482455}" dt="2021-09-16T18:41:24.425" v="19" actId="962"/>
        <pc:sldMkLst>
          <pc:docMk/>
          <pc:sldMk cId="3958641426" sldId="308"/>
        </pc:sldMkLst>
        <pc:picChg chg="mod">
          <ac:chgData name="Peric, Nermina (DESE)" userId="99254311-88eb-40f8-8bb1-04a2d211ad8f" providerId="ADAL" clId="{A6C242B6-BF6D-4A16-AAEB-982892482455}" dt="2021-09-16T18:41:24.425" v="19" actId="962"/>
          <ac:picMkLst>
            <pc:docMk/>
            <pc:sldMk cId="3958641426" sldId="308"/>
            <ac:picMk id="6" creationId="{00000000-0000-0000-0000-000000000000}"/>
          </ac:picMkLst>
        </pc:picChg>
      </pc:sldChg>
      <pc:sldChg chg="delSp modSp mod">
        <pc:chgData name="Peric, Nermina (DESE)" userId="99254311-88eb-40f8-8bb1-04a2d211ad8f" providerId="ADAL" clId="{A6C242B6-BF6D-4A16-AAEB-982892482455}" dt="2021-09-16T18:55:15.829" v="251" actId="962"/>
        <pc:sldMkLst>
          <pc:docMk/>
          <pc:sldMk cId="2943365213" sldId="314"/>
        </pc:sldMkLst>
        <pc:spChg chg="del">
          <ac:chgData name="Peric, Nermina (DESE)" userId="99254311-88eb-40f8-8bb1-04a2d211ad8f" providerId="ADAL" clId="{A6C242B6-BF6D-4A16-AAEB-982892482455}" dt="2021-09-16T18:54:44.136" v="203" actId="478"/>
          <ac:spMkLst>
            <pc:docMk/>
            <pc:sldMk cId="2943365213" sldId="314"/>
            <ac:spMk id="4" creationId="{00000000-0000-0000-0000-000000000000}"/>
          </ac:spMkLst>
        </pc:spChg>
        <pc:graphicFrameChg chg="mod">
          <ac:chgData name="Peric, Nermina (DESE)" userId="99254311-88eb-40f8-8bb1-04a2d211ad8f" providerId="ADAL" clId="{A6C242B6-BF6D-4A16-AAEB-982892482455}" dt="2021-09-16T18:55:15.829" v="251" actId="962"/>
          <ac:graphicFrameMkLst>
            <pc:docMk/>
            <pc:sldMk cId="2943365213" sldId="314"/>
            <ac:graphicFrameMk id="9" creationId="{594077AA-DF47-4CD0-910D-4A80CDA90259}"/>
          </ac:graphicFrameMkLst>
        </pc:graphicFrameChg>
      </pc:sldChg>
      <pc:sldChg chg="modSp">
        <pc:chgData name="Peric, Nermina (DESE)" userId="99254311-88eb-40f8-8bb1-04a2d211ad8f" providerId="ADAL" clId="{A6C242B6-BF6D-4A16-AAEB-982892482455}" dt="2021-09-16T18:39:59.221" v="2" actId="962"/>
        <pc:sldMkLst>
          <pc:docMk/>
          <pc:sldMk cId="0" sldId="315"/>
        </pc:sldMkLst>
        <pc:picChg chg="mod">
          <ac:chgData name="Peric, Nermina (DESE)" userId="99254311-88eb-40f8-8bb1-04a2d211ad8f" providerId="ADAL" clId="{A6C242B6-BF6D-4A16-AAEB-982892482455}" dt="2021-09-16T18:39:59.221" v="2" actId="962"/>
          <ac:picMkLst>
            <pc:docMk/>
            <pc:sldMk cId="0" sldId="315"/>
            <ac:picMk id="1028" creationId="{B8C05A49-C863-4295-B498-01F5E265D11D}"/>
          </ac:picMkLst>
        </pc:picChg>
      </pc:sldChg>
      <pc:sldChg chg="modSp">
        <pc:chgData name="Peric, Nermina (DESE)" userId="99254311-88eb-40f8-8bb1-04a2d211ad8f" providerId="ADAL" clId="{A6C242B6-BF6D-4A16-AAEB-982892482455}" dt="2021-09-16T18:55:56.694" v="284" actId="962"/>
        <pc:sldMkLst>
          <pc:docMk/>
          <pc:sldMk cId="1342984128" sldId="318"/>
        </pc:sldMkLst>
        <pc:graphicFrameChg chg="mod">
          <ac:chgData name="Peric, Nermina (DESE)" userId="99254311-88eb-40f8-8bb1-04a2d211ad8f" providerId="ADAL" clId="{A6C242B6-BF6D-4A16-AAEB-982892482455}" dt="2021-09-16T18:55:56.694" v="284" actId="962"/>
          <ac:graphicFrameMkLst>
            <pc:docMk/>
            <pc:sldMk cId="1342984128" sldId="318"/>
            <ac:graphicFrameMk id="6" creationId="{00000000-0000-0000-0000-000000000000}"/>
          </ac:graphicFrameMkLst>
        </pc:graphicFrameChg>
      </pc:sldChg>
      <pc:sldChg chg="modSp">
        <pc:chgData name="Peric, Nermina (DESE)" userId="99254311-88eb-40f8-8bb1-04a2d211ad8f" providerId="ADAL" clId="{A6C242B6-BF6D-4A16-AAEB-982892482455}" dt="2021-09-16T18:40:19.767" v="7" actId="962"/>
        <pc:sldMkLst>
          <pc:docMk/>
          <pc:sldMk cId="3618473635" sldId="319"/>
        </pc:sldMkLst>
        <pc:picChg chg="mod">
          <ac:chgData name="Peric, Nermina (DESE)" userId="99254311-88eb-40f8-8bb1-04a2d211ad8f" providerId="ADAL" clId="{A6C242B6-BF6D-4A16-AAEB-982892482455}" dt="2021-09-16T18:40:19.767" v="7" actId="962"/>
          <ac:picMkLst>
            <pc:docMk/>
            <pc:sldMk cId="3618473635" sldId="319"/>
            <ac:picMk id="2052" creationId="{75F97C79-F8F9-4B49-A323-3E64BD34B48E}"/>
          </ac:picMkLst>
        </pc:picChg>
      </pc:sldChg>
      <pc:sldChg chg="modSp mod">
        <pc:chgData name="Peric, Nermina (DESE)" userId="99254311-88eb-40f8-8bb1-04a2d211ad8f" providerId="ADAL" clId="{A6C242B6-BF6D-4A16-AAEB-982892482455}" dt="2021-09-16T18:42:05.200" v="76" actId="962"/>
        <pc:sldMkLst>
          <pc:docMk/>
          <pc:sldMk cId="2148202375" sldId="320"/>
        </pc:sldMkLst>
        <pc:spChg chg="mod">
          <ac:chgData name="Peric, Nermina (DESE)" userId="99254311-88eb-40f8-8bb1-04a2d211ad8f" providerId="ADAL" clId="{A6C242B6-BF6D-4A16-AAEB-982892482455}" dt="2021-09-16T18:42:05.200" v="76" actId="962"/>
          <ac:spMkLst>
            <pc:docMk/>
            <pc:sldMk cId="2148202375" sldId="320"/>
            <ac:spMk id="3" creationId="{D2AC68C3-BE29-4C7E-B031-861AC06B86A3}"/>
          </ac:spMkLst>
        </pc:spChg>
        <pc:spChg chg="mod">
          <ac:chgData name="Peric, Nermina (DESE)" userId="99254311-88eb-40f8-8bb1-04a2d211ad8f" providerId="ADAL" clId="{A6C242B6-BF6D-4A16-AAEB-982892482455}" dt="2021-09-16T18:42:02.691" v="75" actId="962"/>
          <ac:spMkLst>
            <pc:docMk/>
            <pc:sldMk cId="2148202375" sldId="320"/>
            <ac:spMk id="7" creationId="{E25AEDDB-7C83-4E96-9B0E-968FBFA18989}"/>
          </ac:spMkLst>
        </pc:spChg>
        <pc:spChg chg="mod">
          <ac:chgData name="Peric, Nermina (DESE)" userId="99254311-88eb-40f8-8bb1-04a2d211ad8f" providerId="ADAL" clId="{A6C242B6-BF6D-4A16-AAEB-982892482455}" dt="2021-09-16T18:42:00.160" v="74" actId="962"/>
          <ac:spMkLst>
            <pc:docMk/>
            <pc:sldMk cId="2148202375" sldId="320"/>
            <ac:spMk id="10" creationId="{B6ED10DC-39DF-4E3D-BDAC-F9B63261D658}"/>
          </ac:spMkLst>
        </pc:spChg>
      </pc:sldChg>
      <pc:sldChg chg="modSp mod">
        <pc:chgData name="Peric, Nermina (DESE)" userId="99254311-88eb-40f8-8bb1-04a2d211ad8f" providerId="ADAL" clId="{A6C242B6-BF6D-4A16-AAEB-982892482455}" dt="2021-09-16T18:54:15.713" v="202" actId="962"/>
        <pc:sldMkLst>
          <pc:docMk/>
          <pc:sldMk cId="321242682" sldId="321"/>
        </pc:sldMkLst>
        <pc:picChg chg="mod">
          <ac:chgData name="Peric, Nermina (DESE)" userId="99254311-88eb-40f8-8bb1-04a2d211ad8f" providerId="ADAL" clId="{A6C242B6-BF6D-4A16-AAEB-982892482455}" dt="2021-09-16T18:54:15.713" v="202" actId="962"/>
          <ac:picMkLst>
            <pc:docMk/>
            <pc:sldMk cId="321242682" sldId="321"/>
            <ac:picMk id="5" creationId="{5D2DC793-DF86-4FCA-8937-58F98D9E12C1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image" Target="../media/image11.jpe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98458E-1A4C-4FEC-B73B-2FEABD88E0C8}" type="doc">
      <dgm:prSet loTypeId="urn:microsoft.com/office/officeart/2005/8/layout/radial5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CD8DA6-3449-49FA-941F-A4FA5312F87B}">
      <dgm:prSet phldrT="[Text]" custT="1"/>
      <dgm:spPr>
        <a:xfrm>
          <a:off x="2511858" y="2087752"/>
          <a:ext cx="1355138" cy="1319075"/>
        </a:xfrm>
        <a:prstGeom prst="ellips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dirty="0">
              <a:solidFill>
                <a:srgbClr val="FFFF00"/>
              </a:solidFill>
              <a:latin typeface="+mj-lt"/>
              <a:ea typeface="+mn-ea"/>
              <a:cs typeface="+mn-cs"/>
            </a:rPr>
            <a:t>Tiered Focused</a:t>
          </a:r>
          <a:br>
            <a:rPr lang="en-US" sz="1400" b="1" dirty="0">
              <a:solidFill>
                <a:srgbClr val="FFFF00"/>
              </a:solidFill>
              <a:latin typeface="+mj-lt"/>
              <a:ea typeface="+mn-ea"/>
              <a:cs typeface="+mn-cs"/>
            </a:rPr>
          </a:br>
          <a:r>
            <a:rPr lang="en-US" sz="1400" b="1" dirty="0">
              <a:solidFill>
                <a:srgbClr val="FFFF00"/>
              </a:solidFill>
              <a:latin typeface="+mj-lt"/>
              <a:ea typeface="+mn-ea"/>
              <a:cs typeface="+mn-cs"/>
            </a:rPr>
            <a:t>Monitoring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dirty="0">
            <a:solidFill>
              <a:schemeClr val="accent6">
                <a:lumMod val="60000"/>
                <a:lumOff val="40000"/>
              </a:schemeClr>
            </a:solidFill>
            <a:latin typeface="Calibri" panose="020F0502020204030204"/>
            <a:ea typeface="+mn-ea"/>
            <a:cs typeface="+mn-cs"/>
          </a:endParaRPr>
        </a:p>
      </dgm:t>
    </dgm:pt>
    <dgm:pt modelId="{66BBC301-CDBC-4D19-9CC1-6AD22605D7AD}" type="parTrans" cxnId="{78153912-A6CF-4B85-956E-A475663B79AF}">
      <dgm:prSet/>
      <dgm:spPr/>
      <dgm:t>
        <a:bodyPr/>
        <a:lstStyle/>
        <a:p>
          <a:endParaRPr lang="en-US"/>
        </a:p>
      </dgm:t>
    </dgm:pt>
    <dgm:pt modelId="{822851C0-EDA5-4A51-8C59-1E1622D717D3}" type="sibTrans" cxnId="{78153912-A6CF-4B85-956E-A475663B79AF}">
      <dgm:prSet/>
      <dgm:spPr/>
      <dgm:t>
        <a:bodyPr/>
        <a:lstStyle/>
        <a:p>
          <a:endParaRPr lang="en-US"/>
        </a:p>
      </dgm:t>
    </dgm:pt>
    <dgm:pt modelId="{45C9665D-D6E3-448F-8B06-D4FEE7617A55}">
      <dgm:prSet phldrT="[Text]" custT="1"/>
      <dgm:spPr>
        <a:xfrm>
          <a:off x="4402950" y="1240518"/>
          <a:ext cx="1450801" cy="14602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gm:spPr>
      <dgm:t>
        <a:bodyPr/>
        <a:lstStyle/>
        <a:p>
          <a:pPr algn="ctr"/>
          <a:endParaRPr lang="en-US" sz="10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algn="ctr"/>
          <a:endParaRPr lang="en-US" sz="10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algn="l"/>
          <a:br>
            <a:rPr lang="en-US" sz="1400" b="1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  <a:ea typeface="+mn-ea"/>
              <a:cs typeface="+mn-cs"/>
            </a:rPr>
          </a:br>
          <a:r>
            <a:rPr lang="en-US" sz="1400" b="1" dirty="0">
              <a:solidFill>
                <a:srgbClr val="FFFF00"/>
              </a:solidFill>
              <a:latin typeface="+mj-lt"/>
              <a:ea typeface="+mn-ea"/>
              <a:cs typeface="+mn-cs"/>
            </a:rPr>
            <a:t>Parent Survey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09D91817-3C29-4CD7-AC09-D9FDD62C4887}" type="parTrans" cxnId="{37532859-AF3B-4D88-9D6D-EBFFCA88E271}">
      <dgm:prSet/>
      <dgm:spPr>
        <a:xfrm rot="9670970">
          <a:off x="3816338" y="2082321"/>
          <a:ext cx="618551" cy="5799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5B9BD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B0BEC17-FD58-4FB8-AD4D-3B880BD4412A}" type="sibTrans" cxnId="{37532859-AF3B-4D88-9D6D-EBFFCA88E271}">
      <dgm:prSet/>
      <dgm:spPr/>
      <dgm:t>
        <a:bodyPr/>
        <a:lstStyle/>
        <a:p>
          <a:endParaRPr lang="en-US"/>
        </a:p>
      </dgm:t>
    </dgm:pt>
    <dgm:pt modelId="{6E9E7116-ED71-489A-9121-F1B3A9A4783D}">
      <dgm:prSet phldrT="[Text]" custT="1"/>
      <dgm:spPr>
        <a:xfrm>
          <a:off x="1064866" y="3555440"/>
          <a:ext cx="1668848" cy="155693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gm:spPr>
      <dgm:t>
        <a:bodyPr/>
        <a:lstStyle/>
        <a:p>
          <a:pPr algn="ctr"/>
          <a:endParaRPr lang="en-US" sz="1400" b="1" dirty="0">
            <a:solidFill>
              <a:schemeClr val="accent6">
                <a:lumMod val="60000"/>
                <a:lumOff val="40000"/>
              </a:schemeClr>
            </a:solidFill>
            <a:latin typeface="Calibri" panose="020F0502020204030204"/>
            <a:ea typeface="+mn-ea"/>
            <a:cs typeface="+mn-cs"/>
          </a:endParaRPr>
        </a:p>
        <a:p>
          <a:pPr algn="l"/>
          <a:r>
            <a:rPr lang="en-US" sz="1400" b="1" dirty="0">
              <a:solidFill>
                <a:srgbClr val="FFFF00"/>
              </a:solidFill>
              <a:latin typeface="+mj-lt"/>
              <a:ea typeface="+mn-ea"/>
              <a:cs typeface="+mn-cs"/>
            </a:rPr>
            <a:t>Analysis &amp; Results</a:t>
          </a:r>
          <a:endParaRPr lang="en-US" sz="1600" b="1" dirty="0">
            <a:solidFill>
              <a:srgbClr val="FFFF00"/>
            </a:solidFill>
            <a:latin typeface="+mj-lt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785EC759-5574-48C1-A11B-A3A497A2E417}" type="parTrans" cxnId="{60CF609C-93F3-4D16-BC38-2C87E807E7B6}">
      <dgm:prSet/>
      <dgm:spPr>
        <a:xfrm rot="18427902">
          <a:off x="2335115" y="3283727"/>
          <a:ext cx="513240" cy="5133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5B9BD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08C90E2-D732-476F-85E7-1FDC3CCDF853}" type="sibTrans" cxnId="{60CF609C-93F3-4D16-BC38-2C87E807E7B6}">
      <dgm:prSet/>
      <dgm:spPr/>
      <dgm:t>
        <a:bodyPr/>
        <a:lstStyle/>
        <a:p>
          <a:endParaRPr lang="en-US"/>
        </a:p>
      </dgm:t>
    </dgm:pt>
    <dgm:pt modelId="{9E7C40EE-167E-4E61-B02F-4EFBB9A588BD}">
      <dgm:prSet phldrT="[Text]"/>
      <dgm:spPr/>
      <dgm:t>
        <a:bodyPr/>
        <a:lstStyle/>
        <a:p>
          <a:endParaRPr lang="en-US" dirty="0"/>
        </a:p>
      </dgm:t>
    </dgm:pt>
    <dgm:pt modelId="{7118D8B2-A13D-40D9-A4EE-35E1A6BB616B}" type="parTrans" cxnId="{963E3341-17E8-4257-ABD5-FB14B25DD7F7}">
      <dgm:prSet/>
      <dgm:spPr/>
      <dgm:t>
        <a:bodyPr/>
        <a:lstStyle/>
        <a:p>
          <a:endParaRPr lang="en-US"/>
        </a:p>
      </dgm:t>
    </dgm:pt>
    <dgm:pt modelId="{C14EBB68-EA0D-4510-BE0A-ADFB25717A2D}" type="sibTrans" cxnId="{963E3341-17E8-4257-ABD5-FB14B25DD7F7}">
      <dgm:prSet/>
      <dgm:spPr/>
      <dgm:t>
        <a:bodyPr/>
        <a:lstStyle/>
        <a:p>
          <a:endParaRPr lang="en-US"/>
        </a:p>
      </dgm:t>
    </dgm:pt>
    <dgm:pt modelId="{520A11D1-BB0D-4374-9CF0-70B6FF59FB60}">
      <dgm:prSet phldrT="[Text]" custT="1"/>
      <dgm:spPr>
        <a:xfrm>
          <a:off x="2477791" y="-19015"/>
          <a:ext cx="1469788" cy="146978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gm:spPr>
      <dgm:t>
        <a:bodyPr/>
        <a:lstStyle/>
        <a:p>
          <a:endParaRPr lang="en-US" sz="10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endParaRPr lang="en-US" sz="10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endParaRPr lang="en-US" sz="10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endParaRPr lang="en-US" sz="10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r>
            <a:rPr lang="en-US" sz="1400" b="1" dirty="0">
              <a:solidFill>
                <a:srgbClr val="FFFF00"/>
              </a:solidFill>
              <a:latin typeface="+mj-lt"/>
              <a:ea typeface="+mn-ea"/>
              <a:cs typeface="+mn-cs"/>
            </a:rPr>
            <a:t>District Self-Assessment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CD51D4C8-581E-47FC-98C8-CC6FACA65984}" type="sibTrans" cxnId="{A3192589-378D-4E6F-A316-71B10D3BD3A7}">
      <dgm:prSet/>
      <dgm:spPr/>
      <dgm:t>
        <a:bodyPr/>
        <a:lstStyle/>
        <a:p>
          <a:endParaRPr lang="en-US"/>
        </a:p>
      </dgm:t>
    </dgm:pt>
    <dgm:pt modelId="{79B48715-76A6-413D-81AA-BC2AFF72BCFB}" type="parTrans" cxnId="{A3192589-378D-4E6F-A316-71B10D3BD3A7}">
      <dgm:prSet/>
      <dgm:spPr>
        <a:xfrm rot="5439359">
          <a:off x="2926128" y="1435724"/>
          <a:ext cx="548775" cy="6861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5B9BD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7794878-6464-4773-9D34-5562780FEEDF}">
      <dgm:prSet phldrT="[Text]"/>
      <dgm:spPr/>
      <dgm:t>
        <a:bodyPr/>
        <a:lstStyle/>
        <a:p>
          <a:endParaRPr lang="en-US"/>
        </a:p>
      </dgm:t>
    </dgm:pt>
    <dgm:pt modelId="{E9CEA978-ED52-415F-A182-A966A043E861}" type="parTrans" cxnId="{F5939E44-7844-4F96-9B92-37C778D4CFB8}">
      <dgm:prSet custAng="10801982" custScaleX="163734"/>
      <dgm:spPr/>
      <dgm:t>
        <a:bodyPr/>
        <a:lstStyle/>
        <a:p>
          <a:endParaRPr lang="en-US"/>
        </a:p>
      </dgm:t>
    </dgm:pt>
    <dgm:pt modelId="{8DF2A9AD-E8FD-4E24-9033-D85DA2C579F9}" type="sibTrans" cxnId="{F5939E44-7844-4F96-9B92-37C778D4CFB8}">
      <dgm:prSet/>
      <dgm:spPr/>
      <dgm:t>
        <a:bodyPr/>
        <a:lstStyle/>
        <a:p>
          <a:endParaRPr lang="en-US"/>
        </a:p>
      </dgm:t>
    </dgm:pt>
    <dgm:pt modelId="{67E4FF17-755D-480A-B0EB-C7FE920458A1}">
      <dgm:prSet phldrT="[Text]" custT="1"/>
      <dgm:spPr>
        <a:xfrm>
          <a:off x="3692817" y="3739533"/>
          <a:ext cx="1596141" cy="146026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b="1" dirty="0">
            <a:solidFill>
              <a:schemeClr val="accent6">
                <a:lumMod val="60000"/>
                <a:lumOff val="40000"/>
              </a:schemeClr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b="1" dirty="0">
            <a:solidFill>
              <a:schemeClr val="accent6">
                <a:lumMod val="60000"/>
                <a:lumOff val="40000"/>
              </a:schemeClr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b="1" dirty="0">
            <a:solidFill>
              <a:schemeClr val="accent6">
                <a:lumMod val="60000"/>
                <a:lumOff val="40000"/>
              </a:schemeClr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dirty="0">
              <a:solidFill>
                <a:srgbClr val="FFFF00"/>
              </a:solidFill>
              <a:latin typeface="+mj-lt"/>
              <a:ea typeface="+mn-ea"/>
              <a:cs typeface="+mn-cs"/>
            </a:rPr>
            <a:t>PSM</a:t>
          </a:r>
          <a:br>
            <a:rPr lang="en-US" sz="1400" b="1" dirty="0">
              <a:solidFill>
                <a:srgbClr val="FFFF00"/>
              </a:solidFill>
              <a:latin typeface="+mj-lt"/>
              <a:ea typeface="+mn-ea"/>
              <a:cs typeface="+mn-cs"/>
            </a:rPr>
          </a:br>
          <a:r>
            <a:rPr lang="en-US" sz="1400" b="1" dirty="0">
              <a:solidFill>
                <a:srgbClr val="FFFF00"/>
              </a:solidFill>
              <a:latin typeface="+mj-lt"/>
              <a:ea typeface="+mn-ea"/>
              <a:cs typeface="+mn-cs"/>
            </a:rPr>
            <a:t>Onsite Visit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0D77E50B-FABA-4596-B49B-5EF0479B13B2}" type="sibTrans" cxnId="{B400BACD-9A09-4686-8AA6-BB406A800998}">
      <dgm:prSet/>
      <dgm:spPr/>
      <dgm:t>
        <a:bodyPr/>
        <a:lstStyle/>
        <a:p>
          <a:endParaRPr lang="en-US"/>
        </a:p>
      </dgm:t>
    </dgm:pt>
    <dgm:pt modelId="{5FD6A3CE-3A08-4DBE-AC24-D6DBCFF629FA}" type="parTrans" cxnId="{B400BACD-9A09-4686-8AA6-BB406A800998}">
      <dgm:prSet/>
      <dgm:spPr>
        <a:xfrm rot="13977457">
          <a:off x="3486162" y="3298295"/>
          <a:ext cx="642247" cy="5333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5B9BD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526AE54-9873-4F9D-8A0F-4EFE53C0ACBA}">
      <dgm:prSet custT="1"/>
      <dgm:spPr>
        <a:xfrm>
          <a:off x="478747" y="1395917"/>
          <a:ext cx="1476151" cy="148516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0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0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District Support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A760EFA4-16CA-4D6C-8934-261DAA6EF7DD}" type="parTrans" cxnId="{3D349456-E3F4-4515-BC90-FD0649952459}">
      <dgm:prSet/>
      <dgm:spPr>
        <a:xfrm rot="11789573" flipH="1">
          <a:off x="1971296" y="2138968"/>
          <a:ext cx="513660" cy="603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5B9BD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6A88A0E-1FFF-4C12-BA16-1E8483F74A82}" type="sibTrans" cxnId="{3D349456-E3F4-4515-BC90-FD0649952459}">
      <dgm:prSet custScaleX="91861" custScaleY="88913"/>
      <dgm:spPr/>
      <dgm:t>
        <a:bodyPr/>
        <a:lstStyle/>
        <a:p>
          <a:endParaRPr lang="en-US"/>
        </a:p>
      </dgm:t>
    </dgm:pt>
    <dgm:pt modelId="{AA8EFC46-1412-4DD4-AA17-22459E3D4D19}" type="pres">
      <dgm:prSet presAssocID="{BE98458E-1A4C-4FEC-B73B-2FEABD88E0C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11A4CFA-7B76-4B9A-8C12-525DB6A21AA1}" type="pres">
      <dgm:prSet presAssocID="{8BCD8DA6-3449-49FA-941F-A4FA5312F87B}" presName="centerShape" presStyleLbl="node0" presStyleIdx="0" presStyleCnt="1" custScaleX="114009" custScaleY="110975" custLinFactNeighborX="353" custLinFactNeighborY="-666"/>
      <dgm:spPr/>
    </dgm:pt>
    <dgm:pt modelId="{D2385CA8-70A4-48E9-B008-C550CCA9E5C3}" type="pres">
      <dgm:prSet presAssocID="{79B48715-76A6-413D-81AA-BC2AFF72BCFB}" presName="parTrans" presStyleLbl="sibTrans2D1" presStyleIdx="0" presStyleCnt="5" custAng="10800000" custScaleX="162519" custScaleY="137311"/>
      <dgm:spPr>
        <a:prstGeom prst="rightArrow">
          <a:avLst>
            <a:gd name="adj1" fmla="val 60000"/>
            <a:gd name="adj2" fmla="val 50000"/>
          </a:avLst>
        </a:prstGeom>
      </dgm:spPr>
    </dgm:pt>
    <dgm:pt modelId="{83B6878A-E3CA-414F-AA85-3BC7F8D6FC55}" type="pres">
      <dgm:prSet presAssocID="{79B48715-76A6-413D-81AA-BC2AFF72BCFB}" presName="connectorText" presStyleLbl="sibTrans2D1" presStyleIdx="0" presStyleCnt="5"/>
      <dgm:spPr/>
    </dgm:pt>
    <dgm:pt modelId="{110F1347-2299-40DD-BBFE-51FDF9D07B87}" type="pres">
      <dgm:prSet presAssocID="{520A11D1-BB0D-4374-9CF0-70B6FF59FB60}" presName="node" presStyleLbl="node1" presStyleIdx="0" presStyleCnt="5" custRadScaleRad="100751" custRadScaleInc="2900">
        <dgm:presLayoutVars>
          <dgm:bulletEnabled val="1"/>
        </dgm:presLayoutVars>
      </dgm:prSet>
      <dgm:spPr/>
    </dgm:pt>
    <dgm:pt modelId="{1507E2B7-73A8-448F-85C4-95F6B2F19991}" type="pres">
      <dgm:prSet presAssocID="{09D91817-3C29-4CD7-AC09-D9FDD62C4887}" presName="parTrans" presStyleLbl="sibTrans2D1" presStyleIdx="1" presStyleCnt="5" custAng="10980690" custScaleX="169721" custScaleY="116054"/>
      <dgm:spPr>
        <a:prstGeom prst="rightArrow">
          <a:avLst>
            <a:gd name="adj1" fmla="val 60000"/>
            <a:gd name="adj2" fmla="val 50000"/>
          </a:avLst>
        </a:prstGeom>
      </dgm:spPr>
    </dgm:pt>
    <dgm:pt modelId="{89CD9FDA-3DE4-4D39-9647-088DE3BC9A08}" type="pres">
      <dgm:prSet presAssocID="{09D91817-3C29-4CD7-AC09-D9FDD62C4887}" presName="connectorText" presStyleLbl="sibTrans2D1" presStyleIdx="1" presStyleCnt="5"/>
      <dgm:spPr/>
    </dgm:pt>
    <dgm:pt modelId="{986BD03A-E2C9-4333-9B09-0A420B49A4A6}" type="pres">
      <dgm:prSet presAssocID="{45C9665D-D6E3-448F-8B06-D4FEE7617A55}" presName="node" presStyleLbl="node1" presStyleIdx="1" presStyleCnt="5" custFlipHor="0" custScaleX="112770" custScaleY="103614" custRadScaleRad="102605" custRadScaleInc="-12146">
        <dgm:presLayoutVars>
          <dgm:bulletEnabled val="1"/>
        </dgm:presLayoutVars>
      </dgm:prSet>
      <dgm:spPr/>
    </dgm:pt>
    <dgm:pt modelId="{AEBE59BF-6E24-4AAF-A220-95FCF3263B68}" type="pres">
      <dgm:prSet presAssocID="{5FD6A3CE-3A08-4DBE-AC24-D6DBCFF629FA}" presName="parTrans" presStyleLbl="sibTrans2D1" presStyleIdx="2" presStyleCnt="5" custAng="10801982" custScaleX="163734" custScaleY="106730"/>
      <dgm:spPr>
        <a:prstGeom prst="rightArrow">
          <a:avLst>
            <a:gd name="adj1" fmla="val 60000"/>
            <a:gd name="adj2" fmla="val 50000"/>
          </a:avLst>
        </a:prstGeom>
      </dgm:spPr>
    </dgm:pt>
    <dgm:pt modelId="{513851FA-2084-4279-863A-00108A8F0AEA}" type="pres">
      <dgm:prSet presAssocID="{5FD6A3CE-3A08-4DBE-AC24-D6DBCFF629FA}" presName="connectorText" presStyleLbl="sibTrans2D1" presStyleIdx="2" presStyleCnt="5"/>
      <dgm:spPr/>
    </dgm:pt>
    <dgm:pt modelId="{D3FB9477-FCD9-4308-94BD-142C909B7E34}" type="pres">
      <dgm:prSet presAssocID="{67E4FF17-755D-480A-B0EB-C7FE920458A1}" presName="node" presStyleLbl="node1" presStyleIdx="2" presStyleCnt="5" custScaleX="109305" custRadScaleRad="101917" custRadScaleInc="-24137">
        <dgm:presLayoutVars>
          <dgm:bulletEnabled val="1"/>
        </dgm:presLayoutVars>
      </dgm:prSet>
      <dgm:spPr/>
    </dgm:pt>
    <dgm:pt modelId="{45CB0742-5867-42C0-8CC8-5B1576B2BDDF}" type="pres">
      <dgm:prSet presAssocID="{785EC759-5574-48C1-A11B-A3A497A2E417}" presName="parTrans" presStyleLbl="sibTrans2D1" presStyleIdx="3" presStyleCnt="5" custAng="10680952" custScaleX="167237" custScaleY="102722" custLinFactNeighborX="8275" custLinFactNeighborY="6582"/>
      <dgm:spPr>
        <a:prstGeom prst="rightArrow">
          <a:avLst>
            <a:gd name="adj1" fmla="val 60000"/>
            <a:gd name="adj2" fmla="val 50000"/>
          </a:avLst>
        </a:prstGeom>
      </dgm:spPr>
    </dgm:pt>
    <dgm:pt modelId="{4D4321BD-BBA6-40B1-B0BD-FA6D9DEF5752}" type="pres">
      <dgm:prSet presAssocID="{785EC759-5574-48C1-A11B-A3A497A2E417}" presName="connectorText" presStyleLbl="sibTrans2D1" presStyleIdx="3" presStyleCnt="5"/>
      <dgm:spPr/>
    </dgm:pt>
    <dgm:pt modelId="{F9B4523F-8198-41A7-B99C-ED7BE1BF3BF9}" type="pres">
      <dgm:prSet presAssocID="{6E9E7116-ED71-489A-9121-F1B3A9A4783D}" presName="node" presStyleLbl="node1" presStyleIdx="3" presStyleCnt="5" custScaleX="114284" custScaleY="106620" custRadScaleRad="97847" custRadScaleInc="9131">
        <dgm:presLayoutVars>
          <dgm:bulletEnabled val="1"/>
        </dgm:presLayoutVars>
      </dgm:prSet>
      <dgm:spPr/>
    </dgm:pt>
    <dgm:pt modelId="{0ABC2ED0-CC9B-4D0F-B402-FE419AAB5262}" type="pres">
      <dgm:prSet presAssocID="{A760EFA4-16CA-4D6C-8934-261DAA6EF7DD}" presName="parTrans" presStyleLbl="sibTrans2D1" presStyleIdx="4" presStyleCnt="5" custAng="19581341" custFlipHor="1" custScaleX="149102" custScaleY="120669" custLinFactNeighborX="-4118" custLinFactNeighborY="-2904"/>
      <dgm:spPr>
        <a:prstGeom prst="rightArrow">
          <a:avLst>
            <a:gd name="adj1" fmla="val 60000"/>
            <a:gd name="adj2" fmla="val 50000"/>
          </a:avLst>
        </a:prstGeom>
      </dgm:spPr>
    </dgm:pt>
    <dgm:pt modelId="{3CDADAB7-44F5-4965-9C4F-CE4F3EFDEFDA}" type="pres">
      <dgm:prSet presAssocID="{A760EFA4-16CA-4D6C-8934-261DAA6EF7DD}" presName="connectorText" presStyleLbl="sibTrans2D1" presStyleIdx="4" presStyleCnt="5"/>
      <dgm:spPr/>
    </dgm:pt>
    <dgm:pt modelId="{5F659019-AF10-4806-8AE6-C971683C6676}" type="pres">
      <dgm:prSet presAssocID="{0526AE54-9873-4F9D-8A0F-4EFE53C0ACBA}" presName="node" presStyleLbl="node1" presStyleIdx="4" presStyleCnt="5" custScaleX="101088" custScaleY="101705">
        <dgm:presLayoutVars>
          <dgm:bulletEnabled val="1"/>
        </dgm:presLayoutVars>
      </dgm:prSet>
      <dgm:spPr/>
    </dgm:pt>
  </dgm:ptLst>
  <dgm:cxnLst>
    <dgm:cxn modelId="{781EBB01-AC5C-4312-BB99-567F5621DD0D}" type="presOf" srcId="{09D91817-3C29-4CD7-AC09-D9FDD62C4887}" destId="{89CD9FDA-3DE4-4D39-9647-088DE3BC9A08}" srcOrd="1" destOrd="0" presId="urn:microsoft.com/office/officeart/2005/8/layout/radial5"/>
    <dgm:cxn modelId="{90516209-653D-481D-B085-05DD60C861C9}" type="presOf" srcId="{6E9E7116-ED71-489A-9121-F1B3A9A4783D}" destId="{F9B4523F-8198-41A7-B99C-ED7BE1BF3BF9}" srcOrd="0" destOrd="0" presId="urn:microsoft.com/office/officeart/2005/8/layout/radial5"/>
    <dgm:cxn modelId="{2064810F-B789-4DD1-B590-051429BE593C}" type="presOf" srcId="{785EC759-5574-48C1-A11B-A3A497A2E417}" destId="{45CB0742-5867-42C0-8CC8-5B1576B2BDDF}" srcOrd="0" destOrd="0" presId="urn:microsoft.com/office/officeart/2005/8/layout/radial5"/>
    <dgm:cxn modelId="{78153912-A6CF-4B85-956E-A475663B79AF}" srcId="{BE98458E-1A4C-4FEC-B73B-2FEABD88E0C8}" destId="{8BCD8DA6-3449-49FA-941F-A4FA5312F87B}" srcOrd="0" destOrd="0" parTransId="{66BBC301-CDBC-4D19-9CC1-6AD22605D7AD}" sibTransId="{822851C0-EDA5-4A51-8C59-1E1622D717D3}"/>
    <dgm:cxn modelId="{E451C414-8973-4952-970B-7E166DB7DD2C}" type="presOf" srcId="{45C9665D-D6E3-448F-8B06-D4FEE7617A55}" destId="{986BD03A-E2C9-4333-9B09-0A420B49A4A6}" srcOrd="0" destOrd="0" presId="urn:microsoft.com/office/officeart/2005/8/layout/radial5"/>
    <dgm:cxn modelId="{D4DFCD1D-BD0B-4CE0-B1F8-AF0202E0D0D0}" type="presOf" srcId="{785EC759-5574-48C1-A11B-A3A497A2E417}" destId="{4D4321BD-BBA6-40B1-B0BD-FA6D9DEF5752}" srcOrd="1" destOrd="0" presId="urn:microsoft.com/office/officeart/2005/8/layout/radial5"/>
    <dgm:cxn modelId="{A0F39D2A-6104-4A88-A4A1-F906CD400A67}" type="presOf" srcId="{0526AE54-9873-4F9D-8A0F-4EFE53C0ACBA}" destId="{5F659019-AF10-4806-8AE6-C971683C6676}" srcOrd="0" destOrd="0" presId="urn:microsoft.com/office/officeart/2005/8/layout/radial5"/>
    <dgm:cxn modelId="{5E03DC3E-9DCF-466A-89EA-D22416E8A50D}" type="presOf" srcId="{A760EFA4-16CA-4D6C-8934-261DAA6EF7DD}" destId="{0ABC2ED0-CC9B-4D0F-B402-FE419AAB5262}" srcOrd="0" destOrd="0" presId="urn:microsoft.com/office/officeart/2005/8/layout/radial5"/>
    <dgm:cxn modelId="{963E3341-17E8-4257-ABD5-FB14B25DD7F7}" srcId="{BE98458E-1A4C-4FEC-B73B-2FEABD88E0C8}" destId="{9E7C40EE-167E-4E61-B02F-4EFBB9A588BD}" srcOrd="1" destOrd="0" parTransId="{7118D8B2-A13D-40D9-A4EE-35E1A6BB616B}" sibTransId="{C14EBB68-EA0D-4510-BE0A-ADFB25717A2D}"/>
    <dgm:cxn modelId="{F5939E44-7844-4F96-9B92-37C778D4CFB8}" srcId="{BE98458E-1A4C-4FEC-B73B-2FEABD88E0C8}" destId="{E7794878-6464-4773-9D34-5562780FEEDF}" srcOrd="2" destOrd="0" parTransId="{E9CEA978-ED52-415F-A182-A966A043E861}" sibTransId="{8DF2A9AD-E8FD-4E24-9033-D85DA2C579F9}"/>
    <dgm:cxn modelId="{F6EBAD55-1287-4E07-A410-A04A9EF22723}" type="presOf" srcId="{BE98458E-1A4C-4FEC-B73B-2FEABD88E0C8}" destId="{AA8EFC46-1412-4DD4-AA17-22459E3D4D19}" srcOrd="0" destOrd="0" presId="urn:microsoft.com/office/officeart/2005/8/layout/radial5"/>
    <dgm:cxn modelId="{3D349456-E3F4-4515-BC90-FD0649952459}" srcId="{8BCD8DA6-3449-49FA-941F-A4FA5312F87B}" destId="{0526AE54-9873-4F9D-8A0F-4EFE53C0ACBA}" srcOrd="4" destOrd="0" parTransId="{A760EFA4-16CA-4D6C-8934-261DAA6EF7DD}" sibTransId="{86A88A0E-1FFF-4C12-BA16-1E8483F74A82}"/>
    <dgm:cxn modelId="{13A0E857-72DE-452A-89B8-63F02092C6B7}" type="presOf" srcId="{5FD6A3CE-3A08-4DBE-AC24-D6DBCFF629FA}" destId="{AEBE59BF-6E24-4AAF-A220-95FCF3263B68}" srcOrd="0" destOrd="0" presId="urn:microsoft.com/office/officeart/2005/8/layout/radial5"/>
    <dgm:cxn modelId="{37532859-AF3B-4D88-9D6D-EBFFCA88E271}" srcId="{8BCD8DA6-3449-49FA-941F-A4FA5312F87B}" destId="{45C9665D-D6E3-448F-8B06-D4FEE7617A55}" srcOrd="1" destOrd="0" parTransId="{09D91817-3C29-4CD7-AC09-D9FDD62C4887}" sibTransId="{EB0BEC17-FD58-4FB8-AD4D-3B880BD4412A}"/>
    <dgm:cxn modelId="{886B395A-B611-4069-89FE-7459A2CB7AFF}" type="presOf" srcId="{5FD6A3CE-3A08-4DBE-AC24-D6DBCFF629FA}" destId="{513851FA-2084-4279-863A-00108A8F0AEA}" srcOrd="1" destOrd="0" presId="urn:microsoft.com/office/officeart/2005/8/layout/radial5"/>
    <dgm:cxn modelId="{0FEAED7D-C7F1-4B22-B5D6-B9909286E2EF}" type="presOf" srcId="{79B48715-76A6-413D-81AA-BC2AFF72BCFB}" destId="{D2385CA8-70A4-48E9-B008-C550CCA9E5C3}" srcOrd="0" destOrd="0" presId="urn:microsoft.com/office/officeart/2005/8/layout/radial5"/>
    <dgm:cxn modelId="{AF1E3D86-7C9E-4CE5-B263-04F6D93920BD}" type="presOf" srcId="{79B48715-76A6-413D-81AA-BC2AFF72BCFB}" destId="{83B6878A-E3CA-414F-AA85-3BC7F8D6FC55}" srcOrd="1" destOrd="0" presId="urn:microsoft.com/office/officeart/2005/8/layout/radial5"/>
    <dgm:cxn modelId="{A3192589-378D-4E6F-A316-71B10D3BD3A7}" srcId="{8BCD8DA6-3449-49FA-941F-A4FA5312F87B}" destId="{520A11D1-BB0D-4374-9CF0-70B6FF59FB60}" srcOrd="0" destOrd="0" parTransId="{79B48715-76A6-413D-81AA-BC2AFF72BCFB}" sibTransId="{CD51D4C8-581E-47FC-98C8-CC6FACA65984}"/>
    <dgm:cxn modelId="{60CF609C-93F3-4D16-BC38-2C87E807E7B6}" srcId="{8BCD8DA6-3449-49FA-941F-A4FA5312F87B}" destId="{6E9E7116-ED71-489A-9121-F1B3A9A4783D}" srcOrd="3" destOrd="0" parTransId="{785EC759-5574-48C1-A11B-A3A497A2E417}" sibTransId="{B08C90E2-D732-476F-85E7-1FDC3CCDF853}"/>
    <dgm:cxn modelId="{B400BACD-9A09-4686-8AA6-BB406A800998}" srcId="{8BCD8DA6-3449-49FA-941F-A4FA5312F87B}" destId="{67E4FF17-755D-480A-B0EB-C7FE920458A1}" srcOrd="2" destOrd="0" parTransId="{5FD6A3CE-3A08-4DBE-AC24-D6DBCFF629FA}" sibTransId="{0D77E50B-FABA-4596-B49B-5EF0479B13B2}"/>
    <dgm:cxn modelId="{A57D62ED-1FAC-4009-9F83-CA8ED4F41591}" type="presOf" srcId="{8BCD8DA6-3449-49FA-941F-A4FA5312F87B}" destId="{911A4CFA-7B76-4B9A-8C12-525DB6A21AA1}" srcOrd="0" destOrd="0" presId="urn:microsoft.com/office/officeart/2005/8/layout/radial5"/>
    <dgm:cxn modelId="{C18207EF-E520-49AD-BB41-1C9F49912F39}" type="presOf" srcId="{520A11D1-BB0D-4374-9CF0-70B6FF59FB60}" destId="{110F1347-2299-40DD-BBFE-51FDF9D07B87}" srcOrd="0" destOrd="0" presId="urn:microsoft.com/office/officeart/2005/8/layout/radial5"/>
    <dgm:cxn modelId="{E43FD9F3-60D1-4B81-A4E0-1282212C1D8E}" type="presOf" srcId="{A760EFA4-16CA-4D6C-8934-261DAA6EF7DD}" destId="{3CDADAB7-44F5-4965-9C4F-CE4F3EFDEFDA}" srcOrd="1" destOrd="0" presId="urn:microsoft.com/office/officeart/2005/8/layout/radial5"/>
    <dgm:cxn modelId="{9F3C9AF4-211E-4678-822B-D5ADD4DEA910}" type="presOf" srcId="{67E4FF17-755D-480A-B0EB-C7FE920458A1}" destId="{D3FB9477-FCD9-4308-94BD-142C909B7E34}" srcOrd="0" destOrd="0" presId="urn:microsoft.com/office/officeart/2005/8/layout/radial5"/>
    <dgm:cxn modelId="{DCC2C2FA-C123-43D7-8E6F-8206402AA2B3}" type="presOf" srcId="{09D91817-3C29-4CD7-AC09-D9FDD62C4887}" destId="{1507E2B7-73A8-448F-85C4-95F6B2F19991}" srcOrd="0" destOrd="0" presId="urn:microsoft.com/office/officeart/2005/8/layout/radial5"/>
    <dgm:cxn modelId="{0681A3D1-88CF-4F5B-8207-DC4088217795}" type="presParOf" srcId="{AA8EFC46-1412-4DD4-AA17-22459E3D4D19}" destId="{911A4CFA-7B76-4B9A-8C12-525DB6A21AA1}" srcOrd="0" destOrd="0" presId="urn:microsoft.com/office/officeart/2005/8/layout/radial5"/>
    <dgm:cxn modelId="{50CB3086-F3C9-462E-ABFF-51CC555E144B}" type="presParOf" srcId="{AA8EFC46-1412-4DD4-AA17-22459E3D4D19}" destId="{D2385CA8-70A4-48E9-B008-C550CCA9E5C3}" srcOrd="1" destOrd="0" presId="urn:microsoft.com/office/officeart/2005/8/layout/radial5"/>
    <dgm:cxn modelId="{097FDC5B-620D-4FDA-A024-6F8092657389}" type="presParOf" srcId="{D2385CA8-70A4-48E9-B008-C550CCA9E5C3}" destId="{83B6878A-E3CA-414F-AA85-3BC7F8D6FC55}" srcOrd="0" destOrd="0" presId="urn:microsoft.com/office/officeart/2005/8/layout/radial5"/>
    <dgm:cxn modelId="{976A1464-3F04-4E02-9C83-6D86EF9F248E}" type="presParOf" srcId="{AA8EFC46-1412-4DD4-AA17-22459E3D4D19}" destId="{110F1347-2299-40DD-BBFE-51FDF9D07B87}" srcOrd="2" destOrd="0" presId="urn:microsoft.com/office/officeart/2005/8/layout/radial5"/>
    <dgm:cxn modelId="{78DB7E73-8802-43DB-888E-EBA54454CED0}" type="presParOf" srcId="{AA8EFC46-1412-4DD4-AA17-22459E3D4D19}" destId="{1507E2B7-73A8-448F-85C4-95F6B2F19991}" srcOrd="3" destOrd="0" presId="urn:microsoft.com/office/officeart/2005/8/layout/radial5"/>
    <dgm:cxn modelId="{886CDFA5-CD83-43D3-A881-3F11C42F15A9}" type="presParOf" srcId="{1507E2B7-73A8-448F-85C4-95F6B2F19991}" destId="{89CD9FDA-3DE4-4D39-9647-088DE3BC9A08}" srcOrd="0" destOrd="0" presId="urn:microsoft.com/office/officeart/2005/8/layout/radial5"/>
    <dgm:cxn modelId="{889983E1-C00A-4B03-AABA-B6A2EF2D0C76}" type="presParOf" srcId="{AA8EFC46-1412-4DD4-AA17-22459E3D4D19}" destId="{986BD03A-E2C9-4333-9B09-0A420B49A4A6}" srcOrd="4" destOrd="0" presId="urn:microsoft.com/office/officeart/2005/8/layout/radial5"/>
    <dgm:cxn modelId="{3AE65A38-5EA4-447D-B0E7-E4D97A7214B3}" type="presParOf" srcId="{AA8EFC46-1412-4DD4-AA17-22459E3D4D19}" destId="{AEBE59BF-6E24-4AAF-A220-95FCF3263B68}" srcOrd="5" destOrd="0" presId="urn:microsoft.com/office/officeart/2005/8/layout/radial5"/>
    <dgm:cxn modelId="{E52D73C4-A470-437B-B7E4-DC8165E8FE4D}" type="presParOf" srcId="{AEBE59BF-6E24-4AAF-A220-95FCF3263B68}" destId="{513851FA-2084-4279-863A-00108A8F0AEA}" srcOrd="0" destOrd="0" presId="urn:microsoft.com/office/officeart/2005/8/layout/radial5"/>
    <dgm:cxn modelId="{3425EBBC-B4DE-4C6C-B444-B8E9AC116B78}" type="presParOf" srcId="{AA8EFC46-1412-4DD4-AA17-22459E3D4D19}" destId="{D3FB9477-FCD9-4308-94BD-142C909B7E34}" srcOrd="6" destOrd="0" presId="urn:microsoft.com/office/officeart/2005/8/layout/radial5"/>
    <dgm:cxn modelId="{541E9B8D-D6CE-424D-A84C-58B3233D4AA6}" type="presParOf" srcId="{AA8EFC46-1412-4DD4-AA17-22459E3D4D19}" destId="{45CB0742-5867-42C0-8CC8-5B1576B2BDDF}" srcOrd="7" destOrd="0" presId="urn:microsoft.com/office/officeart/2005/8/layout/radial5"/>
    <dgm:cxn modelId="{3FF41D13-D550-42AB-AFEE-8FD5D58A8FA4}" type="presParOf" srcId="{45CB0742-5867-42C0-8CC8-5B1576B2BDDF}" destId="{4D4321BD-BBA6-40B1-B0BD-FA6D9DEF5752}" srcOrd="0" destOrd="0" presId="urn:microsoft.com/office/officeart/2005/8/layout/radial5"/>
    <dgm:cxn modelId="{C1D59057-0B29-466D-AFC1-F53629727DCA}" type="presParOf" srcId="{AA8EFC46-1412-4DD4-AA17-22459E3D4D19}" destId="{F9B4523F-8198-41A7-B99C-ED7BE1BF3BF9}" srcOrd="8" destOrd="0" presId="urn:microsoft.com/office/officeart/2005/8/layout/radial5"/>
    <dgm:cxn modelId="{597AAC9F-6274-4BC7-A64B-586E4F590F32}" type="presParOf" srcId="{AA8EFC46-1412-4DD4-AA17-22459E3D4D19}" destId="{0ABC2ED0-CC9B-4D0F-B402-FE419AAB5262}" srcOrd="9" destOrd="0" presId="urn:microsoft.com/office/officeart/2005/8/layout/radial5"/>
    <dgm:cxn modelId="{FB58240F-1CE1-474E-A9D7-62E2821E9228}" type="presParOf" srcId="{0ABC2ED0-CC9B-4D0F-B402-FE419AAB5262}" destId="{3CDADAB7-44F5-4965-9C4F-CE4F3EFDEFDA}" srcOrd="0" destOrd="0" presId="urn:microsoft.com/office/officeart/2005/8/layout/radial5"/>
    <dgm:cxn modelId="{57FE5D63-AFAE-4A22-B42C-2E5662E88321}" type="presParOf" srcId="{AA8EFC46-1412-4DD4-AA17-22459E3D4D19}" destId="{5F659019-AF10-4806-8AE6-C971683C6676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E9A9E2-CA3C-4C04-B19C-B7242F528A3F}" type="doc">
      <dgm:prSet loTypeId="urn:microsoft.com/office/officeart/2005/8/layout/cycle8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D8268D-F1A1-42F5-AE55-9E0567EDDE70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algn="ctr"/>
          <a:r>
            <a:rPr lang="en-US" sz="1800" b="0" dirty="0">
              <a:latin typeface="+mj-lt"/>
              <a:cs typeface="Arial" panose="020B0604020202020204" pitchFamily="34" charset="0"/>
            </a:rPr>
            <a:t>Year 1 Prep:</a:t>
          </a:r>
        </a:p>
        <a:p>
          <a:pPr algn="ctr"/>
          <a:r>
            <a:rPr lang="en-US" sz="1800" b="1" dirty="0">
              <a:latin typeface="+mj-lt"/>
              <a:cs typeface="Arial" panose="020B0604020202020204" pitchFamily="34" charset="0"/>
            </a:rPr>
            <a:t> </a:t>
          </a:r>
          <a:r>
            <a:rPr lang="en-US" sz="1800" b="0" dirty="0">
              <a:latin typeface="+mj-lt"/>
              <a:cs typeface="Arial" panose="020B0604020202020204" pitchFamily="34" charset="0"/>
            </a:rPr>
            <a:t>Self- Assessment</a:t>
          </a:r>
        </a:p>
        <a:p>
          <a:pPr algn="ctr"/>
          <a:r>
            <a:rPr lang="en-US" sz="1800" b="0" dirty="0">
              <a:latin typeface="+mj-lt"/>
              <a:cs typeface="Arial" panose="020B0604020202020204" pitchFamily="34" charset="0"/>
            </a:rPr>
            <a:t>Group A or B                                      </a:t>
          </a:r>
        </a:p>
      </dgm:t>
      <dgm:extLst>
        <a:ext uri="{E40237B7-FDA0-4F09-8148-C483321AD2D9}">
          <dgm14:cNvPr xmlns:dgm14="http://schemas.microsoft.com/office/drawing/2010/diagram" id="0" name="" descr="Timelines Group A &amp; Group B"/>
        </a:ext>
      </dgm:extLst>
    </dgm:pt>
    <dgm:pt modelId="{46BCC6F7-77B9-46AC-874A-31B42893A428}" type="parTrans" cxnId="{A8391F03-A3DC-4140-8088-4DCE2E315269}">
      <dgm:prSet/>
      <dgm:spPr/>
      <dgm:t>
        <a:bodyPr/>
        <a:lstStyle/>
        <a:p>
          <a:endParaRPr lang="en-US"/>
        </a:p>
      </dgm:t>
    </dgm:pt>
    <dgm:pt modelId="{D4870FB6-7BD1-4F65-831F-7BB8595DDD36}" type="sibTrans" cxnId="{A8391F03-A3DC-4140-8088-4DCE2E315269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endParaRPr lang="en-US"/>
        </a:p>
      </dgm:t>
    </dgm:pt>
    <dgm:pt modelId="{21CB7731-F246-4D42-8AFD-82E915AB0786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en-US" sz="1800" b="1" dirty="0">
              <a:latin typeface="+mj-lt"/>
              <a:cs typeface="Arial" panose="020B0604020202020204" pitchFamily="34" charset="0"/>
            </a:rPr>
            <a:t>Year 2 Onsite:</a:t>
          </a:r>
        </a:p>
        <a:p>
          <a:pPr>
            <a:spcAft>
              <a:spcPts val="0"/>
            </a:spcAft>
          </a:pPr>
          <a:r>
            <a:rPr lang="en-US" sz="1800" b="1" dirty="0">
              <a:latin typeface="+mj-lt"/>
              <a:cs typeface="Arial" panose="020B0604020202020204" pitchFamily="34" charset="0"/>
            </a:rPr>
            <a:t> </a:t>
          </a:r>
          <a:r>
            <a:rPr lang="en-US" sz="1800" b="0" dirty="0">
              <a:latin typeface="+mj-lt"/>
              <a:cs typeface="Arial" panose="020B0604020202020204" pitchFamily="34" charset="0"/>
            </a:rPr>
            <a:t> Supports, Action Plans, Monitoring &amp;</a:t>
          </a:r>
        </a:p>
        <a:p>
          <a:pPr>
            <a:spcAft>
              <a:spcPts val="0"/>
            </a:spcAft>
          </a:pPr>
          <a:r>
            <a:rPr lang="en-US" sz="1800" b="0" dirty="0">
              <a:latin typeface="+mj-lt"/>
              <a:cs typeface="Arial" panose="020B0604020202020204" pitchFamily="34" charset="0"/>
            </a:rPr>
            <a:t>Progress Reporting</a:t>
          </a:r>
        </a:p>
      </dgm:t>
    </dgm:pt>
    <dgm:pt modelId="{F762D36F-0798-4547-BB32-66CF0A73C79B}" type="parTrans" cxnId="{E6906775-221D-4A58-99EC-620B6E991F9B}">
      <dgm:prSet/>
      <dgm:spPr/>
      <dgm:t>
        <a:bodyPr/>
        <a:lstStyle/>
        <a:p>
          <a:endParaRPr lang="en-US"/>
        </a:p>
      </dgm:t>
    </dgm:pt>
    <dgm:pt modelId="{2888DE78-B0A3-43BA-9653-E33B44C0225A}" type="sibTrans" cxnId="{E6906775-221D-4A58-99EC-620B6E991F9B}">
      <dgm:prSet/>
      <dgm:spPr/>
      <dgm:t>
        <a:bodyPr/>
        <a:lstStyle/>
        <a:p>
          <a:endParaRPr lang="en-US"/>
        </a:p>
      </dgm:t>
    </dgm:pt>
    <dgm:pt modelId="{F6B9AFAF-E08B-45BE-94A7-4705D8BFC49D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dk1">
                <a:lumMod val="67000"/>
              </a:schemeClr>
            </a:gs>
            <a:gs pos="48000">
              <a:schemeClr val="dk1">
                <a:lumMod val="97000"/>
                <a:lumOff val="3000"/>
              </a:schemeClr>
            </a:gs>
            <a:gs pos="100000">
              <a:schemeClr val="dk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algn="ctr"/>
          <a:r>
            <a:rPr lang="en-US" sz="1800" b="1" dirty="0">
              <a:latin typeface="+mj-lt"/>
              <a:cs typeface="Arial" panose="020B0604020202020204" pitchFamily="34" charset="0"/>
            </a:rPr>
            <a:t>Year 3 </a:t>
          </a:r>
        </a:p>
        <a:p>
          <a:pPr algn="ctr"/>
          <a:r>
            <a:rPr lang="en-US" sz="1800" b="1" dirty="0">
              <a:latin typeface="+mj-lt"/>
              <a:cs typeface="Arial" panose="020B0604020202020204" pitchFamily="34" charset="0"/>
            </a:rPr>
            <a:t>Follow-up:</a:t>
          </a:r>
        </a:p>
        <a:p>
          <a:pPr algn="ctr"/>
          <a:r>
            <a:rPr lang="en-US" sz="1800" b="0" dirty="0">
              <a:latin typeface="+mj-lt"/>
              <a:cs typeface="Arial" panose="020B0604020202020204" pitchFamily="34" charset="0"/>
            </a:rPr>
            <a:t>Internal</a:t>
          </a:r>
          <a:r>
            <a:rPr lang="en-US" sz="1800" b="1" dirty="0">
              <a:latin typeface="+mj-lt"/>
              <a:cs typeface="Arial" panose="020B0604020202020204" pitchFamily="34" charset="0"/>
            </a:rPr>
            <a:t> </a:t>
          </a:r>
          <a:r>
            <a:rPr lang="en-US" sz="1800" b="0" dirty="0">
              <a:latin typeface="+mj-lt"/>
              <a:cs typeface="Arial" panose="020B0604020202020204" pitchFamily="34" charset="0"/>
            </a:rPr>
            <a:t>Monitoring</a:t>
          </a:r>
        </a:p>
      </dgm:t>
    </dgm:pt>
    <dgm:pt modelId="{7ACF3482-4839-4F1D-ABAC-78A33B4444AE}" type="parTrans" cxnId="{DFE635EA-1CCE-48EC-BFFC-274A3A89022A}">
      <dgm:prSet/>
      <dgm:spPr/>
      <dgm:t>
        <a:bodyPr/>
        <a:lstStyle/>
        <a:p>
          <a:endParaRPr lang="en-US"/>
        </a:p>
      </dgm:t>
    </dgm:pt>
    <dgm:pt modelId="{E80B5701-8CC1-429B-B285-827C244CF60B}" type="sibTrans" cxnId="{DFE635EA-1CCE-48EC-BFFC-274A3A89022A}">
      <dgm:prSet/>
      <dgm:spPr/>
      <dgm:t>
        <a:bodyPr/>
        <a:lstStyle/>
        <a:p>
          <a:endParaRPr lang="en-US"/>
        </a:p>
      </dgm:t>
    </dgm:pt>
    <dgm:pt modelId="{BE7982A4-C07C-4A16-98C7-D3B452E3D7AA}" type="pres">
      <dgm:prSet presAssocID="{5CE9A9E2-CA3C-4C04-B19C-B7242F528A3F}" presName="compositeShape" presStyleCnt="0">
        <dgm:presLayoutVars>
          <dgm:chMax val="7"/>
          <dgm:dir/>
          <dgm:resizeHandles val="exact"/>
        </dgm:presLayoutVars>
      </dgm:prSet>
      <dgm:spPr/>
    </dgm:pt>
    <dgm:pt modelId="{607B11CB-8097-40E0-AD61-05683DE0F12A}" type="pres">
      <dgm:prSet presAssocID="{5CE9A9E2-CA3C-4C04-B19C-B7242F528A3F}" presName="wedge1" presStyleLbl="node1" presStyleIdx="0" presStyleCnt="3"/>
      <dgm:spPr/>
    </dgm:pt>
    <dgm:pt modelId="{2F25EBE6-1A21-4AF3-9D70-90F788AB4A3F}" type="pres">
      <dgm:prSet presAssocID="{5CE9A9E2-CA3C-4C04-B19C-B7242F528A3F}" presName="dummy1a" presStyleCnt="0"/>
      <dgm:spPr/>
    </dgm:pt>
    <dgm:pt modelId="{CE9ACDD8-505B-47D7-A6B4-254F50936A1D}" type="pres">
      <dgm:prSet presAssocID="{5CE9A9E2-CA3C-4C04-B19C-B7242F528A3F}" presName="dummy1b" presStyleCnt="0"/>
      <dgm:spPr/>
    </dgm:pt>
    <dgm:pt modelId="{700794EE-0882-4373-A053-B60626B955A3}" type="pres">
      <dgm:prSet presAssocID="{5CE9A9E2-CA3C-4C04-B19C-B7242F528A3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8CD7AD6-6189-44A3-B230-BFD93AE42BD3}" type="pres">
      <dgm:prSet presAssocID="{5CE9A9E2-CA3C-4C04-B19C-B7242F528A3F}" presName="wedge2" presStyleLbl="node1" presStyleIdx="1" presStyleCnt="3" custScaleY="92110"/>
      <dgm:spPr/>
    </dgm:pt>
    <dgm:pt modelId="{4BE49157-A7F7-4877-A52C-2D5375564F78}" type="pres">
      <dgm:prSet presAssocID="{5CE9A9E2-CA3C-4C04-B19C-B7242F528A3F}" presName="dummy2a" presStyleCnt="0"/>
      <dgm:spPr/>
    </dgm:pt>
    <dgm:pt modelId="{B29348EC-96DE-4065-87D0-7DFDA4F54188}" type="pres">
      <dgm:prSet presAssocID="{5CE9A9E2-CA3C-4C04-B19C-B7242F528A3F}" presName="dummy2b" presStyleCnt="0"/>
      <dgm:spPr/>
    </dgm:pt>
    <dgm:pt modelId="{B48FA728-E5BF-44EB-97AB-938B894230A7}" type="pres">
      <dgm:prSet presAssocID="{5CE9A9E2-CA3C-4C04-B19C-B7242F528A3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DE47D6A-1CCD-419D-AD14-0C3AFB5A0161}" type="pres">
      <dgm:prSet presAssocID="{5CE9A9E2-CA3C-4C04-B19C-B7242F528A3F}" presName="wedge3" presStyleLbl="node1" presStyleIdx="2" presStyleCnt="3" custLinFactNeighborX="-401" custLinFactNeighborY="804"/>
      <dgm:spPr/>
    </dgm:pt>
    <dgm:pt modelId="{7C5EA9BB-88D5-4701-8C4F-DA2A435981D1}" type="pres">
      <dgm:prSet presAssocID="{5CE9A9E2-CA3C-4C04-B19C-B7242F528A3F}" presName="dummy3a" presStyleCnt="0"/>
      <dgm:spPr/>
    </dgm:pt>
    <dgm:pt modelId="{5E89FCE9-BAFE-49D0-A578-882DAB9D17D4}" type="pres">
      <dgm:prSet presAssocID="{5CE9A9E2-CA3C-4C04-B19C-B7242F528A3F}" presName="dummy3b" presStyleCnt="0"/>
      <dgm:spPr/>
    </dgm:pt>
    <dgm:pt modelId="{DB018B41-E34C-4705-8D43-D0A39F602C8D}" type="pres">
      <dgm:prSet presAssocID="{5CE9A9E2-CA3C-4C04-B19C-B7242F528A3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266F920A-A20E-4EF1-B65B-7CFDC1A31A79}" type="pres">
      <dgm:prSet presAssocID="{D4870FB6-7BD1-4F65-831F-7BB8595DDD36}" presName="arrowWedge1" presStyleLbl="fgSibTrans2D1" presStyleIdx="0" presStyleCnt="3"/>
      <dgm:spPr>
        <a:solidFill>
          <a:schemeClr val="tx2">
            <a:lumMod val="20000"/>
            <a:lumOff val="80000"/>
          </a:schemeClr>
        </a:solidFill>
      </dgm:spPr>
    </dgm:pt>
    <dgm:pt modelId="{0EBE01B7-B285-4EA0-8F1C-3AF380E61020}" type="pres">
      <dgm:prSet presAssocID="{2888DE78-B0A3-43BA-9653-E33B44C0225A}" presName="arrowWedge2" presStyleLbl="fgSibTrans2D1" presStyleIdx="1" presStyleCnt="3"/>
      <dgm:spPr>
        <a:solidFill>
          <a:schemeClr val="tx2">
            <a:lumMod val="40000"/>
            <a:lumOff val="60000"/>
          </a:schemeClr>
        </a:solidFill>
      </dgm:spPr>
    </dgm:pt>
    <dgm:pt modelId="{A422BC90-DD7F-493E-923B-0D9F907633DB}" type="pres">
      <dgm:prSet presAssocID="{E80B5701-8CC1-429B-B285-827C244CF60B}" presName="arrowWedge3" presStyleLbl="fgSibTrans2D1" presStyleIdx="2" presStyleCnt="3"/>
      <dgm:spPr>
        <a:solidFill>
          <a:schemeClr val="tx2">
            <a:lumMod val="60000"/>
            <a:lumOff val="40000"/>
          </a:schemeClr>
        </a:solidFill>
      </dgm:spPr>
    </dgm:pt>
  </dgm:ptLst>
  <dgm:cxnLst>
    <dgm:cxn modelId="{A3146000-A1AB-4A66-A829-6F0910750AEA}" type="presOf" srcId="{5CE9A9E2-CA3C-4C04-B19C-B7242F528A3F}" destId="{BE7982A4-C07C-4A16-98C7-D3B452E3D7AA}" srcOrd="0" destOrd="0" presId="urn:microsoft.com/office/officeart/2005/8/layout/cycle8"/>
    <dgm:cxn modelId="{A8391F03-A3DC-4140-8088-4DCE2E315269}" srcId="{5CE9A9E2-CA3C-4C04-B19C-B7242F528A3F}" destId="{56D8268D-F1A1-42F5-AE55-9E0567EDDE70}" srcOrd="0" destOrd="0" parTransId="{46BCC6F7-77B9-46AC-874A-31B42893A428}" sibTransId="{D4870FB6-7BD1-4F65-831F-7BB8595DDD36}"/>
    <dgm:cxn modelId="{4D858420-8FFF-4BE4-A038-D3248BD106EE}" type="presOf" srcId="{F6B9AFAF-E08B-45BE-94A7-4705D8BFC49D}" destId="{DB018B41-E34C-4705-8D43-D0A39F602C8D}" srcOrd="1" destOrd="0" presId="urn:microsoft.com/office/officeart/2005/8/layout/cycle8"/>
    <dgm:cxn modelId="{E6906775-221D-4A58-99EC-620B6E991F9B}" srcId="{5CE9A9E2-CA3C-4C04-B19C-B7242F528A3F}" destId="{21CB7731-F246-4D42-8AFD-82E915AB0786}" srcOrd="1" destOrd="0" parTransId="{F762D36F-0798-4547-BB32-66CF0A73C79B}" sibTransId="{2888DE78-B0A3-43BA-9653-E33B44C0225A}"/>
    <dgm:cxn modelId="{7495A590-7F81-44C1-9A27-1358E47C7E52}" type="presOf" srcId="{21CB7731-F246-4D42-8AFD-82E915AB0786}" destId="{B48FA728-E5BF-44EB-97AB-938B894230A7}" srcOrd="1" destOrd="0" presId="urn:microsoft.com/office/officeart/2005/8/layout/cycle8"/>
    <dgm:cxn modelId="{C9B054AD-D1E9-4C85-9916-B9CE833877CE}" type="presOf" srcId="{56D8268D-F1A1-42F5-AE55-9E0567EDDE70}" destId="{700794EE-0882-4373-A053-B60626B955A3}" srcOrd="1" destOrd="0" presId="urn:microsoft.com/office/officeart/2005/8/layout/cycle8"/>
    <dgm:cxn modelId="{29D48EAE-8B09-445C-B717-11868BEB6E68}" type="presOf" srcId="{F6B9AFAF-E08B-45BE-94A7-4705D8BFC49D}" destId="{ADE47D6A-1CCD-419D-AD14-0C3AFB5A0161}" srcOrd="0" destOrd="0" presId="urn:microsoft.com/office/officeart/2005/8/layout/cycle8"/>
    <dgm:cxn modelId="{6C4703B9-CFD8-4ED1-B96F-A1E79505F93A}" type="presOf" srcId="{56D8268D-F1A1-42F5-AE55-9E0567EDDE70}" destId="{607B11CB-8097-40E0-AD61-05683DE0F12A}" srcOrd="0" destOrd="0" presId="urn:microsoft.com/office/officeart/2005/8/layout/cycle8"/>
    <dgm:cxn modelId="{DFE635EA-1CCE-48EC-BFFC-274A3A89022A}" srcId="{5CE9A9E2-CA3C-4C04-B19C-B7242F528A3F}" destId="{F6B9AFAF-E08B-45BE-94A7-4705D8BFC49D}" srcOrd="2" destOrd="0" parTransId="{7ACF3482-4839-4F1D-ABAC-78A33B4444AE}" sibTransId="{E80B5701-8CC1-429B-B285-827C244CF60B}"/>
    <dgm:cxn modelId="{945CCEF3-1565-42BA-A34D-82AD88F1D828}" type="presOf" srcId="{21CB7731-F246-4D42-8AFD-82E915AB0786}" destId="{68CD7AD6-6189-44A3-B230-BFD93AE42BD3}" srcOrd="0" destOrd="0" presId="urn:microsoft.com/office/officeart/2005/8/layout/cycle8"/>
    <dgm:cxn modelId="{673F68E8-8420-4AF4-AD38-39196F061ABA}" type="presParOf" srcId="{BE7982A4-C07C-4A16-98C7-D3B452E3D7AA}" destId="{607B11CB-8097-40E0-AD61-05683DE0F12A}" srcOrd="0" destOrd="0" presId="urn:microsoft.com/office/officeart/2005/8/layout/cycle8"/>
    <dgm:cxn modelId="{DBEBFC1A-0BFD-4FB0-A6E9-9A44F32E8B03}" type="presParOf" srcId="{BE7982A4-C07C-4A16-98C7-D3B452E3D7AA}" destId="{2F25EBE6-1A21-4AF3-9D70-90F788AB4A3F}" srcOrd="1" destOrd="0" presId="urn:microsoft.com/office/officeart/2005/8/layout/cycle8"/>
    <dgm:cxn modelId="{79FF1DD0-A3AB-4F97-9AFA-E9C2666D6BA8}" type="presParOf" srcId="{BE7982A4-C07C-4A16-98C7-D3B452E3D7AA}" destId="{CE9ACDD8-505B-47D7-A6B4-254F50936A1D}" srcOrd="2" destOrd="0" presId="urn:microsoft.com/office/officeart/2005/8/layout/cycle8"/>
    <dgm:cxn modelId="{80C23C08-71CB-450D-BEFC-8A8E836550B7}" type="presParOf" srcId="{BE7982A4-C07C-4A16-98C7-D3B452E3D7AA}" destId="{700794EE-0882-4373-A053-B60626B955A3}" srcOrd="3" destOrd="0" presId="urn:microsoft.com/office/officeart/2005/8/layout/cycle8"/>
    <dgm:cxn modelId="{D124E6CB-7F34-4FB1-BC55-3D73C19875BA}" type="presParOf" srcId="{BE7982A4-C07C-4A16-98C7-D3B452E3D7AA}" destId="{68CD7AD6-6189-44A3-B230-BFD93AE42BD3}" srcOrd="4" destOrd="0" presId="urn:microsoft.com/office/officeart/2005/8/layout/cycle8"/>
    <dgm:cxn modelId="{CB858EE9-1EF2-44FE-98D8-28B90F480558}" type="presParOf" srcId="{BE7982A4-C07C-4A16-98C7-D3B452E3D7AA}" destId="{4BE49157-A7F7-4877-A52C-2D5375564F78}" srcOrd="5" destOrd="0" presId="urn:microsoft.com/office/officeart/2005/8/layout/cycle8"/>
    <dgm:cxn modelId="{416711F9-F745-4414-85E8-F40B33E7F5D2}" type="presParOf" srcId="{BE7982A4-C07C-4A16-98C7-D3B452E3D7AA}" destId="{B29348EC-96DE-4065-87D0-7DFDA4F54188}" srcOrd="6" destOrd="0" presId="urn:microsoft.com/office/officeart/2005/8/layout/cycle8"/>
    <dgm:cxn modelId="{906ACF02-799B-4A67-A37F-4B1020EB5DBC}" type="presParOf" srcId="{BE7982A4-C07C-4A16-98C7-D3B452E3D7AA}" destId="{B48FA728-E5BF-44EB-97AB-938B894230A7}" srcOrd="7" destOrd="0" presId="urn:microsoft.com/office/officeart/2005/8/layout/cycle8"/>
    <dgm:cxn modelId="{04E5ACF1-5F67-45FF-8E4B-8CC8B9974BBA}" type="presParOf" srcId="{BE7982A4-C07C-4A16-98C7-D3B452E3D7AA}" destId="{ADE47D6A-1CCD-419D-AD14-0C3AFB5A0161}" srcOrd="8" destOrd="0" presId="urn:microsoft.com/office/officeart/2005/8/layout/cycle8"/>
    <dgm:cxn modelId="{B836C31A-83B8-4996-AAAB-21A0D4ACA43E}" type="presParOf" srcId="{BE7982A4-C07C-4A16-98C7-D3B452E3D7AA}" destId="{7C5EA9BB-88D5-4701-8C4F-DA2A435981D1}" srcOrd="9" destOrd="0" presId="urn:microsoft.com/office/officeart/2005/8/layout/cycle8"/>
    <dgm:cxn modelId="{F4375654-702B-45DF-97B5-E935DC27C039}" type="presParOf" srcId="{BE7982A4-C07C-4A16-98C7-D3B452E3D7AA}" destId="{5E89FCE9-BAFE-49D0-A578-882DAB9D17D4}" srcOrd="10" destOrd="0" presId="urn:microsoft.com/office/officeart/2005/8/layout/cycle8"/>
    <dgm:cxn modelId="{7620FEEC-5DA5-471B-81C1-0FA069E7DF41}" type="presParOf" srcId="{BE7982A4-C07C-4A16-98C7-D3B452E3D7AA}" destId="{DB018B41-E34C-4705-8D43-D0A39F602C8D}" srcOrd="11" destOrd="0" presId="urn:microsoft.com/office/officeart/2005/8/layout/cycle8"/>
    <dgm:cxn modelId="{20897C9A-6490-458F-B3DD-4C3AB184C8E0}" type="presParOf" srcId="{BE7982A4-C07C-4A16-98C7-D3B452E3D7AA}" destId="{266F920A-A20E-4EF1-B65B-7CFDC1A31A79}" srcOrd="12" destOrd="0" presId="urn:microsoft.com/office/officeart/2005/8/layout/cycle8"/>
    <dgm:cxn modelId="{B4CFCC5A-0684-491C-B486-6C3DAC415C6C}" type="presParOf" srcId="{BE7982A4-C07C-4A16-98C7-D3B452E3D7AA}" destId="{0EBE01B7-B285-4EA0-8F1C-3AF380E61020}" srcOrd="13" destOrd="0" presId="urn:microsoft.com/office/officeart/2005/8/layout/cycle8"/>
    <dgm:cxn modelId="{E237BD43-4241-41D0-9CBE-C81F6136884E}" type="presParOf" srcId="{BE7982A4-C07C-4A16-98C7-D3B452E3D7AA}" destId="{A422BC90-DD7F-493E-923B-0D9F907633D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A4CFA-7B76-4B9A-8C12-525DB6A21AA1}">
      <dsp:nvSpPr>
        <dsp:cNvPr id="0" name=""/>
        <dsp:cNvSpPr/>
      </dsp:nvSpPr>
      <dsp:spPr>
        <a:xfrm>
          <a:off x="2462595" y="2085213"/>
          <a:ext cx="1355138" cy="1319075"/>
        </a:xfrm>
        <a:prstGeom prst="ellips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kern="1200" dirty="0">
              <a:solidFill>
                <a:srgbClr val="FFFF00"/>
              </a:solidFill>
              <a:latin typeface="+mj-lt"/>
              <a:ea typeface="+mn-ea"/>
              <a:cs typeface="+mn-cs"/>
            </a:rPr>
            <a:t>Tiered Focused</a:t>
          </a:r>
          <a:br>
            <a:rPr lang="en-US" sz="1400" b="1" kern="1200" dirty="0">
              <a:solidFill>
                <a:srgbClr val="FFFF00"/>
              </a:solidFill>
              <a:latin typeface="+mj-lt"/>
              <a:ea typeface="+mn-ea"/>
              <a:cs typeface="+mn-cs"/>
            </a:rPr>
          </a:br>
          <a:r>
            <a:rPr lang="en-US" sz="1400" b="1" kern="1200" dirty="0">
              <a:solidFill>
                <a:srgbClr val="FFFF00"/>
              </a:solidFill>
              <a:latin typeface="+mj-lt"/>
              <a:ea typeface="+mn-ea"/>
              <a:cs typeface="+mn-cs"/>
            </a:rPr>
            <a:t>Monitoring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solidFill>
              <a:schemeClr val="accent6">
                <a:lumMod val="60000"/>
                <a:lumOff val="40000"/>
              </a:schemeClr>
            </a:solidFill>
            <a:latin typeface="Calibri" panose="020F0502020204030204"/>
            <a:ea typeface="+mn-ea"/>
            <a:cs typeface="+mn-cs"/>
          </a:endParaRPr>
        </a:p>
      </dsp:txBody>
      <dsp:txXfrm>
        <a:off x="2661050" y="2278387"/>
        <a:ext cx="958228" cy="932727"/>
      </dsp:txXfrm>
    </dsp:sp>
    <dsp:sp modelId="{D2385CA8-70A4-48E9-B008-C550CCA9E5C3}">
      <dsp:nvSpPr>
        <dsp:cNvPr id="0" name=""/>
        <dsp:cNvSpPr/>
      </dsp:nvSpPr>
      <dsp:spPr>
        <a:xfrm rot="5439359">
          <a:off x="2876865" y="1433185"/>
          <a:ext cx="548775" cy="6861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5B9BD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960123" y="1488110"/>
        <a:ext cx="384143" cy="411709"/>
      </dsp:txXfrm>
    </dsp:sp>
    <dsp:sp modelId="{110F1347-2299-40DD-BBFE-51FDF9D07B87}">
      <dsp:nvSpPr>
        <dsp:cNvPr id="0" name=""/>
        <dsp:cNvSpPr/>
      </dsp:nvSpPr>
      <dsp:spPr>
        <a:xfrm>
          <a:off x="2428529" y="-21554"/>
          <a:ext cx="1469788" cy="14697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FF00"/>
              </a:solidFill>
              <a:latin typeface="+mj-lt"/>
              <a:ea typeface="+mn-ea"/>
              <a:cs typeface="+mn-cs"/>
            </a:rPr>
            <a:t>District Self-Assessment</a:t>
          </a:r>
        </a:p>
      </dsp:txBody>
      <dsp:txXfrm>
        <a:off x="2643774" y="193691"/>
        <a:ext cx="1039298" cy="1039298"/>
      </dsp:txXfrm>
    </dsp:sp>
    <dsp:sp modelId="{1507E2B7-73A8-448F-85C4-95F6B2F19991}">
      <dsp:nvSpPr>
        <dsp:cNvPr id="0" name=""/>
        <dsp:cNvSpPr/>
      </dsp:nvSpPr>
      <dsp:spPr>
        <a:xfrm rot="9670970">
          <a:off x="3767032" y="2096431"/>
          <a:ext cx="535511" cy="5799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5B9BD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923392" y="2186513"/>
        <a:ext cx="374858" cy="347972"/>
      </dsp:txXfrm>
    </dsp:sp>
    <dsp:sp modelId="{986BD03A-E2C9-4333-9B09-0A420B49A4A6}">
      <dsp:nvSpPr>
        <dsp:cNvPr id="0" name=""/>
        <dsp:cNvSpPr/>
      </dsp:nvSpPr>
      <dsp:spPr>
        <a:xfrm>
          <a:off x="4250348" y="1206658"/>
          <a:ext cx="1657480" cy="152290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400" b="1" kern="1200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  <a:ea typeface="+mn-ea"/>
              <a:cs typeface="+mn-cs"/>
            </a:rPr>
          </a:br>
          <a:r>
            <a:rPr lang="en-US" sz="1400" b="1" kern="1200" dirty="0">
              <a:solidFill>
                <a:srgbClr val="FFFF00"/>
              </a:solidFill>
              <a:latin typeface="+mj-lt"/>
              <a:ea typeface="+mn-ea"/>
              <a:cs typeface="+mn-cs"/>
            </a:rPr>
            <a:t>Parent Survey</a:t>
          </a:r>
        </a:p>
      </dsp:txBody>
      <dsp:txXfrm>
        <a:off x="4493080" y="1429682"/>
        <a:ext cx="1172016" cy="1076858"/>
      </dsp:txXfrm>
    </dsp:sp>
    <dsp:sp modelId="{AEBE59BF-6E24-4AAF-A220-95FCF3263B68}">
      <dsp:nvSpPr>
        <dsp:cNvPr id="0" name=""/>
        <dsp:cNvSpPr/>
      </dsp:nvSpPr>
      <dsp:spPr>
        <a:xfrm rot="13568933">
          <a:off x="3537366" y="3195243"/>
          <a:ext cx="585132" cy="5333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5B9BD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672796" y="3359609"/>
        <a:ext cx="425124" cy="320015"/>
      </dsp:txXfrm>
    </dsp:sp>
    <dsp:sp modelId="{D3FB9477-FCD9-4308-94BD-142C909B7E34}">
      <dsp:nvSpPr>
        <dsp:cNvPr id="0" name=""/>
        <dsp:cNvSpPr/>
      </dsp:nvSpPr>
      <dsp:spPr>
        <a:xfrm>
          <a:off x="3798010" y="3529028"/>
          <a:ext cx="1606552" cy="146978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b="1" kern="1200" dirty="0">
            <a:solidFill>
              <a:schemeClr val="accent6">
                <a:lumMod val="60000"/>
                <a:lumOff val="40000"/>
              </a:schemeClr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b="1" kern="1200" dirty="0">
            <a:solidFill>
              <a:schemeClr val="accent6">
                <a:lumMod val="60000"/>
                <a:lumOff val="40000"/>
              </a:schemeClr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b="1" kern="1200" dirty="0">
            <a:solidFill>
              <a:schemeClr val="accent6">
                <a:lumMod val="60000"/>
                <a:lumOff val="40000"/>
              </a:schemeClr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kern="1200" dirty="0">
              <a:solidFill>
                <a:srgbClr val="FFFF00"/>
              </a:solidFill>
              <a:latin typeface="+mj-lt"/>
              <a:ea typeface="+mn-ea"/>
              <a:cs typeface="+mn-cs"/>
            </a:rPr>
            <a:t>PSM</a:t>
          </a:r>
          <a:br>
            <a:rPr lang="en-US" sz="1400" b="1" kern="1200" dirty="0">
              <a:solidFill>
                <a:srgbClr val="FFFF00"/>
              </a:solidFill>
              <a:latin typeface="+mj-lt"/>
              <a:ea typeface="+mn-ea"/>
              <a:cs typeface="+mn-cs"/>
            </a:rPr>
          </a:br>
          <a:r>
            <a:rPr lang="en-US" sz="1400" b="1" kern="1200" dirty="0">
              <a:solidFill>
                <a:srgbClr val="FFFF00"/>
              </a:solidFill>
              <a:latin typeface="+mj-lt"/>
              <a:ea typeface="+mn-ea"/>
              <a:cs typeface="+mn-cs"/>
            </a:rPr>
            <a:t>Onsite Visit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4033284" y="3744273"/>
        <a:ext cx="1136004" cy="1039298"/>
      </dsp:txXfrm>
    </dsp:sp>
    <dsp:sp modelId="{45CB0742-5867-42C0-8CC8-5B1576B2BDDF}">
      <dsp:nvSpPr>
        <dsp:cNvPr id="0" name=""/>
        <dsp:cNvSpPr/>
      </dsp:nvSpPr>
      <dsp:spPr>
        <a:xfrm rot="18427902">
          <a:off x="2314925" y="3254060"/>
          <a:ext cx="508619" cy="5133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5B9BD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2345164" y="3417551"/>
        <a:ext cx="356033" cy="307998"/>
      </dsp:txXfrm>
    </dsp:sp>
    <dsp:sp modelId="{F9B4523F-8198-41A7-B99C-ED7BE1BF3BF9}">
      <dsp:nvSpPr>
        <dsp:cNvPr id="0" name=""/>
        <dsp:cNvSpPr/>
      </dsp:nvSpPr>
      <dsp:spPr>
        <a:xfrm>
          <a:off x="1010160" y="3547824"/>
          <a:ext cx="1679733" cy="156708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solidFill>
              <a:schemeClr val="accent6">
                <a:lumMod val="60000"/>
                <a:lumOff val="40000"/>
              </a:schemeClr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FF00"/>
              </a:solidFill>
              <a:latin typeface="+mj-lt"/>
              <a:ea typeface="+mn-ea"/>
              <a:cs typeface="+mn-cs"/>
            </a:rPr>
            <a:t>Analysis &amp; Results</a:t>
          </a:r>
          <a:endParaRPr lang="en-US" sz="1600" b="1" kern="1200" dirty="0">
            <a:solidFill>
              <a:srgbClr val="FFFF00"/>
            </a:solidFill>
            <a:latin typeface="+mj-lt"/>
            <a:ea typeface="+mn-ea"/>
            <a:cs typeface="+mn-cs"/>
          </a:endParaRPr>
        </a:p>
      </dsp:txBody>
      <dsp:txXfrm>
        <a:off x="1256151" y="3777319"/>
        <a:ext cx="1187751" cy="1108098"/>
      </dsp:txXfrm>
    </dsp:sp>
    <dsp:sp modelId="{0ABC2ED0-CC9B-4D0F-B402-FE419AAB5262}">
      <dsp:nvSpPr>
        <dsp:cNvPr id="0" name=""/>
        <dsp:cNvSpPr/>
      </dsp:nvSpPr>
      <dsp:spPr>
        <a:xfrm rot="11789573" flipH="1">
          <a:off x="1926273" y="2137118"/>
          <a:ext cx="509854" cy="603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5B9BD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1929420" y="2236009"/>
        <a:ext cx="356898" cy="361810"/>
      </dsp:txXfrm>
    </dsp:sp>
    <dsp:sp modelId="{5F659019-AF10-4806-8AE6-C971683C6676}">
      <dsp:nvSpPr>
        <dsp:cNvPr id="0" name=""/>
        <dsp:cNvSpPr/>
      </dsp:nvSpPr>
      <dsp:spPr>
        <a:xfrm>
          <a:off x="424670" y="1388535"/>
          <a:ext cx="1485779" cy="149484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District Support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42257" y="1607450"/>
        <a:ext cx="1050605" cy="1057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B11CB-8097-40E0-AD61-05683DE0F12A}">
      <dsp:nvSpPr>
        <dsp:cNvPr id="0" name=""/>
        <dsp:cNvSpPr/>
      </dsp:nvSpPr>
      <dsp:spPr>
        <a:xfrm>
          <a:off x="1605969" y="409714"/>
          <a:ext cx="4302001" cy="4302001"/>
        </a:xfrm>
        <a:prstGeom prst="pie">
          <a:avLst>
            <a:gd name="adj1" fmla="val 16200000"/>
            <a:gd name="adj2" fmla="val 1800000"/>
          </a:avLst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+mj-lt"/>
              <a:cs typeface="Arial" panose="020B0604020202020204" pitchFamily="34" charset="0"/>
            </a:rPr>
            <a:t>Year 1 Prep: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j-lt"/>
              <a:cs typeface="Arial" panose="020B0604020202020204" pitchFamily="34" charset="0"/>
            </a:rPr>
            <a:t> </a:t>
          </a:r>
          <a:r>
            <a:rPr lang="en-US" sz="1800" b="0" kern="1200" dirty="0">
              <a:latin typeface="+mj-lt"/>
              <a:cs typeface="Arial" panose="020B0604020202020204" pitchFamily="34" charset="0"/>
            </a:rPr>
            <a:t>Self- Assessment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+mj-lt"/>
              <a:cs typeface="Arial" panose="020B0604020202020204" pitchFamily="34" charset="0"/>
            </a:rPr>
            <a:t>Group A or B                                      </a:t>
          </a:r>
        </a:p>
      </dsp:txBody>
      <dsp:txXfrm>
        <a:off x="3873226" y="1321328"/>
        <a:ext cx="1536429" cy="1280357"/>
      </dsp:txXfrm>
    </dsp:sp>
    <dsp:sp modelId="{68CD7AD6-6189-44A3-B230-BFD93AE42BD3}">
      <dsp:nvSpPr>
        <dsp:cNvPr id="0" name=""/>
        <dsp:cNvSpPr/>
      </dsp:nvSpPr>
      <dsp:spPr>
        <a:xfrm>
          <a:off x="1517368" y="733071"/>
          <a:ext cx="4302001" cy="3962573"/>
        </a:xfrm>
        <a:prstGeom prst="pie">
          <a:avLst>
            <a:gd name="adj1" fmla="val 1800000"/>
            <a:gd name="adj2" fmla="val 9000000"/>
          </a:avLst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latin typeface="+mj-lt"/>
              <a:cs typeface="Arial" panose="020B0604020202020204" pitchFamily="34" charset="0"/>
            </a:rPr>
            <a:t>Year 2 Onsite: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latin typeface="+mj-lt"/>
              <a:cs typeface="Arial" panose="020B0604020202020204" pitchFamily="34" charset="0"/>
            </a:rPr>
            <a:t> </a:t>
          </a:r>
          <a:r>
            <a:rPr lang="en-US" sz="1800" b="0" kern="1200" dirty="0">
              <a:latin typeface="+mj-lt"/>
              <a:cs typeface="Arial" panose="020B0604020202020204" pitchFamily="34" charset="0"/>
            </a:rPr>
            <a:t> Supports, Action Plans, Monitoring &amp;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0" kern="1200" dirty="0">
              <a:latin typeface="+mj-lt"/>
              <a:cs typeface="Arial" panose="020B0604020202020204" pitchFamily="34" charset="0"/>
            </a:rPr>
            <a:t>Progress Reporting</a:t>
          </a:r>
        </a:p>
      </dsp:txBody>
      <dsp:txXfrm>
        <a:off x="2541654" y="3304026"/>
        <a:ext cx="2304643" cy="1037816"/>
      </dsp:txXfrm>
    </dsp:sp>
    <dsp:sp modelId="{ADE47D6A-1CCD-419D-AD14-0C3AFB5A0161}">
      <dsp:nvSpPr>
        <dsp:cNvPr id="0" name=""/>
        <dsp:cNvSpPr/>
      </dsp:nvSpPr>
      <dsp:spPr>
        <a:xfrm>
          <a:off x="1411516" y="444302"/>
          <a:ext cx="4302001" cy="4302001"/>
        </a:xfrm>
        <a:prstGeom prst="pie">
          <a:avLst>
            <a:gd name="adj1" fmla="val 9000000"/>
            <a:gd name="adj2" fmla="val 16200000"/>
          </a:avLst>
        </a:prstGeom>
        <a:gradFill flip="none" rotWithShape="1">
          <a:gsLst>
            <a:gs pos="0">
              <a:schemeClr val="dk1">
                <a:lumMod val="67000"/>
              </a:schemeClr>
            </a:gs>
            <a:gs pos="48000">
              <a:schemeClr val="dk1">
                <a:lumMod val="97000"/>
                <a:lumOff val="3000"/>
              </a:schemeClr>
            </a:gs>
            <a:gs pos="100000">
              <a:schemeClr val="dk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j-lt"/>
              <a:cs typeface="Arial" panose="020B0604020202020204" pitchFamily="34" charset="0"/>
            </a:rPr>
            <a:t>Year 3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j-lt"/>
              <a:cs typeface="Arial" panose="020B0604020202020204" pitchFamily="34" charset="0"/>
            </a:rPr>
            <a:t>Follow-up: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+mj-lt"/>
              <a:cs typeface="Arial" panose="020B0604020202020204" pitchFamily="34" charset="0"/>
            </a:rPr>
            <a:t>Internal</a:t>
          </a:r>
          <a:r>
            <a:rPr lang="en-US" sz="1800" b="1" kern="1200" dirty="0">
              <a:latin typeface="+mj-lt"/>
              <a:cs typeface="Arial" panose="020B0604020202020204" pitchFamily="34" charset="0"/>
            </a:rPr>
            <a:t> </a:t>
          </a:r>
          <a:r>
            <a:rPr lang="en-US" sz="1800" b="0" kern="1200" dirty="0">
              <a:latin typeface="+mj-lt"/>
              <a:cs typeface="Arial" panose="020B0604020202020204" pitchFamily="34" charset="0"/>
            </a:rPr>
            <a:t>Monitoring</a:t>
          </a:r>
        </a:p>
      </dsp:txBody>
      <dsp:txXfrm>
        <a:off x="1909831" y="1355917"/>
        <a:ext cx="1536429" cy="1280357"/>
      </dsp:txXfrm>
    </dsp:sp>
    <dsp:sp modelId="{266F920A-A20E-4EF1-B65B-7CFDC1A31A79}">
      <dsp:nvSpPr>
        <dsp:cNvPr id="0" name=""/>
        <dsp:cNvSpPr/>
      </dsp:nvSpPr>
      <dsp:spPr>
        <a:xfrm>
          <a:off x="1340009" y="143400"/>
          <a:ext cx="4834629" cy="483462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BE01B7-B285-4EA0-8F1C-3AF380E61020}">
      <dsp:nvSpPr>
        <dsp:cNvPr id="0" name=""/>
        <dsp:cNvSpPr/>
      </dsp:nvSpPr>
      <dsp:spPr>
        <a:xfrm>
          <a:off x="1251054" y="298079"/>
          <a:ext cx="4834629" cy="483462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2BC90-DD7F-493E-923B-0D9F907633DB}">
      <dsp:nvSpPr>
        <dsp:cNvPr id="0" name=""/>
        <dsp:cNvSpPr/>
      </dsp:nvSpPr>
      <dsp:spPr>
        <a:xfrm>
          <a:off x="1144847" y="177988"/>
          <a:ext cx="4834629" cy="483462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2021/9/16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2021/9/16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</a:t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99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8200" y="525463"/>
            <a:ext cx="5302250" cy="298291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42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330200"/>
            <a:ext cx="5575300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A925-CE2C-4402-8D7B-65E30C3195D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092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161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29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825" y="1162050"/>
            <a:ext cx="6762750" cy="38052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94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42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608013"/>
            <a:ext cx="5575300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81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8200" y="525463"/>
            <a:ext cx="5302250" cy="298291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Was slide # 5</a:t>
            </a:r>
          </a:p>
        </p:txBody>
      </p:sp>
    </p:spTree>
    <p:extLst>
      <p:ext uri="{BB962C8B-B14F-4D97-AF65-F5344CB8AC3E}">
        <p14:creationId xmlns:p14="http://schemas.microsoft.com/office/powerpoint/2010/main" val="2258551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361950"/>
            <a:ext cx="5575300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Was slide # 4</a:t>
            </a:r>
          </a:p>
        </p:txBody>
      </p:sp>
    </p:spTree>
    <p:extLst>
      <p:ext uri="{BB962C8B-B14F-4D97-AF65-F5344CB8AC3E}">
        <p14:creationId xmlns:p14="http://schemas.microsoft.com/office/powerpoint/2010/main" val="25307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3888" y="528638"/>
            <a:ext cx="5575300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Was slide # 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06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5475" y="547688"/>
            <a:ext cx="5575300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711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641350"/>
            <a:ext cx="5575300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20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6450" y="476250"/>
            <a:ext cx="5397500" cy="30368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72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9/16/2021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psm/tfm/default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8664" y="3548443"/>
            <a:ext cx="7042608" cy="897621"/>
          </a:xfrm>
        </p:spPr>
        <p:txBody>
          <a:bodyPr/>
          <a:lstStyle/>
          <a:p>
            <a:r>
              <a:rPr lang="en-US" sz="4400" dirty="0"/>
              <a:t>Tiered Focused Monitoring</a:t>
            </a:r>
            <a:br>
              <a:rPr lang="en-US" sz="4000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7389" y="2261025"/>
            <a:ext cx="6774611" cy="826214"/>
          </a:xfrm>
        </p:spPr>
        <p:txBody>
          <a:bodyPr/>
          <a:lstStyle/>
          <a:p>
            <a:pPr algn="ctr"/>
            <a:r>
              <a:rPr lang="en-US" altLang="en-US" sz="3200" b="1" dirty="0"/>
              <a:t>OFFICE OF PUBLIC SCHOOL MONITORING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Tiered Focused Monitoring: Supporting School Districts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4" y="1520372"/>
            <a:ext cx="5371584" cy="475977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PSM works closely with districts to do </a:t>
            </a:r>
            <a:r>
              <a:rPr lang="en-US" sz="2800"/>
              <a:t>the following: </a:t>
            </a:r>
            <a:endParaRPr lang="en-US" sz="2800" dirty="0"/>
          </a:p>
          <a:p>
            <a:r>
              <a:rPr lang="en-US" sz="2800" dirty="0"/>
              <a:t>Correct non-compliance and build systems to support students</a:t>
            </a:r>
          </a:p>
          <a:p>
            <a:r>
              <a:rPr lang="en-US" sz="2800" dirty="0"/>
              <a:t>Identify opportunities for    improved practices</a:t>
            </a:r>
          </a:p>
          <a:p>
            <a:r>
              <a:rPr lang="en-US" sz="2800" dirty="0"/>
              <a:t>Develop resources for teachers and administrators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989891" y="6386512"/>
            <a:ext cx="398092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442" y="1897743"/>
            <a:ext cx="5058229" cy="34072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C1D930-D09C-4659-8D3A-FBB7C39B1939}"/>
              </a:ext>
            </a:extLst>
          </p:cNvPr>
          <p:cNvSpPr/>
          <p:nvPr/>
        </p:nvSpPr>
        <p:spPr>
          <a:xfrm>
            <a:off x="8796865" y="5304971"/>
            <a:ext cx="292100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https//www.integration.samhsa.gov/workforce/teamwork.jpg</a:t>
            </a:r>
          </a:p>
        </p:txBody>
      </p:sp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2B4E9-C134-4F4C-B2C1-FC90F0A52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319" y="447421"/>
            <a:ext cx="11370972" cy="679905"/>
          </a:xfrm>
        </p:spPr>
        <p:txBody>
          <a:bodyPr/>
          <a:lstStyle/>
          <a:p>
            <a:pPr rtl="0" eaLnBrk="1" latinLnBrk="0" hangingPunct="1"/>
            <a:r>
              <a:rPr lang="en-US" kern="1200" dirty="0">
                <a:solidFill>
                  <a:srgbClr val="FFFFFF"/>
                </a:solidFill>
                <a:effectLst/>
                <a:ea typeface="+mn-ea"/>
                <a:cs typeface="+mn-cs"/>
              </a:rPr>
              <a:t>Tiered Focused Monitoring: Timelines Group A &amp; Group B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943266" y="6356350"/>
            <a:ext cx="410533" cy="365125"/>
          </a:xfrm>
        </p:spPr>
        <p:txBody>
          <a:bodyPr/>
          <a:lstStyle/>
          <a:p>
            <a:fld id="{F7C12BC4-994B-473A-871F-46235A85AC2B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9" name="Diagram 8" descr="Timelines Group A &amp; B">
            <a:extLst>
              <a:ext uri="{FF2B5EF4-FFF2-40B4-BE49-F238E27FC236}">
                <a16:creationId xmlns:a16="http://schemas.microsoft.com/office/drawing/2014/main" id="{594077AA-DF47-4CD0-910D-4A80CDA902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0478764"/>
              </p:ext>
            </p:extLst>
          </p:nvPr>
        </p:nvGraphicFramePr>
        <p:xfrm>
          <a:off x="2379917" y="1172541"/>
          <a:ext cx="7336738" cy="5121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3365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8A795-E60B-4A07-BD2B-51A889F7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Tiered Focus Monitoring Review: Group 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3B01B-79A7-4B8E-9712-C50C5D9A6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B6ED10DC-39DF-4E3D-BDAC-F9B63261D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10091" y="2632438"/>
            <a:ext cx="2828624" cy="27080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Review  includes: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Data Review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Policy and Procedure Review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Interviews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Parent Surveys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2AC68C3-BE29-4C7E-B031-861AC06B8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3285" y="2033151"/>
            <a:ext cx="3117289" cy="3906613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1"/>
                </a:solidFill>
              </a:rPr>
              <a:t>GROUP B</a:t>
            </a:r>
          </a:p>
          <a:p>
            <a:pPr algn="ctr"/>
            <a:endParaRPr lang="en-US" dirty="0">
              <a:solidFill>
                <a:schemeClr val="accent1"/>
              </a:solidFill>
            </a:endParaRPr>
          </a:p>
          <a:p>
            <a:pPr algn="ctr"/>
            <a:r>
              <a:rPr lang="en-US" sz="3600" dirty="0">
                <a:solidFill>
                  <a:schemeClr val="accent1"/>
                </a:solidFill>
              </a:rPr>
              <a:t>Focus on Civil Rights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25AEDDB-7C83-4E96-9B0E-968FBFA18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15068" y="1331341"/>
            <a:ext cx="5276322" cy="531023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Licensure &amp; Professional Development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Parent, Student &amp; Community Engagement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Facilities &amp; Classrooms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Oversight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Student Learning Time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Equal Access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Building Tours &amp; Observations</a:t>
            </a:r>
          </a:p>
        </p:txBody>
      </p:sp>
    </p:spTree>
    <p:extLst>
      <p:ext uri="{BB962C8B-B14F-4D97-AF65-F5344CB8AC3E}">
        <p14:creationId xmlns:p14="http://schemas.microsoft.com/office/powerpoint/2010/main" val="2148202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DESE Systems Work Together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grpSp>
        <p:nvGrpSpPr>
          <p:cNvPr id="18" name="Group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1259" y="1188618"/>
            <a:ext cx="11109733" cy="4882412"/>
            <a:chOff x="520065" y="1447315"/>
            <a:chExt cx="9953233" cy="5314789"/>
          </a:xfrm>
        </p:grpSpPr>
        <p:sp>
          <p:nvSpPr>
            <p:cNvPr id="12" name="Content Placeholder 10" descr="PSM"/>
            <p:cNvSpPr txBox="1">
              <a:spLocks/>
            </p:cNvSpPr>
            <p:nvPr/>
          </p:nvSpPr>
          <p:spPr>
            <a:xfrm>
              <a:off x="520065" y="4224336"/>
              <a:ext cx="5254217" cy="253776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E38526"/>
                </a:buClr>
                <a:buFont typeface="Arial" panose="020B0604020202020204" pitchFamily="34" charset="0"/>
                <a:buChar char="•"/>
                <a:defRPr sz="3200" kern="1200" baseline="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736600" indent="-2794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E38526"/>
                </a:buClr>
                <a:buFont typeface="Courier New" panose="02070309020205020404" pitchFamily="49" charset="0"/>
                <a:buChar char="o"/>
                <a:defRPr sz="2800" kern="120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E38526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651000" indent="-2794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E38526"/>
                </a:buClr>
                <a:buFont typeface="Wingdings" panose="05000000000000000000" pitchFamily="2" charset="2"/>
                <a:buChar char="Ø"/>
                <a:defRPr sz="2000" kern="120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2116138" indent="-28733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E38526"/>
                </a:buClr>
                <a:buFont typeface="Wingdings" panose="05000000000000000000" pitchFamily="2" charset="2"/>
                <a:buChar char="v"/>
                <a:defRPr sz="2000" kern="1200" baseline="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4000" dirty="0">
                  <a:solidFill>
                    <a:schemeClr val="bg1"/>
                  </a:solidFill>
                </a:rPr>
                <a:t>Public School Monitoring (PSM):</a:t>
              </a:r>
            </a:p>
          </p:txBody>
        </p:sp>
        <p:sp>
          <p:nvSpPr>
            <p:cNvPr id="15" name="Content Placeholder 10" descr="PRD"/>
            <p:cNvSpPr txBox="1">
              <a:spLocks/>
            </p:cNvSpPr>
            <p:nvPr/>
          </p:nvSpPr>
          <p:spPr>
            <a:xfrm>
              <a:off x="520065" y="1447315"/>
              <a:ext cx="5254217" cy="25377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E38526"/>
                </a:buClr>
                <a:buFont typeface="Arial" panose="020B0604020202020204" pitchFamily="34" charset="0"/>
                <a:buChar char="•"/>
                <a:defRPr sz="3200" kern="1200" baseline="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736600" indent="-2794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E38526"/>
                </a:buClr>
                <a:buFont typeface="Courier New" panose="02070309020205020404" pitchFamily="49" charset="0"/>
                <a:buChar char="o"/>
                <a:defRPr sz="2800" kern="120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E38526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651000" indent="-2794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E38526"/>
                </a:buClr>
                <a:buFont typeface="Wingdings" panose="05000000000000000000" pitchFamily="2" charset="2"/>
                <a:buChar char="Ø"/>
                <a:defRPr sz="2000" kern="120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2116138" indent="-28733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E38526"/>
                </a:buClr>
                <a:buFont typeface="Wingdings" panose="05000000000000000000" pitchFamily="2" charset="2"/>
                <a:buChar char="v"/>
                <a:defRPr sz="2000" kern="1200" baseline="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4000" dirty="0">
                  <a:solidFill>
                    <a:schemeClr val="bg1"/>
                  </a:solidFill>
                </a:rPr>
                <a:t>Problem Resolution Services (PRS):</a:t>
              </a:r>
            </a:p>
          </p:txBody>
        </p:sp>
        <p:sp>
          <p:nvSpPr>
            <p:cNvPr id="16" name="Rounded Rectangle 15" descr="DESE Systems Work Together"/>
            <p:cNvSpPr/>
            <p:nvPr/>
          </p:nvSpPr>
          <p:spPr>
            <a:xfrm>
              <a:off x="5891728" y="4224336"/>
              <a:ext cx="4581570" cy="234052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US" sz="2400" dirty="0">
                  <a:solidFill>
                    <a:srgbClr val="002060"/>
                  </a:solidFill>
                  <a:latin typeface="Segoe UI Semibold" pitchFamily="34" charset="0"/>
                </a:rPr>
                <a:t>Uses general information about your school or district that you have shared to inform the TFM review process</a:t>
              </a:r>
            </a:p>
          </p:txBody>
        </p:sp>
        <p:sp>
          <p:nvSpPr>
            <p:cNvPr id="17" name="Rounded Rectangle 16" descr="DESE Systems Work Together"/>
            <p:cNvSpPr/>
            <p:nvPr/>
          </p:nvSpPr>
          <p:spPr>
            <a:xfrm>
              <a:off x="5891728" y="1545935"/>
              <a:ext cx="4581570" cy="234052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US" sz="2400" dirty="0">
                  <a:solidFill>
                    <a:srgbClr val="002060"/>
                  </a:solidFill>
                  <a:latin typeface="Segoe UI Semibold" pitchFamily="34" charset="0"/>
                </a:rPr>
                <a:t>Helps you address specific problems or complaints regarding your child, services, the school, or district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5F47B-2054-44D5-9720-90C29517D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Resource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9635A-EF12-40D7-80C2-1E8204260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43" y="1357688"/>
            <a:ext cx="11370972" cy="1544132"/>
          </a:xfrm>
        </p:spPr>
        <p:txBody>
          <a:bodyPr/>
          <a:lstStyle/>
          <a:p>
            <a:r>
              <a:rPr lang="en-US" sz="2900" dirty="0"/>
              <a:t>If you want to access this presentation or other resources, please visit the Office of Public School Monitoring Parent Resource Page.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8E501-A49F-4DCE-81D8-BC18089FE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pic>
        <p:nvPicPr>
          <p:cNvPr id="5" name="Picture 4" descr="Office of Public School Monitoring Parent Resource Page">
            <a:extLst>
              <a:ext uri="{FF2B5EF4-FFF2-40B4-BE49-F238E27FC236}">
                <a16:creationId xmlns:a16="http://schemas.microsoft.com/office/drawing/2014/main" id="{5D2DC793-DF86-4FCA-8937-58F98D9E1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" t="12517" r="6875" b="39048"/>
          <a:stretch/>
        </p:blipFill>
        <p:spPr>
          <a:xfrm>
            <a:off x="886797" y="2901820"/>
            <a:ext cx="10418406" cy="306567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242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hone icon">
            <a:extLst>
              <a:ext uri="{FF2B5EF4-FFF2-40B4-BE49-F238E27FC236}">
                <a16:creationId xmlns:a16="http://schemas.microsoft.com/office/drawing/2014/main" id="{B02E2B40-C340-4A62-9DFE-7AD50B50B8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91" t="25979" r="24249" b="25362"/>
          <a:stretch/>
        </p:blipFill>
        <p:spPr>
          <a:xfrm>
            <a:off x="1968171" y="3994418"/>
            <a:ext cx="336075" cy="32154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92D2954-C2DD-4172-8B10-E4A8A6E0EFEE}"/>
              </a:ext>
            </a:extLst>
          </p:cNvPr>
          <p:cNvSpPr txBox="1"/>
          <p:nvPr/>
        </p:nvSpPr>
        <p:spPr>
          <a:xfrm>
            <a:off x="2304246" y="3955134"/>
            <a:ext cx="2356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781.338.3700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3" name="图片 12" descr="website icon">
            <a:extLst>
              <a:ext uri="{FF2B5EF4-FFF2-40B4-BE49-F238E27FC236}">
                <a16:creationId xmlns:a16="http://schemas.microsoft.com/office/drawing/2014/main" id="{130DF23C-95E6-48AF-A183-DB17A7C7D4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47" t="18945" r="20669" b="17724"/>
          <a:stretch/>
        </p:blipFill>
        <p:spPr>
          <a:xfrm>
            <a:off x="1953995" y="4355244"/>
            <a:ext cx="439476" cy="52038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2246D95-2355-47E1-9E27-1351EA05075A}"/>
              </a:ext>
            </a:extLst>
          </p:cNvPr>
          <p:cNvSpPr txBox="1"/>
          <p:nvPr/>
        </p:nvSpPr>
        <p:spPr>
          <a:xfrm>
            <a:off x="2320907" y="4415383"/>
            <a:ext cx="3013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www.doe.mass.edu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D838ABB-2920-4CCA-BBF1-F1299182F9FE}"/>
              </a:ext>
            </a:extLst>
          </p:cNvPr>
          <p:cNvSpPr txBox="1"/>
          <p:nvPr/>
        </p:nvSpPr>
        <p:spPr>
          <a:xfrm>
            <a:off x="5806773" y="3951360"/>
            <a:ext cx="5079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75 Pleasant Street, Malden, MA 02148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0" y="3288654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Office of Public School Monitoring</a:t>
            </a:r>
            <a:endParaRPr lang="zh-CN" altLang="en-US" sz="2000" b="1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5" name="图片 15" descr="address icon">
            <a:extLst>
              <a:ext uri="{FF2B5EF4-FFF2-40B4-BE49-F238E27FC236}">
                <a16:creationId xmlns:a16="http://schemas.microsoft.com/office/drawing/2014/main" id="{3155BFC2-CE51-4BB4-882C-F8ADA0A7E5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9" t="15745" r="18234" b="17372"/>
          <a:stretch/>
        </p:blipFill>
        <p:spPr>
          <a:xfrm flipH="1">
            <a:off x="5436787" y="3888223"/>
            <a:ext cx="439479" cy="4444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B2728C-E7B1-416A-90AC-3382AA8879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20824" y="1523365"/>
            <a:ext cx="10515600" cy="1325563"/>
          </a:xfrm>
        </p:spPr>
        <p:txBody>
          <a:bodyPr/>
          <a:lstStyle/>
          <a:p>
            <a:pPr rtl="0" eaLnBrk="1" latinLnBrk="0" hangingPunct="1"/>
            <a:r>
              <a:rPr lang="en-US" sz="11500" kern="1200" dirty="0">
                <a:solidFill>
                  <a:srgbClr val="FFFFFF"/>
                </a:solidFill>
                <a:effectLst/>
                <a:latin typeface="Segoe SemiBold" panose="020B0703040204020203"/>
                <a:ea typeface="Segoe UI Black" panose="020B0A02040204020203" pitchFamily="34" charset="0"/>
                <a:cs typeface="Segoe SemiBold" panose="020B0703040204020203"/>
              </a:rPr>
              <a:t>THANK YOU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681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Tiered Focused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230403"/>
            <a:ext cx="7385020" cy="5049746"/>
          </a:xfrm>
        </p:spPr>
        <p:txBody>
          <a:bodyPr/>
          <a:lstStyle/>
          <a:p>
            <a:pPr>
              <a:buNone/>
            </a:pPr>
            <a:r>
              <a:rPr lang="en-US" dirty="0"/>
              <a:t>Topics we will cover:</a:t>
            </a:r>
          </a:p>
          <a:p>
            <a:pPr>
              <a:buNone/>
            </a:pPr>
            <a:endParaRPr lang="en-US" sz="1050" dirty="0"/>
          </a:p>
          <a:p>
            <a:r>
              <a:rPr lang="en-US" dirty="0"/>
              <a:t>Role of Public School Monitoring (PSM)</a:t>
            </a:r>
          </a:p>
          <a:p>
            <a:r>
              <a:rPr lang="en-US" dirty="0"/>
              <a:t>Tiered Focused Monitoring (TFM) overview</a:t>
            </a:r>
          </a:p>
          <a:p>
            <a:r>
              <a:rPr lang="en-US" dirty="0"/>
              <a:t>Monitoring timeline</a:t>
            </a:r>
          </a:p>
          <a:p>
            <a:r>
              <a:rPr lang="en-US" dirty="0"/>
              <a:t>Department of Elementary &amp; Secondary Education (DESE) offices working together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77769" y="6527625"/>
            <a:ext cx="18858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No copyright infringement is intended</a:t>
            </a:r>
            <a:endParaRPr lang="en-US" sz="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1063639" y="6403222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2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8C05A49-C863-4295-B498-01F5E265D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417" y="1793213"/>
            <a:ext cx="3271574" cy="327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C8C075-D3D9-49C9-886C-208F51FB1B44}"/>
              </a:ext>
            </a:extLst>
          </p:cNvPr>
          <p:cNvSpPr txBox="1"/>
          <p:nvPr/>
        </p:nvSpPr>
        <p:spPr>
          <a:xfrm>
            <a:off x="8841715" y="5081468"/>
            <a:ext cx="26452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https://www.nature.com/articles/d41586-018-06619-3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Tiered Focused Monitoring: Role of PSM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50497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Public School Monitoring, a unit of the Department of Elementary &amp; Secondary Education, is charged with:</a:t>
            </a:r>
            <a:endParaRPr lang="en-US" sz="2800" dirty="0"/>
          </a:p>
          <a:p>
            <a:r>
              <a:rPr lang="en-US" dirty="0"/>
              <a:t>Monitoring school districts for compliance with special education and civil rights laws and regulations that impact student outcomes</a:t>
            </a:r>
            <a:endParaRPr lang="en-US" sz="2400" dirty="0"/>
          </a:p>
          <a:p>
            <a:r>
              <a:rPr lang="en-US" dirty="0"/>
              <a:t>Providing technical assistance to help districts:</a:t>
            </a:r>
          </a:p>
          <a:p>
            <a:pPr lvl="1"/>
            <a:r>
              <a:rPr lang="en-US" sz="3200" dirty="0"/>
              <a:t>Understand and comply with regulations</a:t>
            </a:r>
          </a:p>
          <a:p>
            <a:pPr lvl="1"/>
            <a:r>
              <a:rPr lang="en-US" sz="3200" dirty="0"/>
              <a:t>Develop supports and resources for students</a:t>
            </a:r>
            <a:endParaRPr lang="en-US" sz="2400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Tiered Focused Monitoring: Universal Standard Group 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520372"/>
            <a:ext cx="4218861" cy="4759777"/>
          </a:xfrm>
        </p:spPr>
        <p:txBody>
          <a:bodyPr/>
          <a:lstStyle/>
          <a:p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Special Education Identification Process</a:t>
            </a:r>
          </a:p>
          <a:p>
            <a:pPr marL="285750" indent="-285750"/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Parent Involvement </a:t>
            </a:r>
          </a:p>
          <a:p>
            <a:pPr marL="285750" lvl="0" indent="-285750"/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IEP Development</a:t>
            </a:r>
          </a:p>
          <a:p>
            <a:pPr marL="285750" lvl="0" indent="-285750"/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Programming &amp; Support Services</a:t>
            </a:r>
          </a:p>
          <a:p>
            <a:pPr marL="285750" lvl="0" indent="-285750"/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Equal Opportunity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9332" y="6355700"/>
            <a:ext cx="238957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CB68A8-F153-4AD2-9FC8-B5E311BECAEB}"/>
              </a:ext>
            </a:extLst>
          </p:cNvPr>
          <p:cNvSpPr txBox="1"/>
          <p:nvPr/>
        </p:nvSpPr>
        <p:spPr>
          <a:xfrm>
            <a:off x="9516861" y="5567265"/>
            <a:ext cx="2421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https://www.doe.mass.edu/resources/credits.html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5F97C79-F8F9-4B49-A323-3E64BD34B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8"/>
          <a:stretch/>
        </p:blipFill>
        <p:spPr bwMode="auto">
          <a:xfrm>
            <a:off x="5207016" y="1757265"/>
            <a:ext cx="680716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47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Tiered Focused Monitoring-TFM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67743" y="1426691"/>
            <a:ext cx="544716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38526"/>
              </a:buClr>
              <a:buFont typeface="Arial" pitchFamily="34" charset="0"/>
              <a:buChar char="•"/>
            </a:pPr>
            <a:r>
              <a:rPr lang="en-US" sz="3000" dirty="0"/>
              <a:t>Method for determining compliance with regulations</a:t>
            </a:r>
            <a:br>
              <a:rPr lang="en-US" sz="3000" dirty="0"/>
            </a:br>
            <a:r>
              <a:rPr lang="en-US" sz="3000" dirty="0"/>
              <a:t>  </a:t>
            </a:r>
          </a:p>
          <a:p>
            <a:pPr>
              <a:buClr>
                <a:srgbClr val="E38526"/>
              </a:buClr>
              <a:buFont typeface="Arial" pitchFamily="34" charset="0"/>
              <a:buChar char="•"/>
            </a:pPr>
            <a:r>
              <a:rPr lang="en-US" sz="3000" dirty="0"/>
              <a:t>Districts undergo a TFM review every 3 years</a:t>
            </a:r>
          </a:p>
          <a:p>
            <a:pPr>
              <a:buClr>
                <a:srgbClr val="E38526"/>
              </a:buClr>
              <a:buFont typeface="Arial" pitchFamily="34" charset="0"/>
              <a:buChar char="•"/>
            </a:pPr>
            <a:endParaRPr lang="en-US" sz="3000" dirty="0"/>
          </a:p>
          <a:p>
            <a:pPr>
              <a:buClr>
                <a:srgbClr val="E38526"/>
              </a:buClr>
              <a:buFont typeface="Arial" pitchFamily="34" charset="0"/>
              <a:buChar char="•"/>
            </a:pPr>
            <a:r>
              <a:rPr lang="en-US" sz="3000" dirty="0"/>
              <a:t>Five major review  components help identify opportunities for</a:t>
            </a:r>
            <a:br>
              <a:rPr lang="en-US" sz="3000" dirty="0"/>
            </a:br>
            <a:r>
              <a:rPr lang="en-US" sz="3000" dirty="0"/>
              <a:t> improved practices</a:t>
            </a:r>
          </a:p>
          <a:p>
            <a:r>
              <a:rPr lang="en-US" dirty="0"/>
              <a:t> </a:t>
            </a:r>
          </a:p>
        </p:txBody>
      </p:sp>
      <p:graphicFrame>
        <p:nvGraphicFramePr>
          <p:cNvPr id="6" name="Diagra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4703415"/>
              </p:ext>
            </p:extLst>
          </p:nvPr>
        </p:nvGraphicFramePr>
        <p:xfrm>
          <a:off x="5500048" y="1119117"/>
          <a:ext cx="6337109" cy="5199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298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1A4CFA-7B76-4B9A-8C12-525DB6A21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385CA8-70A4-48E9-B008-C550CCA9E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0F1347-2299-40DD-BBFE-51FDF9D07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07E2B7-73A8-448F-85C4-95F6B2F19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6BD03A-E2C9-4333-9B09-0A420B49A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BE59BF-6E24-4AAF-A220-95FCF3263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FB9477-FCD9-4308-94BD-142C909B7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CB0742-5867-42C0-8CC8-5B1576B2B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B4523F-8198-41A7-B99C-ED7BE1BF3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BC2ED0-CC9B-4D0F-B402-FE419AAB5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659019-AF10-4806-8AE6-C971683C6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Tiered Focused Monitoring: District Self-Assessment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096" y="1400961"/>
            <a:ext cx="4781302" cy="4865539"/>
          </a:xfrm>
        </p:spPr>
        <p:txBody>
          <a:bodyPr/>
          <a:lstStyle/>
          <a:p>
            <a:pPr marL="460375"/>
            <a:r>
              <a:rPr lang="en-US" sz="2700" dirty="0"/>
              <a:t>Review of special education student records</a:t>
            </a:r>
          </a:p>
          <a:p>
            <a:pPr marL="460375"/>
            <a:r>
              <a:rPr lang="en-US" sz="2700" dirty="0"/>
              <a:t>Review of special education and civil rights policies and procedures </a:t>
            </a:r>
          </a:p>
          <a:p>
            <a:pPr marL="460375"/>
            <a:r>
              <a:rPr lang="en-US" sz="2700" dirty="0"/>
              <a:t>Focused questions relating to special education and civil rights laws and regulations under review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9636482" y="5728801"/>
            <a:ext cx="2302233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Galvin Middle School, Wakefield, MA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EE3132F-6E3B-451A-881A-37A1B5C50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2" r="10871"/>
          <a:stretch/>
        </p:blipFill>
        <p:spPr bwMode="auto">
          <a:xfrm>
            <a:off x="6107242" y="1577418"/>
            <a:ext cx="5831473" cy="417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FFA818-A191-4254-89D7-9F92D6BFBAAF}"/>
              </a:ext>
            </a:extLst>
          </p:cNvPr>
          <p:cNvSpPr txBox="1"/>
          <p:nvPr/>
        </p:nvSpPr>
        <p:spPr>
          <a:xfrm>
            <a:off x="9531387" y="5944334"/>
            <a:ext cx="240732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https://www.doe.mass.edu/resources/credits.html</a:t>
            </a:r>
          </a:p>
        </p:txBody>
      </p:sp>
    </p:spTree>
    <p:extLst>
      <p:ext uri="{BB962C8B-B14F-4D97-AF65-F5344CB8AC3E}">
        <p14:creationId xmlns:p14="http://schemas.microsoft.com/office/powerpoint/2010/main" val="307142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DCC4DE-E152-4DAC-980E-7BD4C47BF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4068" y="1227160"/>
            <a:ext cx="10623863" cy="11944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982" y="256277"/>
            <a:ext cx="11370972" cy="679905"/>
          </a:xfrm>
        </p:spPr>
        <p:txBody>
          <a:bodyPr/>
          <a:lstStyle/>
          <a:p>
            <a:r>
              <a:rPr lang="en-US" dirty="0"/>
              <a:t>Tiered Focused Monitoring: PSM Onsite Visit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982" y="3045204"/>
            <a:ext cx="5519788" cy="2894624"/>
          </a:xfrm>
        </p:spPr>
        <p:txBody>
          <a:bodyPr/>
          <a:lstStyle/>
          <a:p>
            <a:pPr marL="974725" indent="-742950">
              <a:buNone/>
            </a:pPr>
            <a:r>
              <a:rPr lang="en-US" sz="2800" dirty="0"/>
              <a:t>Onsite monitoring may</a:t>
            </a:r>
          </a:p>
          <a:p>
            <a:pPr marL="974725" indent="-742950">
              <a:buNone/>
            </a:pPr>
            <a:r>
              <a:rPr lang="en-US" sz="2800" dirty="0"/>
              <a:t> include:</a:t>
            </a:r>
            <a:endParaRPr lang="en-US" sz="1000" dirty="0"/>
          </a:p>
          <a:p>
            <a:pPr marL="460375"/>
            <a:r>
              <a:rPr lang="en-US" sz="2800" dirty="0"/>
              <a:t>Review of student records</a:t>
            </a:r>
          </a:p>
          <a:p>
            <a:pPr marL="460375"/>
            <a:r>
              <a:rPr lang="en-US" sz="2800" dirty="0"/>
              <a:t>Focused interviews</a:t>
            </a:r>
          </a:p>
          <a:p>
            <a:pPr marL="460375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733" y="2547524"/>
            <a:ext cx="5871197" cy="35699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 descr="PSM Onsite visit"/>
          <p:cNvGrpSpPr/>
          <p:nvPr/>
        </p:nvGrpSpPr>
        <p:grpSpPr>
          <a:xfrm>
            <a:off x="927405" y="1228077"/>
            <a:ext cx="10758221" cy="1200329"/>
            <a:chOff x="365084" y="5327548"/>
            <a:chExt cx="4848069" cy="677470"/>
          </a:xfrm>
        </p:grpSpPr>
        <p:sp>
          <p:nvSpPr>
            <p:cNvPr id="7" name="Chevron 6"/>
            <p:cNvSpPr/>
            <p:nvPr/>
          </p:nvSpPr>
          <p:spPr>
            <a:xfrm>
              <a:off x="1757520" y="5380081"/>
              <a:ext cx="484632" cy="48463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084" y="5327549"/>
              <a:ext cx="1459079" cy="677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</a:rPr>
                <a:t>Chair reviews district </a:t>
              </a:r>
            </a:p>
            <a:p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</a:rPr>
                <a:t>self-assessment &amp; </a:t>
              </a:r>
            </a:p>
            <a:p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</a:rPr>
                <a:t>parent survey results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54204" y="5360461"/>
              <a:ext cx="1158949" cy="615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</a:rPr>
                <a:t>Chair develops </a:t>
              </a:r>
            </a:p>
            <a:p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</a:rPr>
                <a:t>an onsite plan</a:t>
              </a:r>
            </a:p>
          </p:txBody>
        </p:sp>
        <p:sp>
          <p:nvSpPr>
            <p:cNvPr id="10" name="Chevron 9"/>
            <p:cNvSpPr/>
            <p:nvPr/>
          </p:nvSpPr>
          <p:spPr>
            <a:xfrm>
              <a:off x="3509406" y="5380522"/>
              <a:ext cx="484632" cy="49166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43960" y="5327548"/>
              <a:ext cx="1288251" cy="677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</a:rPr>
                <a:t>Chair reviews statewide reports </a:t>
              </a:r>
              <a:br>
                <a:rPr lang="en-US" sz="2400" dirty="0">
                  <a:solidFill>
                    <a:schemeClr val="bg2">
                      <a:lumMod val="10000"/>
                    </a:schemeClr>
                  </a:solidFill>
                </a:rPr>
              </a:br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</a:rPr>
                <a:t>&amp; data 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6654F0E-38E8-4B52-B838-EC6D5E586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913091" y="6127794"/>
            <a:ext cx="5558155" cy="3644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354751" y="1440100"/>
            <a:ext cx="5424195" cy="491625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Public School Monitoring uses survey responses to enhance onsite monitoring </a:t>
            </a:r>
          </a:p>
          <a:p>
            <a:r>
              <a:rPr lang="en-US" sz="2400" dirty="0"/>
              <a:t>Surveys are sent by email and are available in several languages</a:t>
            </a:r>
          </a:p>
          <a:p>
            <a:r>
              <a:rPr lang="en-US" sz="2400" dirty="0"/>
              <a:t>Focused questions about the special education process</a:t>
            </a:r>
          </a:p>
          <a:p>
            <a:r>
              <a:rPr lang="en-US" sz="2400" dirty="0"/>
              <a:t>Opportunity to add comments</a:t>
            </a:r>
          </a:p>
          <a:p>
            <a:endParaRPr lang="en-US" sz="2400" dirty="0"/>
          </a:p>
          <a:p>
            <a:pPr>
              <a:buNone/>
            </a:pPr>
            <a:endParaRPr lang="en-US" sz="3000" dirty="0"/>
          </a:p>
          <a:p>
            <a:endParaRPr lang="en-US" sz="3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Tiered Focused Monitoring: Parent Survey</a:t>
            </a: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78946" y="1413148"/>
            <a:ext cx="6222554" cy="41163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AEB894-2C90-4431-903E-31AEDB875D53}"/>
              </a:ext>
            </a:extLst>
          </p:cNvPr>
          <p:cNvSpPr txBox="1"/>
          <p:nvPr/>
        </p:nvSpPr>
        <p:spPr>
          <a:xfrm>
            <a:off x="5778946" y="5529488"/>
            <a:ext cx="6650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https://www.dreamstime.com/stock-photo-smiling-young-african-american-couple-having-online-conversation-together-via-touch-tablet-morning-living-room-blurred-image96756040</a:t>
            </a:r>
          </a:p>
        </p:txBody>
      </p:sp>
    </p:spTree>
    <p:extLst>
      <p:ext uri="{BB962C8B-B14F-4D97-AF65-F5344CB8AC3E}">
        <p14:creationId xmlns:p14="http://schemas.microsoft.com/office/powerpoint/2010/main" val="2099709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435429" y="1817657"/>
            <a:ext cx="5660571" cy="2015434"/>
          </a:xfrm>
        </p:spPr>
        <p:txBody>
          <a:bodyPr/>
          <a:lstStyle/>
          <a:p>
            <a:r>
              <a:rPr lang="en-US" sz="2200" dirty="0"/>
              <a:t>Commendable</a:t>
            </a:r>
          </a:p>
          <a:p>
            <a:r>
              <a:rPr lang="en-US" sz="2200" dirty="0"/>
              <a:t>Implemented</a:t>
            </a:r>
          </a:p>
          <a:p>
            <a:r>
              <a:rPr lang="en-US" sz="2200" dirty="0"/>
              <a:t>Partially Implemented </a:t>
            </a:r>
          </a:p>
          <a:p>
            <a:r>
              <a:rPr lang="en-US" sz="2200" dirty="0"/>
              <a:t>Not Implemented </a:t>
            </a:r>
          </a:p>
          <a:p>
            <a:endParaRPr lang="en-US" sz="2000" dirty="0"/>
          </a:p>
          <a:p>
            <a:endParaRPr lang="en-US" sz="2400" dirty="0"/>
          </a:p>
          <a:p>
            <a:r>
              <a:rPr lang="en-US" sz="2200" dirty="0"/>
              <a:t>The report includes actions for the district to implement in response to the ratings.</a:t>
            </a:r>
          </a:p>
          <a:p>
            <a:r>
              <a:rPr lang="en-US" sz="2200" dirty="0"/>
              <a:t>Reports are available on the DESE website: </a:t>
            </a:r>
            <a:r>
              <a:rPr lang="en-US" sz="1800" dirty="0">
                <a:hlinkClick r:id="rId3"/>
              </a:rPr>
              <a:t>http://www.doe.mass.edu/psm/tfm/default.html</a:t>
            </a:r>
            <a:r>
              <a:rPr lang="en-US" sz="1800" dirty="0"/>
              <a:t> </a:t>
            </a:r>
          </a:p>
          <a:p>
            <a:pPr lvl="1"/>
            <a:endParaRPr lang="en-US" sz="1800" dirty="0"/>
          </a:p>
          <a:p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21781" y="1201003"/>
            <a:ext cx="4791663" cy="532263"/>
          </a:xfrm>
        </p:spPr>
        <p:txBody>
          <a:bodyPr/>
          <a:lstStyle/>
          <a:p>
            <a:pPr marL="0" lvl="1">
              <a:spcBef>
                <a:spcPts val="1000"/>
              </a:spcBef>
            </a:pPr>
            <a:r>
              <a:rPr lang="en-US" sz="2800" dirty="0">
                <a:solidFill>
                  <a:schemeClr val="tx1"/>
                </a:solidFill>
              </a:rPr>
              <a:t>Compliance Ratings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Tiered Focused Monitoring: Analysis and Results</a:t>
            </a: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621" y="1640548"/>
            <a:ext cx="5424329" cy="3576904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idx="1"/>
          </p:nvPr>
        </p:nvSpPr>
        <p:spPr>
          <a:xfrm>
            <a:off x="435429" y="3985491"/>
            <a:ext cx="4791663" cy="532263"/>
          </a:xfrm>
        </p:spPr>
        <p:txBody>
          <a:bodyPr/>
          <a:lstStyle/>
          <a:p>
            <a:pPr marL="0" lvl="1">
              <a:spcBef>
                <a:spcPts val="1000"/>
              </a:spcBef>
            </a:pPr>
            <a:r>
              <a:rPr lang="en-US" sz="2800" dirty="0">
                <a:solidFill>
                  <a:schemeClr val="tx1"/>
                </a:solidFill>
              </a:rPr>
              <a:t>Final Report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50BE7E-43F1-46DF-97C3-0EFB0D8A03DD}"/>
              </a:ext>
            </a:extLst>
          </p:cNvPr>
          <p:cNvSpPr txBox="1"/>
          <p:nvPr/>
        </p:nvSpPr>
        <p:spPr>
          <a:xfrm>
            <a:off x="10131274" y="5217452"/>
            <a:ext cx="15776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/>
              <a:t>https://goo.gl/images/FwwH5J</a:t>
            </a:r>
          </a:p>
        </p:txBody>
      </p:sp>
    </p:spTree>
    <p:extLst>
      <p:ext uri="{BB962C8B-B14F-4D97-AF65-F5344CB8AC3E}">
        <p14:creationId xmlns:p14="http://schemas.microsoft.com/office/powerpoint/2010/main" val="2099709397"/>
      </p:ext>
    </p:extLst>
  </p:cSld>
  <p:clrMapOvr>
    <a:masterClrMapping/>
  </p:clrMapOvr>
</p:sld>
</file>

<file path=ppt/theme/theme1.xml><?xml version="1.0" encoding="utf-8"?>
<a:theme xmlns:a="http://schemas.openxmlformats.org/drawingml/2006/main" name="ESE PowerPoint Template 2017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DESE-231-73658</_dlc_DocId>
    <_dlc_DocIdUrl xmlns="733efe1c-5bbe-4968-87dc-d400e65c879f">
      <Url>https://sharepoint.doemass.org/ese/webteam/cps/_layouts/DocIdRedir.aspx?ID=DESE-231-73658</Url>
      <Description>DESE-231-73658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1a175f6fd76af162c8631baf02b0c7de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18e3a758e1be3a571da4157f53c3d381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description="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1C4C556-C364-415D-BD5A-4780BA2DD841}">
  <ds:schemaRefs>
    <ds:schemaRef ds:uri="http://schemas.microsoft.com/office/2006/metadata/properties"/>
    <ds:schemaRef ds:uri="http://schemas.microsoft.com/office/2006/documentManagement/types"/>
    <ds:schemaRef ds:uri="0a4e05da-b9bc-4326-ad73-01ef31b95567"/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733efe1c-5bbe-4968-87dc-d400e65c879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E7F075E-11C3-4994-89A0-9CD93A5DD0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782AA8-8E1B-4DE0-8C0D-EC2D1DEB759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F8A7C70-EAAC-4195-A01B-1109D2BB87D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10926</TotalTime>
  <Words>703</Words>
  <Application>Microsoft Office PowerPoint</Application>
  <PresentationFormat>Widescreen</PresentationFormat>
  <Paragraphs>161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等线</vt:lpstr>
      <vt:lpstr>Arial</vt:lpstr>
      <vt:lpstr>Calibri</vt:lpstr>
      <vt:lpstr>Courier New</vt:lpstr>
      <vt:lpstr>Helvetica</vt:lpstr>
      <vt:lpstr>Segoe</vt:lpstr>
      <vt:lpstr>Segoe SemiBold</vt:lpstr>
      <vt:lpstr>Segoe UI</vt:lpstr>
      <vt:lpstr>Segoe UI Semibold</vt:lpstr>
      <vt:lpstr>Wingdings</vt:lpstr>
      <vt:lpstr>ESE PowerPoint Template 2017</vt:lpstr>
      <vt:lpstr>Tiered Focused Monitoring </vt:lpstr>
      <vt:lpstr>Tiered Focused Monitoring</vt:lpstr>
      <vt:lpstr>Tiered Focused Monitoring: Role of PSM</vt:lpstr>
      <vt:lpstr>Tiered Focused Monitoring: Universal Standard Group A</vt:lpstr>
      <vt:lpstr>Tiered Focused Monitoring-TFM</vt:lpstr>
      <vt:lpstr>Tiered Focused Monitoring: District Self-Assessment</vt:lpstr>
      <vt:lpstr>Tiered Focused Monitoring: PSM Onsite Visit</vt:lpstr>
      <vt:lpstr>Tiered Focused Monitoring: Parent Survey</vt:lpstr>
      <vt:lpstr>Tiered Focused Monitoring: Analysis and Results</vt:lpstr>
      <vt:lpstr>Tiered Focused Monitoring: Supporting School Districts</vt:lpstr>
      <vt:lpstr>Tiered Focused Monitoring: Timelines Group A &amp; Group B </vt:lpstr>
      <vt:lpstr>Next Tiered Focus Monitoring Review: Group B</vt:lpstr>
      <vt:lpstr>DESE Systems Work Together </vt:lpstr>
      <vt:lpstr>Parent Resource Page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TFM Parent Orientation PowerPoint - English</dc:title>
  <dc:creator>DESE</dc:creator>
  <cp:lastModifiedBy>Zou, Dong (EOE)</cp:lastModifiedBy>
  <cp:revision>28</cp:revision>
  <dcterms:created xsi:type="dcterms:W3CDTF">2020-10-30T18:54:24Z</dcterms:created>
  <dcterms:modified xsi:type="dcterms:W3CDTF">2021-09-16T20:44:41Z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Sep 16 2021</vt:lpwstr>
  </property>
</Properties>
</file>