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9"/>
  </p:notesMasterIdLst>
  <p:handoutMasterIdLst>
    <p:handoutMasterId r:id="rId30"/>
  </p:handoutMasterIdLst>
  <p:sldIdLst>
    <p:sldId id="256" r:id="rId5"/>
    <p:sldId id="532" r:id="rId6"/>
    <p:sldId id="259" r:id="rId7"/>
    <p:sldId id="262" r:id="rId8"/>
    <p:sldId id="347" r:id="rId9"/>
    <p:sldId id="263" r:id="rId10"/>
    <p:sldId id="264" r:id="rId11"/>
    <p:sldId id="531" r:id="rId12"/>
    <p:sldId id="522" r:id="rId13"/>
    <p:sldId id="530" r:id="rId14"/>
    <p:sldId id="523" r:id="rId15"/>
    <p:sldId id="524" r:id="rId16"/>
    <p:sldId id="533" r:id="rId17"/>
    <p:sldId id="343" r:id="rId18"/>
    <p:sldId id="525" r:id="rId19"/>
    <p:sldId id="534" r:id="rId20"/>
    <p:sldId id="526" r:id="rId21"/>
    <p:sldId id="527" r:id="rId22"/>
    <p:sldId id="528" r:id="rId23"/>
    <p:sldId id="529" r:id="rId24"/>
    <p:sldId id="342" r:id="rId25"/>
    <p:sldId id="355" r:id="rId26"/>
    <p:sldId id="267" r:id="rId27"/>
    <p:sldId id="260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47B6"/>
    <a:srgbClr val="8397E7"/>
    <a:srgbClr val="AFCBFD"/>
    <a:srgbClr val="93A9FF"/>
    <a:srgbClr val="86A9E2"/>
    <a:srgbClr val="4948B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5DDF19-DCC5-441E-9D61-A39BB7EAD149}" v="1" dt="2023-12-15T16:49:31.5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08" autoAdjust="0"/>
    <p:restoredTop sz="86444" autoAdjust="0"/>
  </p:normalViewPr>
  <p:slideViewPr>
    <p:cSldViewPr snapToGrid="0">
      <p:cViewPr varScale="1">
        <p:scale>
          <a:sx n="48" d="100"/>
          <a:sy n="48" d="100"/>
        </p:scale>
        <p:origin x="54" y="654"/>
      </p:cViewPr>
      <p:guideLst/>
    </p:cSldViewPr>
  </p:slideViewPr>
  <p:outlineViewPr>
    <p:cViewPr>
      <p:scale>
        <a:sx n="33" d="100"/>
        <a:sy n="33" d="100"/>
      </p:scale>
      <p:origin x="0" y="-126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nge, Brendan W. (DESE)" userId="2fa212c5-460f-4e68-8187-d054735ffab6" providerId="ADAL" clId="{1C5DDF19-DCC5-441E-9D61-A39BB7EAD149}"/>
    <pc:docChg chg="custSel modSld">
      <pc:chgData name="Longe, Brendan W. (DESE)" userId="2fa212c5-460f-4e68-8187-d054735ffab6" providerId="ADAL" clId="{1C5DDF19-DCC5-441E-9D61-A39BB7EAD149}" dt="2023-12-15T16:50:28.903" v="45" actId="33553"/>
      <pc:docMkLst>
        <pc:docMk/>
      </pc:docMkLst>
      <pc:sldChg chg="modSp mod">
        <pc:chgData name="Longe, Brendan W. (DESE)" userId="2fa212c5-460f-4e68-8187-d054735ffab6" providerId="ADAL" clId="{1C5DDF19-DCC5-441E-9D61-A39BB7EAD149}" dt="2023-12-15T16:50:23.527" v="42" actId="962"/>
        <pc:sldMkLst>
          <pc:docMk/>
          <pc:sldMk cId="4086479608" sldId="260"/>
        </pc:sldMkLst>
        <pc:spChg chg="mod">
          <ac:chgData name="Longe, Brendan W. (DESE)" userId="2fa212c5-460f-4e68-8187-d054735ffab6" providerId="ADAL" clId="{1C5DDF19-DCC5-441E-9D61-A39BB7EAD149}" dt="2023-12-15T16:50:23.527" v="42" actId="962"/>
          <ac:spMkLst>
            <pc:docMk/>
            <pc:sldMk cId="4086479608" sldId="260"/>
            <ac:spMk id="9" creationId="{A4D657A1-9F00-0DCF-2596-B1C4BBDBFCE5}"/>
          </ac:spMkLst>
        </pc:spChg>
      </pc:sldChg>
      <pc:sldChg chg="modSp mod">
        <pc:chgData name="Longe, Brendan W. (DESE)" userId="2fa212c5-460f-4e68-8187-d054735ffab6" providerId="ADAL" clId="{1C5DDF19-DCC5-441E-9D61-A39BB7EAD149}" dt="2023-12-15T16:50:26.695" v="43" actId="33553"/>
        <pc:sldMkLst>
          <pc:docMk/>
          <pc:sldMk cId="1161644058" sldId="263"/>
        </pc:sldMkLst>
        <pc:spChg chg="mod">
          <ac:chgData name="Longe, Brendan W. (DESE)" userId="2fa212c5-460f-4e68-8187-d054735ffab6" providerId="ADAL" clId="{1C5DDF19-DCC5-441E-9D61-A39BB7EAD149}" dt="2023-12-15T16:50:26.695" v="43" actId="33553"/>
          <ac:spMkLst>
            <pc:docMk/>
            <pc:sldMk cId="1161644058" sldId="263"/>
            <ac:spMk id="7" creationId="{B3AAD43C-B3D6-42CB-A259-4878BBB53008}"/>
          </ac:spMkLst>
        </pc:spChg>
        <pc:spChg chg="mod">
          <ac:chgData name="Longe, Brendan W. (DESE)" userId="2fa212c5-460f-4e68-8187-d054735ffab6" providerId="ADAL" clId="{1C5DDF19-DCC5-441E-9D61-A39BB7EAD149}" dt="2023-12-15T16:49:33.911" v="5" actId="962"/>
          <ac:spMkLst>
            <pc:docMk/>
            <pc:sldMk cId="1161644058" sldId="263"/>
            <ac:spMk id="8" creationId="{BCFA291B-A606-BB63-5B71-D4A3E80B12CD}"/>
          </ac:spMkLst>
        </pc:spChg>
        <pc:spChg chg="mod">
          <ac:chgData name="Longe, Brendan W. (DESE)" userId="2fa212c5-460f-4e68-8187-d054735ffab6" providerId="ADAL" clId="{1C5DDF19-DCC5-441E-9D61-A39BB7EAD149}" dt="2023-12-15T16:49:35.136" v="6" actId="962"/>
          <ac:spMkLst>
            <pc:docMk/>
            <pc:sldMk cId="1161644058" sldId="263"/>
            <ac:spMk id="9" creationId="{4448973C-1FC5-6ACC-7F30-56E7C32F9B71}"/>
          </ac:spMkLst>
        </pc:spChg>
        <pc:spChg chg="mod">
          <ac:chgData name="Longe, Brendan W. (DESE)" userId="2fa212c5-460f-4e68-8187-d054735ffab6" providerId="ADAL" clId="{1C5DDF19-DCC5-441E-9D61-A39BB7EAD149}" dt="2023-12-15T16:49:36.235" v="7" actId="962"/>
          <ac:spMkLst>
            <pc:docMk/>
            <pc:sldMk cId="1161644058" sldId="263"/>
            <ac:spMk id="10" creationId="{56F7CA9C-5F3A-6FAB-78D6-39A8040C0A6F}"/>
          </ac:spMkLst>
        </pc:spChg>
        <pc:spChg chg="mod">
          <ac:chgData name="Longe, Brendan W. (DESE)" userId="2fa212c5-460f-4e68-8187-d054735ffab6" providerId="ADAL" clId="{1C5DDF19-DCC5-441E-9D61-A39BB7EAD149}" dt="2023-12-15T16:49:37.597" v="8" actId="962"/>
          <ac:spMkLst>
            <pc:docMk/>
            <pc:sldMk cId="1161644058" sldId="263"/>
            <ac:spMk id="11" creationId="{0A4765CB-C95B-EB7A-29C8-4BE615BBB379}"/>
          </ac:spMkLst>
        </pc:spChg>
        <pc:spChg chg="mod">
          <ac:chgData name="Longe, Brendan W. (DESE)" userId="2fa212c5-460f-4e68-8187-d054735ffab6" providerId="ADAL" clId="{1C5DDF19-DCC5-441E-9D61-A39BB7EAD149}" dt="2023-12-15T16:49:38.786" v="9" actId="962"/>
          <ac:spMkLst>
            <pc:docMk/>
            <pc:sldMk cId="1161644058" sldId="263"/>
            <ac:spMk id="12" creationId="{984743AE-A24F-76E5-E350-F4A8238D3D8B}"/>
          </ac:spMkLst>
        </pc:spChg>
        <pc:spChg chg="mod">
          <ac:chgData name="Longe, Brendan W. (DESE)" userId="2fa212c5-460f-4e68-8187-d054735ffab6" providerId="ADAL" clId="{1C5DDF19-DCC5-441E-9D61-A39BB7EAD149}" dt="2023-12-15T16:49:39.848" v="10" actId="962"/>
          <ac:spMkLst>
            <pc:docMk/>
            <pc:sldMk cId="1161644058" sldId="263"/>
            <ac:spMk id="13" creationId="{63A9DCD3-0E23-673B-B26E-38FB6A69DCE9}"/>
          </ac:spMkLst>
        </pc:spChg>
        <pc:spChg chg="mod">
          <ac:chgData name="Longe, Brendan W. (DESE)" userId="2fa212c5-460f-4e68-8187-d054735ffab6" providerId="ADAL" clId="{1C5DDF19-DCC5-441E-9D61-A39BB7EAD149}" dt="2023-12-15T16:49:41.001" v="11" actId="962"/>
          <ac:spMkLst>
            <pc:docMk/>
            <pc:sldMk cId="1161644058" sldId="263"/>
            <ac:spMk id="14" creationId="{0F584367-754C-0763-58C3-D2AB9D56AFA6}"/>
          </ac:spMkLst>
        </pc:spChg>
        <pc:spChg chg="mod">
          <ac:chgData name="Longe, Brendan W. (DESE)" userId="2fa212c5-460f-4e68-8187-d054735ffab6" providerId="ADAL" clId="{1C5DDF19-DCC5-441E-9D61-A39BB7EAD149}" dt="2023-12-15T16:49:42.057" v="12" actId="962"/>
          <ac:spMkLst>
            <pc:docMk/>
            <pc:sldMk cId="1161644058" sldId="263"/>
            <ac:spMk id="17" creationId="{1ECB76BA-5BBA-0A3D-73A1-3519DEE37A77}"/>
          </ac:spMkLst>
        </pc:spChg>
        <pc:spChg chg="mod">
          <ac:chgData name="Longe, Brendan W. (DESE)" userId="2fa212c5-460f-4e68-8187-d054735ffab6" providerId="ADAL" clId="{1C5DDF19-DCC5-441E-9D61-A39BB7EAD149}" dt="2023-12-15T16:49:43.178" v="13" actId="962"/>
          <ac:spMkLst>
            <pc:docMk/>
            <pc:sldMk cId="1161644058" sldId="263"/>
            <ac:spMk id="18" creationId="{58ADE729-EDEE-1D10-0DFB-FDF245D40208}"/>
          </ac:spMkLst>
        </pc:spChg>
        <pc:picChg chg="mod">
          <ac:chgData name="Longe, Brendan W. (DESE)" userId="2fa212c5-460f-4e68-8187-d054735ffab6" providerId="ADAL" clId="{1C5DDF19-DCC5-441E-9D61-A39BB7EAD149}" dt="2023-12-15T16:49:32.787" v="4" actId="962"/>
          <ac:picMkLst>
            <pc:docMk/>
            <pc:sldMk cId="1161644058" sldId="263"/>
            <ac:picMk id="6" creationId="{2886A2A6-7096-7BF5-2A20-248BC2A7D813}"/>
          </ac:picMkLst>
        </pc:picChg>
      </pc:sldChg>
      <pc:sldChg chg="modSp mod">
        <pc:chgData name="Longe, Brendan W. (DESE)" userId="2fa212c5-460f-4e68-8187-d054735ffab6" providerId="ADAL" clId="{1C5DDF19-DCC5-441E-9D61-A39BB7EAD149}" dt="2023-12-15T16:50:28.903" v="45" actId="33553"/>
        <pc:sldMkLst>
          <pc:docMk/>
          <pc:sldMk cId="1903197258" sldId="355"/>
        </pc:sldMkLst>
        <pc:spChg chg="mod">
          <ac:chgData name="Longe, Brendan W. (DESE)" userId="2fa212c5-460f-4e68-8187-d054735ffab6" providerId="ADAL" clId="{1C5DDF19-DCC5-441E-9D61-A39BB7EAD149}" dt="2023-12-15T16:50:18.437" v="38" actId="962"/>
          <ac:spMkLst>
            <pc:docMk/>
            <pc:sldMk cId="1903197258" sldId="355"/>
            <ac:spMk id="11" creationId="{1FA49844-EECD-77E9-4B1D-1CE1EE29D593}"/>
          </ac:spMkLst>
        </pc:spChg>
        <pc:spChg chg="mod">
          <ac:chgData name="Longe, Brendan W. (DESE)" userId="2fa212c5-460f-4e68-8187-d054735ffab6" providerId="ADAL" clId="{1C5DDF19-DCC5-441E-9D61-A39BB7EAD149}" dt="2023-12-15T16:50:28.903" v="45" actId="33553"/>
          <ac:spMkLst>
            <pc:docMk/>
            <pc:sldMk cId="1903197258" sldId="355"/>
            <ac:spMk id="43" creationId="{D9226B70-BBB0-24BF-632E-692008216F70}"/>
          </ac:spMkLst>
        </pc:spChg>
        <pc:picChg chg="mod">
          <ac:chgData name="Longe, Brendan W. (DESE)" userId="2fa212c5-460f-4e68-8187-d054735ffab6" providerId="ADAL" clId="{1C5DDF19-DCC5-441E-9D61-A39BB7EAD149}" dt="2023-12-15T16:50:14.378" v="35" actId="962"/>
          <ac:picMkLst>
            <pc:docMk/>
            <pc:sldMk cId="1903197258" sldId="355"/>
            <ac:picMk id="5" creationId="{6C4033EB-E105-5B6D-7283-72833D603E72}"/>
          </ac:picMkLst>
        </pc:picChg>
        <pc:picChg chg="mod">
          <ac:chgData name="Longe, Brendan W. (DESE)" userId="2fa212c5-460f-4e68-8187-d054735ffab6" providerId="ADAL" clId="{1C5DDF19-DCC5-441E-9D61-A39BB7EAD149}" dt="2023-12-15T16:50:15.578" v="36" actId="962"/>
          <ac:picMkLst>
            <pc:docMk/>
            <pc:sldMk cId="1903197258" sldId="355"/>
            <ac:picMk id="7" creationId="{10695667-7EF0-8EFF-D8A1-ED3240B9CA7C}"/>
          </ac:picMkLst>
        </pc:picChg>
        <pc:picChg chg="mod">
          <ac:chgData name="Longe, Brendan W. (DESE)" userId="2fa212c5-460f-4e68-8187-d054735ffab6" providerId="ADAL" clId="{1C5DDF19-DCC5-441E-9D61-A39BB7EAD149}" dt="2023-12-15T16:50:17.294" v="37" actId="962"/>
          <ac:picMkLst>
            <pc:docMk/>
            <pc:sldMk cId="1903197258" sldId="355"/>
            <ac:picMk id="10" creationId="{849963A7-0E29-7CF5-5AD6-51E695E8E63A}"/>
          </ac:picMkLst>
        </pc:picChg>
        <pc:picChg chg="mod">
          <ac:chgData name="Longe, Brendan W. (DESE)" userId="2fa212c5-460f-4e68-8187-d054735ffab6" providerId="ADAL" clId="{1C5DDF19-DCC5-441E-9D61-A39BB7EAD149}" dt="2023-12-15T16:50:22.198" v="41" actId="962"/>
          <ac:picMkLst>
            <pc:docMk/>
            <pc:sldMk cId="1903197258" sldId="355"/>
            <ac:picMk id="36" creationId="{B5A1A3D3-2B57-E6B5-5D47-C7848B2875A3}"/>
          </ac:picMkLst>
        </pc:picChg>
        <pc:cxnChg chg="mod">
          <ac:chgData name="Longe, Brendan W. (DESE)" userId="2fa212c5-460f-4e68-8187-d054735ffab6" providerId="ADAL" clId="{1C5DDF19-DCC5-441E-9D61-A39BB7EAD149}" dt="2023-12-15T16:50:19.780" v="39" actId="962"/>
          <ac:cxnSpMkLst>
            <pc:docMk/>
            <pc:sldMk cId="1903197258" sldId="355"/>
            <ac:cxnSpMk id="13" creationId="{BE6DDCA4-D55E-4EC3-7391-9041BE973988}"/>
          </ac:cxnSpMkLst>
        </pc:cxnChg>
        <pc:cxnChg chg="mod">
          <ac:chgData name="Longe, Brendan W. (DESE)" userId="2fa212c5-460f-4e68-8187-d054735ffab6" providerId="ADAL" clId="{1C5DDF19-DCC5-441E-9D61-A39BB7EAD149}" dt="2023-12-15T16:50:20.994" v="40" actId="962"/>
          <ac:cxnSpMkLst>
            <pc:docMk/>
            <pc:sldMk cId="1903197258" sldId="355"/>
            <ac:cxnSpMk id="16" creationId="{767E3460-AEFA-9DDB-6856-90DC34CAEA5A}"/>
          </ac:cxnSpMkLst>
        </pc:cxnChg>
      </pc:sldChg>
      <pc:sldChg chg="modSp mod">
        <pc:chgData name="Longe, Brendan W. (DESE)" userId="2fa212c5-460f-4e68-8187-d054735ffab6" providerId="ADAL" clId="{1C5DDF19-DCC5-441E-9D61-A39BB7EAD149}" dt="2023-12-15T16:49:48.671" v="16" actId="962"/>
        <pc:sldMkLst>
          <pc:docMk/>
          <pc:sldMk cId="1637070833" sldId="522"/>
        </pc:sldMkLst>
        <pc:spChg chg="mod">
          <ac:chgData name="Longe, Brendan W. (DESE)" userId="2fa212c5-460f-4e68-8187-d054735ffab6" providerId="ADAL" clId="{1C5DDF19-DCC5-441E-9D61-A39BB7EAD149}" dt="2023-12-15T16:49:44.324" v="14" actId="962"/>
          <ac:spMkLst>
            <pc:docMk/>
            <pc:sldMk cId="1637070833" sldId="522"/>
            <ac:spMk id="30" creationId="{E5730F92-C9DF-0393-1045-34B57065ABA4}"/>
          </ac:spMkLst>
        </pc:spChg>
        <pc:spChg chg="mod">
          <ac:chgData name="Longe, Brendan W. (DESE)" userId="2fa212c5-460f-4e68-8187-d054735ffab6" providerId="ADAL" clId="{1C5DDF19-DCC5-441E-9D61-A39BB7EAD149}" dt="2023-12-15T16:49:47.204" v="15" actId="962"/>
          <ac:spMkLst>
            <pc:docMk/>
            <pc:sldMk cId="1637070833" sldId="522"/>
            <ac:spMk id="31" creationId="{0126ACEF-1350-96B1-169D-1F4E85462B6A}"/>
          </ac:spMkLst>
        </pc:spChg>
        <pc:spChg chg="mod">
          <ac:chgData name="Longe, Brendan W. (DESE)" userId="2fa212c5-460f-4e68-8187-d054735ffab6" providerId="ADAL" clId="{1C5DDF19-DCC5-441E-9D61-A39BB7EAD149}" dt="2023-12-15T16:49:48.671" v="16" actId="962"/>
          <ac:spMkLst>
            <pc:docMk/>
            <pc:sldMk cId="1637070833" sldId="522"/>
            <ac:spMk id="32" creationId="{B14FD99D-3F5C-62E8-31BC-68902AC4EFC6}"/>
          </ac:spMkLst>
        </pc:spChg>
      </pc:sldChg>
      <pc:sldChg chg="modSp mod">
        <pc:chgData name="Longe, Brendan W. (DESE)" userId="2fa212c5-460f-4e68-8187-d054735ffab6" providerId="ADAL" clId="{1C5DDF19-DCC5-441E-9D61-A39BB7EAD149}" dt="2023-12-15T16:50:01.811" v="25" actId="962"/>
        <pc:sldMkLst>
          <pc:docMk/>
          <pc:sldMk cId="4247851696" sldId="525"/>
        </pc:sldMkLst>
        <pc:spChg chg="mod">
          <ac:chgData name="Longe, Brendan W. (DESE)" userId="2fa212c5-460f-4e68-8187-d054735ffab6" providerId="ADAL" clId="{1C5DDF19-DCC5-441E-9D61-A39BB7EAD149}" dt="2023-12-15T16:50:00.611" v="24" actId="962"/>
          <ac:spMkLst>
            <pc:docMk/>
            <pc:sldMk cId="4247851696" sldId="525"/>
            <ac:spMk id="14" creationId="{4E78EDDB-8C07-C330-C12D-4FC9288062DB}"/>
          </ac:spMkLst>
        </pc:spChg>
        <pc:spChg chg="mod">
          <ac:chgData name="Longe, Brendan W. (DESE)" userId="2fa212c5-460f-4e68-8187-d054735ffab6" providerId="ADAL" clId="{1C5DDF19-DCC5-441E-9D61-A39BB7EAD149}" dt="2023-12-15T16:50:01.811" v="25" actId="962"/>
          <ac:spMkLst>
            <pc:docMk/>
            <pc:sldMk cId="4247851696" sldId="525"/>
            <ac:spMk id="16" creationId="{34681648-CA67-D565-7DF2-215DFCF487BD}"/>
          </ac:spMkLst>
        </pc:spChg>
        <pc:picChg chg="mod">
          <ac:chgData name="Longe, Brendan W. (DESE)" userId="2fa212c5-460f-4e68-8187-d054735ffab6" providerId="ADAL" clId="{1C5DDF19-DCC5-441E-9D61-A39BB7EAD149}" dt="2023-12-15T16:49:49.909" v="17" actId="962"/>
          <ac:picMkLst>
            <pc:docMk/>
            <pc:sldMk cId="4247851696" sldId="525"/>
            <ac:picMk id="5" creationId="{52BD08D8-6A5C-0846-A752-2493B41883EB}"/>
          </ac:picMkLst>
        </pc:picChg>
        <pc:picChg chg="mod">
          <ac:chgData name="Longe, Brendan W. (DESE)" userId="2fa212c5-460f-4e68-8187-d054735ffab6" providerId="ADAL" clId="{1C5DDF19-DCC5-441E-9D61-A39BB7EAD149}" dt="2023-12-15T16:49:59.461" v="23" actId="962"/>
          <ac:picMkLst>
            <pc:docMk/>
            <pc:sldMk cId="4247851696" sldId="525"/>
            <ac:picMk id="12" creationId="{98FB0C73-065E-FFF7-C1F0-341A4AC3F4EB}"/>
          </ac:picMkLst>
        </pc:picChg>
        <pc:picChg chg="mod">
          <ac:chgData name="Longe, Brendan W. (DESE)" userId="2fa212c5-460f-4e68-8187-d054735ffab6" providerId="ADAL" clId="{1C5DDF19-DCC5-441E-9D61-A39BB7EAD149}" dt="2023-12-15T16:49:51.157" v="18" actId="962"/>
          <ac:picMkLst>
            <pc:docMk/>
            <pc:sldMk cId="4247851696" sldId="525"/>
            <ac:picMk id="13" creationId="{34940A9E-E8F4-C9B5-C036-4B4CE4EAD364}"/>
          </ac:picMkLst>
        </pc:picChg>
        <pc:cxnChg chg="mod">
          <ac:chgData name="Longe, Brendan W. (DESE)" userId="2fa212c5-460f-4e68-8187-d054735ffab6" providerId="ADAL" clId="{1C5DDF19-DCC5-441E-9D61-A39BB7EAD149}" dt="2023-12-15T16:49:52.409" v="19" actId="962"/>
          <ac:cxnSpMkLst>
            <pc:docMk/>
            <pc:sldMk cId="4247851696" sldId="525"/>
            <ac:cxnSpMk id="15" creationId="{F186828E-48D8-C27B-AD5F-B576F74EBF49}"/>
          </ac:cxnSpMkLst>
        </pc:cxnChg>
        <pc:cxnChg chg="mod">
          <ac:chgData name="Longe, Brendan W. (DESE)" userId="2fa212c5-460f-4e68-8187-d054735ffab6" providerId="ADAL" clId="{1C5DDF19-DCC5-441E-9D61-A39BB7EAD149}" dt="2023-12-15T16:49:53.577" v="20" actId="962"/>
          <ac:cxnSpMkLst>
            <pc:docMk/>
            <pc:sldMk cId="4247851696" sldId="525"/>
            <ac:cxnSpMk id="19" creationId="{EDED2481-369B-872D-63A2-506F6CBDD792}"/>
          </ac:cxnSpMkLst>
        </pc:cxnChg>
        <pc:cxnChg chg="mod">
          <ac:chgData name="Longe, Brendan W. (DESE)" userId="2fa212c5-460f-4e68-8187-d054735ffab6" providerId="ADAL" clId="{1C5DDF19-DCC5-441E-9D61-A39BB7EAD149}" dt="2023-12-15T16:49:57.103" v="21" actId="962"/>
          <ac:cxnSpMkLst>
            <pc:docMk/>
            <pc:sldMk cId="4247851696" sldId="525"/>
            <ac:cxnSpMk id="21" creationId="{BB54A297-5CC1-2E4D-6E99-50779B56A884}"/>
          </ac:cxnSpMkLst>
        </pc:cxnChg>
        <pc:cxnChg chg="mod">
          <ac:chgData name="Longe, Brendan W. (DESE)" userId="2fa212c5-460f-4e68-8187-d054735ffab6" providerId="ADAL" clId="{1C5DDF19-DCC5-441E-9D61-A39BB7EAD149}" dt="2023-12-15T16:49:58.320" v="22" actId="962"/>
          <ac:cxnSpMkLst>
            <pc:docMk/>
            <pc:sldMk cId="4247851696" sldId="525"/>
            <ac:cxnSpMk id="23" creationId="{8D65C0DD-3C73-9588-AB31-D4643E905C74}"/>
          </ac:cxnSpMkLst>
        </pc:cxnChg>
      </pc:sldChg>
      <pc:sldChg chg="delSp modSp mod delAnim">
        <pc:chgData name="Longe, Brendan W. (DESE)" userId="2fa212c5-460f-4e68-8187-d054735ffab6" providerId="ADAL" clId="{1C5DDF19-DCC5-441E-9D61-A39BB7EAD149}" dt="2023-12-15T16:50:08.381" v="30" actId="962"/>
        <pc:sldMkLst>
          <pc:docMk/>
          <pc:sldMk cId="3082408038" sldId="526"/>
        </pc:sldMkLst>
        <pc:spChg chg="mod">
          <ac:chgData name="Longe, Brendan W. (DESE)" userId="2fa212c5-460f-4e68-8187-d054735ffab6" providerId="ADAL" clId="{1C5DDF19-DCC5-441E-9D61-A39BB7EAD149}" dt="2023-12-15T16:50:04.068" v="27" actId="962"/>
          <ac:spMkLst>
            <pc:docMk/>
            <pc:sldMk cId="3082408038" sldId="526"/>
            <ac:spMk id="4" creationId="{1A8B512F-C943-4AAF-BD1E-7488D613691C}"/>
          </ac:spMkLst>
        </pc:spChg>
        <pc:spChg chg="mod">
          <ac:chgData name="Longe, Brendan W. (DESE)" userId="2fa212c5-460f-4e68-8187-d054735ffab6" providerId="ADAL" clId="{1C5DDF19-DCC5-441E-9D61-A39BB7EAD149}" dt="2023-12-15T16:50:08.381" v="30" actId="962"/>
          <ac:spMkLst>
            <pc:docMk/>
            <pc:sldMk cId="3082408038" sldId="526"/>
            <ac:spMk id="26" creationId="{C28E5104-D58C-01C6-B4CE-1753816BF565}"/>
          </ac:spMkLst>
        </pc:spChg>
        <pc:spChg chg="del">
          <ac:chgData name="Longe, Brendan W. (DESE)" userId="2fa212c5-460f-4e68-8187-d054735ffab6" providerId="ADAL" clId="{1C5DDF19-DCC5-441E-9D61-A39BB7EAD149}" dt="2023-12-15T16:49:16.548" v="0" actId="478"/>
          <ac:spMkLst>
            <pc:docMk/>
            <pc:sldMk cId="3082408038" sldId="526"/>
            <ac:spMk id="27" creationId="{017DDB38-2EBA-1089-AA10-73E37A6EF3DE}"/>
          </ac:spMkLst>
        </pc:spChg>
        <pc:spChg chg="del">
          <ac:chgData name="Longe, Brendan W. (DESE)" userId="2fa212c5-460f-4e68-8187-d054735ffab6" providerId="ADAL" clId="{1C5DDF19-DCC5-441E-9D61-A39BB7EAD149}" dt="2023-12-15T16:49:17.161" v="1" actId="478"/>
          <ac:spMkLst>
            <pc:docMk/>
            <pc:sldMk cId="3082408038" sldId="526"/>
            <ac:spMk id="28" creationId="{143AD76D-A3B2-79E9-925F-0AB099501F10}"/>
          </ac:spMkLst>
        </pc:spChg>
        <pc:spChg chg="del">
          <ac:chgData name="Longe, Brendan W. (DESE)" userId="2fa212c5-460f-4e68-8187-d054735ffab6" providerId="ADAL" clId="{1C5DDF19-DCC5-441E-9D61-A39BB7EAD149}" dt="2023-12-15T16:49:18.093" v="2" actId="478"/>
          <ac:spMkLst>
            <pc:docMk/>
            <pc:sldMk cId="3082408038" sldId="526"/>
            <ac:spMk id="29" creationId="{0B15EA13-05FA-5862-5BB5-721937558D1E}"/>
          </ac:spMkLst>
        </pc:spChg>
        <pc:picChg chg="mod">
          <ac:chgData name="Longe, Brendan W. (DESE)" userId="2fa212c5-460f-4e68-8187-d054735ffab6" providerId="ADAL" clId="{1C5DDF19-DCC5-441E-9D61-A39BB7EAD149}" dt="2023-12-15T16:50:05.379" v="28" actId="962"/>
          <ac:picMkLst>
            <pc:docMk/>
            <pc:sldMk cId="3082408038" sldId="526"/>
            <ac:picMk id="7" creationId="{0F57B2BD-73D5-9A70-514E-6BC61DE2E743}"/>
          </ac:picMkLst>
        </pc:picChg>
        <pc:picChg chg="mod">
          <ac:chgData name="Longe, Brendan W. (DESE)" userId="2fa212c5-460f-4e68-8187-d054735ffab6" providerId="ADAL" clId="{1C5DDF19-DCC5-441E-9D61-A39BB7EAD149}" dt="2023-12-15T16:50:07.115" v="29" actId="962"/>
          <ac:picMkLst>
            <pc:docMk/>
            <pc:sldMk cId="3082408038" sldId="526"/>
            <ac:picMk id="8" creationId="{5C9539E9-45FD-3A53-2C38-97ED749C309C}"/>
          </ac:picMkLst>
        </pc:picChg>
      </pc:sldChg>
      <pc:sldChg chg="modSp mod">
        <pc:chgData name="Longe, Brendan W. (DESE)" userId="2fa212c5-460f-4e68-8187-d054735ffab6" providerId="ADAL" clId="{1C5DDF19-DCC5-441E-9D61-A39BB7EAD149}" dt="2023-12-15T16:50:12.011" v="33" actId="962"/>
        <pc:sldMkLst>
          <pc:docMk/>
          <pc:sldMk cId="4205500463" sldId="527"/>
        </pc:sldMkLst>
        <pc:spChg chg="mod">
          <ac:chgData name="Longe, Brendan W. (DESE)" userId="2fa212c5-460f-4e68-8187-d054735ffab6" providerId="ADAL" clId="{1C5DDF19-DCC5-441E-9D61-A39BB7EAD149}" dt="2023-12-15T16:50:09.472" v="31" actId="962"/>
          <ac:spMkLst>
            <pc:docMk/>
            <pc:sldMk cId="4205500463" sldId="527"/>
            <ac:spMk id="10" creationId="{FFDCB8D3-2B7E-79B9-6E05-366D8A680226}"/>
          </ac:spMkLst>
        </pc:spChg>
        <pc:spChg chg="mod">
          <ac:chgData name="Longe, Brendan W. (DESE)" userId="2fa212c5-460f-4e68-8187-d054735ffab6" providerId="ADAL" clId="{1C5DDF19-DCC5-441E-9D61-A39BB7EAD149}" dt="2023-12-15T16:50:10.840" v="32" actId="962"/>
          <ac:spMkLst>
            <pc:docMk/>
            <pc:sldMk cId="4205500463" sldId="527"/>
            <ac:spMk id="11" creationId="{A697966C-4853-D35A-3841-A9A96B7A8145}"/>
          </ac:spMkLst>
        </pc:spChg>
        <pc:grpChg chg="mod">
          <ac:chgData name="Longe, Brendan W. (DESE)" userId="2fa212c5-460f-4e68-8187-d054735ffab6" providerId="ADAL" clId="{1C5DDF19-DCC5-441E-9D61-A39BB7EAD149}" dt="2023-12-15T16:50:12.011" v="33" actId="962"/>
          <ac:grpSpMkLst>
            <pc:docMk/>
            <pc:sldMk cId="4205500463" sldId="527"/>
            <ac:grpSpMk id="20" creationId="{D967BD24-AA3C-45F0-A8B0-0A36F67ECDA4}"/>
          </ac:grpSpMkLst>
        </pc:grpChg>
      </pc:sldChg>
      <pc:sldChg chg="modSp mod">
        <pc:chgData name="Longe, Brendan W. (DESE)" userId="2fa212c5-460f-4e68-8187-d054735ffab6" providerId="ADAL" clId="{1C5DDF19-DCC5-441E-9D61-A39BB7EAD149}" dt="2023-12-15T16:50:13.087" v="34" actId="962"/>
        <pc:sldMkLst>
          <pc:docMk/>
          <pc:sldMk cId="2013737816" sldId="528"/>
        </pc:sldMkLst>
        <pc:spChg chg="mod">
          <ac:chgData name="Longe, Brendan W. (DESE)" userId="2fa212c5-460f-4e68-8187-d054735ffab6" providerId="ADAL" clId="{1C5DDF19-DCC5-441E-9D61-A39BB7EAD149}" dt="2023-12-15T16:50:13.087" v="34" actId="962"/>
          <ac:spMkLst>
            <pc:docMk/>
            <pc:sldMk cId="2013737816" sldId="528"/>
            <ac:spMk id="4" creationId="{3625A9C0-5DA9-4B59-833A-6C2390F550AF}"/>
          </ac:spMkLst>
        </pc:spChg>
      </pc:sldChg>
      <pc:sldChg chg="modSp mod">
        <pc:chgData name="Longe, Brendan W. (DESE)" userId="2fa212c5-460f-4e68-8187-d054735ffab6" providerId="ADAL" clId="{1C5DDF19-DCC5-441E-9D61-A39BB7EAD149}" dt="2023-12-15T16:50:27.837" v="44" actId="33553"/>
        <pc:sldMkLst>
          <pc:docMk/>
          <pc:sldMk cId="2969055237" sldId="529"/>
        </pc:sldMkLst>
        <pc:spChg chg="mod">
          <ac:chgData name="Longe, Brendan W. (DESE)" userId="2fa212c5-460f-4e68-8187-d054735ffab6" providerId="ADAL" clId="{1C5DDF19-DCC5-441E-9D61-A39BB7EAD149}" dt="2023-12-15T16:50:27.837" v="44" actId="33553"/>
          <ac:spMkLst>
            <pc:docMk/>
            <pc:sldMk cId="2969055237" sldId="529"/>
            <ac:spMk id="4" creationId="{3625A9C0-5DA9-4B59-833A-6C2390F550AF}"/>
          </ac:spMkLst>
        </pc:spChg>
      </pc:sldChg>
      <pc:sldChg chg="modSp">
        <pc:chgData name="Longe, Brendan W. (DESE)" userId="2fa212c5-460f-4e68-8187-d054735ffab6" providerId="ADAL" clId="{1C5DDF19-DCC5-441E-9D61-A39BB7EAD149}" dt="2023-12-15T16:49:31.533" v="3" actId="962"/>
        <pc:sldMkLst>
          <pc:docMk/>
          <pc:sldMk cId="2372461027" sldId="532"/>
        </pc:sldMkLst>
        <pc:graphicFrameChg chg="mod">
          <ac:chgData name="Longe, Brendan W. (DESE)" userId="2fa212c5-460f-4e68-8187-d054735ffab6" providerId="ADAL" clId="{1C5DDF19-DCC5-441E-9D61-A39BB7EAD149}" dt="2023-12-15T16:49:31.533" v="3" actId="962"/>
          <ac:graphicFrameMkLst>
            <pc:docMk/>
            <pc:sldMk cId="2372461027" sldId="532"/>
            <ac:graphicFrameMk id="5" creationId="{15C8C8FD-6B04-6BEF-31CF-C0E57AD7D403}"/>
          </ac:graphicFrameMkLst>
        </pc:graphicFrameChg>
      </pc:sldChg>
      <pc:sldChg chg="modSp mod">
        <pc:chgData name="Longe, Brendan W. (DESE)" userId="2fa212c5-460f-4e68-8187-d054735ffab6" providerId="ADAL" clId="{1C5DDF19-DCC5-441E-9D61-A39BB7EAD149}" dt="2023-12-15T16:50:02.883" v="26" actId="962"/>
        <pc:sldMkLst>
          <pc:docMk/>
          <pc:sldMk cId="3617643727" sldId="534"/>
        </pc:sldMkLst>
        <pc:picChg chg="mod">
          <ac:chgData name="Longe, Brendan W. (DESE)" userId="2fa212c5-460f-4e68-8187-d054735ffab6" providerId="ADAL" clId="{1C5DDF19-DCC5-441E-9D61-A39BB7EAD149}" dt="2023-12-15T16:50:02.883" v="26" actId="962"/>
          <ac:picMkLst>
            <pc:docMk/>
            <pc:sldMk cId="3617643727" sldId="534"/>
            <ac:picMk id="7" creationId="{2714D358-1BCD-05CB-AC86-088B4F9448B9}"/>
          </ac:picMkLst>
        </pc:picChg>
      </pc:sldChg>
    </pc:docChg>
  </pc:docChgLst>
  <pc:docChgLst>
    <pc:chgData name="Longe, Brendan W. (DESE)" userId="2fa212c5-460f-4e68-8187-d054735ffab6" providerId="ADAL" clId="{8FFCCFC5-55BF-45E8-A290-C76BB9BF633A}"/>
    <pc:docChg chg="undo custSel modSld">
      <pc:chgData name="Longe, Brendan W. (DESE)" userId="2fa212c5-460f-4e68-8187-d054735ffab6" providerId="ADAL" clId="{8FFCCFC5-55BF-45E8-A290-C76BB9BF633A}" dt="2023-12-13T14:18:10.303" v="3221" actId="20577"/>
      <pc:docMkLst>
        <pc:docMk/>
      </pc:docMkLst>
      <pc:sldChg chg="modSp mod">
        <pc:chgData name="Longe, Brendan W. (DESE)" userId="2fa212c5-460f-4e68-8187-d054735ffab6" providerId="ADAL" clId="{8FFCCFC5-55BF-45E8-A290-C76BB9BF633A}" dt="2023-12-13T12:48:41.126" v="3013" actId="20577"/>
        <pc:sldMkLst>
          <pc:docMk/>
          <pc:sldMk cId="2344091008" sldId="264"/>
        </pc:sldMkLst>
        <pc:spChg chg="mod">
          <ac:chgData name="Longe, Brendan W. (DESE)" userId="2fa212c5-460f-4e68-8187-d054735ffab6" providerId="ADAL" clId="{8FFCCFC5-55BF-45E8-A290-C76BB9BF633A}" dt="2023-12-13T12:48:41.126" v="3013" actId="20577"/>
          <ac:spMkLst>
            <pc:docMk/>
            <pc:sldMk cId="2344091008" sldId="264"/>
            <ac:spMk id="5" creationId="{C1B92A32-9545-CC6D-EB55-03C188D20E4A}"/>
          </ac:spMkLst>
        </pc:spChg>
      </pc:sldChg>
      <pc:sldChg chg="modSp mod">
        <pc:chgData name="Longe, Brendan W. (DESE)" userId="2fa212c5-460f-4e68-8187-d054735ffab6" providerId="ADAL" clId="{8FFCCFC5-55BF-45E8-A290-C76BB9BF633A}" dt="2023-12-12T20:50:37.129" v="162" actId="1076"/>
        <pc:sldMkLst>
          <pc:docMk/>
          <pc:sldMk cId="381124347" sldId="343"/>
        </pc:sldMkLst>
        <pc:spChg chg="mod">
          <ac:chgData name="Longe, Brendan W. (DESE)" userId="2fa212c5-460f-4e68-8187-d054735ffab6" providerId="ADAL" clId="{8FFCCFC5-55BF-45E8-A290-C76BB9BF633A}" dt="2023-12-12T20:31:20.542" v="42" actId="20577"/>
          <ac:spMkLst>
            <pc:docMk/>
            <pc:sldMk cId="381124347" sldId="343"/>
            <ac:spMk id="2" creationId="{F8B8BB55-8070-B2D5-C692-4E9D6684C5E1}"/>
          </ac:spMkLst>
        </pc:spChg>
        <pc:spChg chg="mod">
          <ac:chgData name="Longe, Brendan W. (DESE)" userId="2fa212c5-460f-4e68-8187-d054735ffab6" providerId="ADAL" clId="{8FFCCFC5-55BF-45E8-A290-C76BB9BF633A}" dt="2023-12-12T20:50:37.129" v="162" actId="1076"/>
          <ac:spMkLst>
            <pc:docMk/>
            <pc:sldMk cId="381124347" sldId="343"/>
            <ac:spMk id="4" creationId="{5D4BECDE-FC97-85B7-2E4E-4AAD8B44A0B1}"/>
          </ac:spMkLst>
        </pc:spChg>
      </pc:sldChg>
      <pc:sldChg chg="modSp mod">
        <pc:chgData name="Longe, Brendan W. (DESE)" userId="2fa212c5-460f-4e68-8187-d054735ffab6" providerId="ADAL" clId="{8FFCCFC5-55BF-45E8-A290-C76BB9BF633A}" dt="2023-12-12T20:30:55.161" v="31" actId="20577"/>
        <pc:sldMkLst>
          <pc:docMk/>
          <pc:sldMk cId="2224717209" sldId="523"/>
        </pc:sldMkLst>
        <pc:spChg chg="mod">
          <ac:chgData name="Longe, Brendan W. (DESE)" userId="2fa212c5-460f-4e68-8187-d054735ffab6" providerId="ADAL" clId="{8FFCCFC5-55BF-45E8-A290-C76BB9BF633A}" dt="2023-12-12T20:30:55.161" v="31" actId="20577"/>
          <ac:spMkLst>
            <pc:docMk/>
            <pc:sldMk cId="2224717209" sldId="523"/>
            <ac:spMk id="3" creationId="{8F6C044D-63D1-1841-EA37-19BD5EB417F8}"/>
          </ac:spMkLst>
        </pc:spChg>
      </pc:sldChg>
      <pc:sldChg chg="modSp mod">
        <pc:chgData name="Longe, Brendan W. (DESE)" userId="2fa212c5-460f-4e68-8187-d054735ffab6" providerId="ADAL" clId="{8FFCCFC5-55BF-45E8-A290-C76BB9BF633A}" dt="2023-12-13T13:59:57.387" v="3210" actId="20577"/>
        <pc:sldMkLst>
          <pc:docMk/>
          <pc:sldMk cId="3665517368" sldId="524"/>
        </pc:sldMkLst>
        <pc:spChg chg="mod">
          <ac:chgData name="Longe, Brendan W. (DESE)" userId="2fa212c5-460f-4e68-8187-d054735ffab6" providerId="ADAL" clId="{8FFCCFC5-55BF-45E8-A290-C76BB9BF633A}" dt="2023-12-13T13:59:57.387" v="3210" actId="20577"/>
          <ac:spMkLst>
            <pc:docMk/>
            <pc:sldMk cId="3665517368" sldId="524"/>
            <ac:spMk id="7" creationId="{5D9E067B-DBEE-41DA-8D16-B31BD6BB7775}"/>
          </ac:spMkLst>
        </pc:spChg>
      </pc:sldChg>
      <pc:sldChg chg="addSp delSp modSp mod modAnim">
        <pc:chgData name="Longe, Brendan W. (DESE)" userId="2fa212c5-460f-4e68-8187-d054735ffab6" providerId="ADAL" clId="{8FFCCFC5-55BF-45E8-A290-C76BB9BF633A}" dt="2023-12-12T20:44:17.064" v="80"/>
        <pc:sldMkLst>
          <pc:docMk/>
          <pc:sldMk cId="4247851696" sldId="525"/>
        </pc:sldMkLst>
        <pc:spChg chg="add mod">
          <ac:chgData name="Longe, Brendan W. (DESE)" userId="2fa212c5-460f-4e68-8187-d054735ffab6" providerId="ADAL" clId="{8FFCCFC5-55BF-45E8-A290-C76BB9BF633A}" dt="2023-12-12T20:42:10.357" v="65" actId="14100"/>
          <ac:spMkLst>
            <pc:docMk/>
            <pc:sldMk cId="4247851696" sldId="525"/>
            <ac:spMk id="14" creationId="{4E78EDDB-8C07-C330-C12D-4FC9288062DB}"/>
          </ac:spMkLst>
        </pc:spChg>
        <pc:spChg chg="add mod">
          <ac:chgData name="Longe, Brendan W. (DESE)" userId="2fa212c5-460f-4e68-8187-d054735ffab6" providerId="ADAL" clId="{8FFCCFC5-55BF-45E8-A290-C76BB9BF633A}" dt="2023-12-12T20:42:03.946" v="64" actId="14100"/>
          <ac:spMkLst>
            <pc:docMk/>
            <pc:sldMk cId="4247851696" sldId="525"/>
            <ac:spMk id="16" creationId="{34681648-CA67-D565-7DF2-215DFCF487BD}"/>
          </ac:spMkLst>
        </pc:spChg>
        <pc:picChg chg="add del mod">
          <ac:chgData name="Longe, Brendan W. (DESE)" userId="2fa212c5-460f-4e68-8187-d054735ffab6" providerId="ADAL" clId="{8FFCCFC5-55BF-45E8-A290-C76BB9BF633A}" dt="2023-12-12T20:32:20.640" v="45" actId="478"/>
          <ac:picMkLst>
            <pc:docMk/>
            <pc:sldMk cId="4247851696" sldId="525"/>
            <ac:picMk id="4" creationId="{2338407C-10C2-F602-FEFB-7C55C6DC618B}"/>
          </ac:picMkLst>
        </pc:picChg>
        <pc:picChg chg="add del">
          <ac:chgData name="Longe, Brendan W. (DESE)" userId="2fa212c5-460f-4e68-8187-d054735ffab6" providerId="ADAL" clId="{8FFCCFC5-55BF-45E8-A290-C76BB9BF633A}" dt="2023-12-12T20:39:06.500" v="50" actId="478"/>
          <ac:picMkLst>
            <pc:docMk/>
            <pc:sldMk cId="4247851696" sldId="525"/>
            <ac:picMk id="8" creationId="{6B615BA1-9803-8025-1A4E-C05390FB297C}"/>
          </ac:picMkLst>
        </pc:picChg>
        <pc:picChg chg="add del mod">
          <ac:chgData name="Longe, Brendan W. (DESE)" userId="2fa212c5-460f-4e68-8187-d054735ffab6" providerId="ADAL" clId="{8FFCCFC5-55BF-45E8-A290-C76BB9BF633A}" dt="2023-12-12T20:39:05.926" v="49" actId="478"/>
          <ac:picMkLst>
            <pc:docMk/>
            <pc:sldMk cId="4247851696" sldId="525"/>
            <ac:picMk id="10" creationId="{28142088-0B7E-400A-0BD9-1E7013B754F3}"/>
          </ac:picMkLst>
        </pc:picChg>
        <pc:picChg chg="add mod">
          <ac:chgData name="Longe, Brendan W. (DESE)" userId="2fa212c5-460f-4e68-8187-d054735ffab6" providerId="ADAL" clId="{8FFCCFC5-55BF-45E8-A290-C76BB9BF633A}" dt="2023-12-12T20:40:11.388" v="53" actId="1076"/>
          <ac:picMkLst>
            <pc:docMk/>
            <pc:sldMk cId="4247851696" sldId="525"/>
            <ac:picMk id="12" creationId="{98FB0C73-065E-FFF7-C1F0-341A4AC3F4EB}"/>
          </ac:picMkLst>
        </pc:picChg>
        <pc:cxnChg chg="mod">
          <ac:chgData name="Longe, Brendan W. (DESE)" userId="2fa212c5-460f-4e68-8187-d054735ffab6" providerId="ADAL" clId="{8FFCCFC5-55BF-45E8-A290-C76BB9BF633A}" dt="2023-12-12T20:42:54.199" v="71" actId="14100"/>
          <ac:cxnSpMkLst>
            <pc:docMk/>
            <pc:sldMk cId="4247851696" sldId="525"/>
            <ac:cxnSpMk id="19" creationId="{EDED2481-369B-872D-63A2-506F6CBDD792}"/>
          </ac:cxnSpMkLst>
        </pc:cxnChg>
      </pc:sldChg>
      <pc:sldChg chg="modSp mod">
        <pc:chgData name="Longe, Brendan W. (DESE)" userId="2fa212c5-460f-4e68-8187-d054735ffab6" providerId="ADAL" clId="{8FFCCFC5-55BF-45E8-A290-C76BB9BF633A}" dt="2023-12-13T13:33:52.058" v="3145" actId="1076"/>
        <pc:sldMkLst>
          <pc:docMk/>
          <pc:sldMk cId="4205500463" sldId="527"/>
        </pc:sldMkLst>
        <pc:spChg chg="mod">
          <ac:chgData name="Longe, Brendan W. (DESE)" userId="2fa212c5-460f-4e68-8187-d054735ffab6" providerId="ADAL" clId="{8FFCCFC5-55BF-45E8-A290-C76BB9BF633A}" dt="2023-12-13T13:33:50.116" v="3144" actId="20577"/>
          <ac:spMkLst>
            <pc:docMk/>
            <pc:sldMk cId="4205500463" sldId="527"/>
            <ac:spMk id="2" creationId="{00438E97-49B8-82F9-F6F3-EBC3738D9403}"/>
          </ac:spMkLst>
        </pc:spChg>
        <pc:grpChg chg="mod">
          <ac:chgData name="Longe, Brendan W. (DESE)" userId="2fa212c5-460f-4e68-8187-d054735ffab6" providerId="ADAL" clId="{8FFCCFC5-55BF-45E8-A290-C76BB9BF633A}" dt="2023-12-13T13:33:52.058" v="3145" actId="1076"/>
          <ac:grpSpMkLst>
            <pc:docMk/>
            <pc:sldMk cId="4205500463" sldId="527"/>
            <ac:grpSpMk id="20" creationId="{D967BD24-AA3C-45F0-A8B0-0A36F67ECDA4}"/>
          </ac:grpSpMkLst>
        </pc:grpChg>
      </pc:sldChg>
      <pc:sldChg chg="modSp mod">
        <pc:chgData name="Longe, Brendan W. (DESE)" userId="2fa212c5-460f-4e68-8187-d054735ffab6" providerId="ADAL" clId="{8FFCCFC5-55BF-45E8-A290-C76BB9BF633A}" dt="2023-12-12T21:12:45.868" v="245" actId="20577"/>
        <pc:sldMkLst>
          <pc:docMk/>
          <pc:sldMk cId="2013737816" sldId="528"/>
        </pc:sldMkLst>
        <pc:spChg chg="mod">
          <ac:chgData name="Longe, Brendan W. (DESE)" userId="2fa212c5-460f-4e68-8187-d054735ffab6" providerId="ADAL" clId="{8FFCCFC5-55BF-45E8-A290-C76BB9BF633A}" dt="2023-12-12T21:01:35.692" v="207" actId="20577"/>
          <ac:spMkLst>
            <pc:docMk/>
            <pc:sldMk cId="2013737816" sldId="528"/>
            <ac:spMk id="5" creationId="{B17E7FC8-4453-48F6-A86A-E5C39518DFDA}"/>
          </ac:spMkLst>
        </pc:spChg>
        <pc:spChg chg="mod">
          <ac:chgData name="Longe, Brendan W. (DESE)" userId="2fa212c5-460f-4e68-8187-d054735ffab6" providerId="ADAL" clId="{8FFCCFC5-55BF-45E8-A290-C76BB9BF633A}" dt="2023-12-12T21:12:45.868" v="245" actId="20577"/>
          <ac:spMkLst>
            <pc:docMk/>
            <pc:sldMk cId="2013737816" sldId="528"/>
            <ac:spMk id="6" creationId="{161FDC87-77F6-40E6-99FC-A721D25D64DD}"/>
          </ac:spMkLst>
        </pc:spChg>
      </pc:sldChg>
      <pc:sldChg chg="modSp mod">
        <pc:chgData name="Longe, Brendan W. (DESE)" userId="2fa212c5-460f-4e68-8187-d054735ffab6" providerId="ADAL" clId="{8FFCCFC5-55BF-45E8-A290-C76BB9BF633A}" dt="2023-12-13T14:18:10.303" v="3221" actId="20577"/>
        <pc:sldMkLst>
          <pc:docMk/>
          <pc:sldMk cId="2969055237" sldId="529"/>
        </pc:sldMkLst>
        <pc:spChg chg="mod">
          <ac:chgData name="Longe, Brendan W. (DESE)" userId="2fa212c5-460f-4e68-8187-d054735ffab6" providerId="ADAL" clId="{8FFCCFC5-55BF-45E8-A290-C76BB9BF633A}" dt="2023-12-13T13:44:09.891" v="3207" actId="20577"/>
          <ac:spMkLst>
            <pc:docMk/>
            <pc:sldMk cId="2969055237" sldId="529"/>
            <ac:spMk id="5" creationId="{B17E7FC8-4453-48F6-A86A-E5C39518DFDA}"/>
          </ac:spMkLst>
        </pc:spChg>
        <pc:spChg chg="mod">
          <ac:chgData name="Longe, Brendan W. (DESE)" userId="2fa212c5-460f-4e68-8187-d054735ffab6" providerId="ADAL" clId="{8FFCCFC5-55BF-45E8-A290-C76BB9BF633A}" dt="2023-12-13T14:18:10.303" v="3221" actId="20577"/>
          <ac:spMkLst>
            <pc:docMk/>
            <pc:sldMk cId="2969055237" sldId="529"/>
            <ac:spMk id="7" creationId="{161FDC87-77F6-40E6-99FC-A721D25D64DD}"/>
          </ac:spMkLst>
        </pc:spChg>
      </pc:sldChg>
      <pc:sldChg chg="modSp modAnim">
        <pc:chgData name="Longe, Brendan W. (DESE)" userId="2fa212c5-460f-4e68-8187-d054735ffab6" providerId="ADAL" clId="{8FFCCFC5-55BF-45E8-A290-C76BB9BF633A}" dt="2023-12-13T13:05:56.938" v="3142"/>
        <pc:sldMkLst>
          <pc:docMk/>
          <pc:sldMk cId="1657650205" sldId="530"/>
        </pc:sldMkLst>
        <pc:spChg chg="mod">
          <ac:chgData name="Longe, Brendan W. (DESE)" userId="2fa212c5-460f-4e68-8187-d054735ffab6" providerId="ADAL" clId="{8FFCCFC5-55BF-45E8-A290-C76BB9BF633A}" dt="2023-12-13T13:05:00.557" v="3133" actId="20577"/>
          <ac:spMkLst>
            <pc:docMk/>
            <pc:sldMk cId="1657650205" sldId="530"/>
            <ac:spMk id="7" creationId="{E7FEB939-990C-F854-AAA0-D1ED8A4846C5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sz="13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Percent of students within</a:t>
            </a:r>
            <a:r>
              <a:rPr lang="en-US" sz="1300" baseline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each climate category</a:t>
            </a:r>
            <a:endParaRPr lang="en-US" sz="13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3845534795699174"/>
          <c:y val="2.33563679191215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Least favorable
(&lt;=30)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Grade 5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F3-4358-BF84-EDEF6C05B35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Somewhat favorable
(31 - 50)</c:v>
                </c:pt>
              </c:strCache>
            </c:strRef>
          </c:tx>
          <c:spPr>
            <a:solidFill>
              <a:srgbClr val="5D7FE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Grade 5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7F3-4358-BF84-EDEF6C05B35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Favorable
(51 - 70)</c:v>
                </c:pt>
              </c:strCache>
            </c:strRef>
          </c:tx>
          <c:spPr>
            <a:solidFill>
              <a:srgbClr val="AEC5E0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0"/>
                  <c:y val="1.19047619047619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7F3-4358-BF84-EDEF6C05B3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Grade 5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7F3-4358-BF84-EDEF6C05B35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Most favorable
(&gt;70)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Grade 5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7F3-4358-BF84-EDEF6C05B3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45089135"/>
        <c:axId val="945089551"/>
      </c:barChart>
      <c:catAx>
        <c:axId val="9450891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945089551"/>
        <c:crosses val="autoZero"/>
        <c:auto val="1"/>
        <c:lblAlgn val="ctr"/>
        <c:lblOffset val="100"/>
        <c:noMultiLvlLbl val="0"/>
      </c:catAx>
      <c:valAx>
        <c:axId val="945089551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20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Percent</a:t>
                </a:r>
              </a:p>
            </c:rich>
          </c:tx>
          <c:layout>
            <c:manualLayout>
              <c:xMode val="edge"/>
              <c:yMode val="edge"/>
              <c:x val="2.5821596244131457E-2"/>
              <c:y val="0.4615017760003974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945089135"/>
        <c:crosses val="autoZero"/>
        <c:crossBetween val="between"/>
        <c:majorUnit val="20"/>
      </c:valAx>
      <c:spPr>
        <a:noFill/>
        <a:ln>
          <a:solidFill>
            <a:schemeClr val="bg1">
              <a:lumMod val="95000"/>
            </a:schemeClr>
          </a:solidFill>
        </a:ln>
        <a:effectLst/>
      </c:spPr>
    </c:plotArea>
    <c:legend>
      <c:legendPos val="t"/>
      <c:layout>
        <c:manualLayout>
          <c:xMode val="edge"/>
          <c:yMode val="edge"/>
          <c:x val="7.6611912924458805E-2"/>
          <c:y val="0.15676186641755116"/>
          <c:w val="0.89999990977408328"/>
          <c:h val="0.1404369455078975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rgbClr val="002060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sz="1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Percent of students within</a:t>
            </a:r>
            <a:r>
              <a:rPr lang="en-US" sz="1200" baseline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each climate category</a:t>
            </a:r>
            <a:endParaRPr lang="en-US" sz="12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8405553983685424"/>
          <c:y val="2.33563679191215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Least favorable
(&lt;=30)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Grade 5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A2-4CD6-B6FD-A7A57B37798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Somewhat favorable
(31 - 50)</c:v>
                </c:pt>
              </c:strCache>
            </c:strRef>
          </c:tx>
          <c:spPr>
            <a:solidFill>
              <a:srgbClr val="5D7FE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Grade 5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CA2-4CD6-B6FD-A7A57B37798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Favorable
(51 - 70)</c:v>
                </c:pt>
              </c:strCache>
            </c:strRef>
          </c:tx>
          <c:spPr>
            <a:solidFill>
              <a:srgbClr val="AEC5E0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0"/>
                  <c:y val="1.19047619047619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CA2-4CD6-B6FD-A7A57B3779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Grade 5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CA2-4CD6-B6FD-A7A57B37798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Most favorable
(&gt;70)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Grade 5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CA2-4CD6-B6FD-A7A57B3779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45089135"/>
        <c:axId val="945089551"/>
      </c:barChart>
      <c:catAx>
        <c:axId val="9450891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945089551"/>
        <c:crosses val="autoZero"/>
        <c:auto val="1"/>
        <c:lblAlgn val="ctr"/>
        <c:lblOffset val="100"/>
        <c:noMultiLvlLbl val="0"/>
      </c:catAx>
      <c:valAx>
        <c:axId val="945089551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20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Percent</a:t>
                </a:r>
              </a:p>
            </c:rich>
          </c:tx>
          <c:layout>
            <c:manualLayout>
              <c:xMode val="edge"/>
              <c:yMode val="edge"/>
              <c:x val="2.5821596244131457E-2"/>
              <c:y val="0.4615017760003974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945089135"/>
        <c:crosses val="autoZero"/>
        <c:crossBetween val="between"/>
        <c:majorUnit val="20"/>
      </c:valAx>
      <c:spPr>
        <a:noFill/>
        <a:ln>
          <a:solidFill>
            <a:schemeClr val="bg1">
              <a:lumMod val="95000"/>
            </a:schemeClr>
          </a:solidFill>
        </a:ln>
        <a:effectLst/>
      </c:spPr>
    </c:plotArea>
    <c:legend>
      <c:legendPos val="t"/>
      <c:layout>
        <c:manualLayout>
          <c:xMode val="edge"/>
          <c:yMode val="edge"/>
          <c:x val="8.5731951300431306E-2"/>
          <c:y val="0.14311448327640355"/>
          <c:w val="0.89999990977408328"/>
          <c:h val="0.1402248916806125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rgbClr val="002060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BF872A-3308-465F-B608-1F9C0D8D345D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E6291CAC-7F6B-433F-8E0E-EC67B06D319C}">
      <dgm:prSet/>
      <dgm:spPr/>
      <dgm:t>
        <a:bodyPr/>
        <a:lstStyle/>
        <a:p>
          <a:r>
            <a:rPr lang="en-US" dirty="0"/>
            <a:t>Overview of the VOCAL framework</a:t>
          </a:r>
        </a:p>
      </dgm:t>
    </dgm:pt>
    <dgm:pt modelId="{9DBEE5CB-7736-4056-8CAF-117BDE4E1CE9}" type="parTrans" cxnId="{2004D9D0-99E3-45A4-9D24-734924D80021}">
      <dgm:prSet/>
      <dgm:spPr/>
      <dgm:t>
        <a:bodyPr/>
        <a:lstStyle/>
        <a:p>
          <a:endParaRPr lang="en-US"/>
        </a:p>
      </dgm:t>
    </dgm:pt>
    <dgm:pt modelId="{6C6C94BD-620C-4FBB-84A7-0C428F8F7294}" type="sibTrans" cxnId="{2004D9D0-99E3-45A4-9D24-734924D80021}">
      <dgm:prSet/>
      <dgm:spPr/>
      <dgm:t>
        <a:bodyPr/>
        <a:lstStyle/>
        <a:p>
          <a:endParaRPr lang="en-US"/>
        </a:p>
      </dgm:t>
    </dgm:pt>
    <dgm:pt modelId="{9C81C0AB-3E1D-4BB2-91EF-D681E35409C5}">
      <dgm:prSet/>
      <dgm:spPr/>
      <dgm:t>
        <a:bodyPr/>
        <a:lstStyle/>
        <a:p>
          <a:r>
            <a:rPr lang="en-US"/>
            <a:t>How does scoring work?</a:t>
          </a:r>
        </a:p>
      </dgm:t>
    </dgm:pt>
    <dgm:pt modelId="{4680CF7E-B42B-4BC9-B1EF-252E0E2E4810}" type="parTrans" cxnId="{D09A8239-E707-49C2-B008-3AFB955A5CD3}">
      <dgm:prSet/>
      <dgm:spPr/>
      <dgm:t>
        <a:bodyPr/>
        <a:lstStyle/>
        <a:p>
          <a:endParaRPr lang="en-US"/>
        </a:p>
      </dgm:t>
    </dgm:pt>
    <dgm:pt modelId="{ACD3C84F-1724-4559-A338-AE02BB0612E9}" type="sibTrans" cxnId="{D09A8239-E707-49C2-B008-3AFB955A5CD3}">
      <dgm:prSet/>
      <dgm:spPr/>
      <dgm:t>
        <a:bodyPr/>
        <a:lstStyle/>
        <a:p>
          <a:endParaRPr lang="en-US"/>
        </a:p>
      </dgm:t>
    </dgm:pt>
    <dgm:pt modelId="{3AC0806F-BC9F-451B-A5C7-EB53A69D6F60}">
      <dgm:prSet/>
      <dgm:spPr/>
      <dgm:t>
        <a:bodyPr/>
        <a:lstStyle/>
        <a:p>
          <a:r>
            <a:rPr lang="en-US"/>
            <a:t>Suggested Workflow</a:t>
          </a:r>
        </a:p>
      </dgm:t>
    </dgm:pt>
    <dgm:pt modelId="{959F7B64-5C5B-45B7-B625-8A3C86FF15FA}" type="parTrans" cxnId="{4A0A62F5-9D00-4A44-9FE5-0DF22BC96BA9}">
      <dgm:prSet/>
      <dgm:spPr/>
      <dgm:t>
        <a:bodyPr/>
        <a:lstStyle/>
        <a:p>
          <a:endParaRPr lang="en-US"/>
        </a:p>
      </dgm:t>
    </dgm:pt>
    <dgm:pt modelId="{F1371985-C0C2-4B9D-B6CB-F7AB35A3487E}" type="sibTrans" cxnId="{4A0A62F5-9D00-4A44-9FE5-0DF22BC96BA9}">
      <dgm:prSet/>
      <dgm:spPr/>
      <dgm:t>
        <a:bodyPr/>
        <a:lstStyle/>
        <a:p>
          <a:endParaRPr lang="en-US"/>
        </a:p>
      </dgm:t>
    </dgm:pt>
    <dgm:pt modelId="{CD967623-F127-4651-BEA0-D9B73046F21F}">
      <dgm:prSet/>
      <dgm:spPr/>
      <dgm:t>
        <a:bodyPr/>
        <a:lstStyle/>
        <a:p>
          <a:r>
            <a:rPr lang="en-US"/>
            <a:t>Edwin Dashboard and Reports Demo</a:t>
          </a:r>
        </a:p>
      </dgm:t>
    </dgm:pt>
    <dgm:pt modelId="{4A3B7090-40B8-4AEB-94BF-9173C05D649A}" type="parTrans" cxnId="{A00E010B-FC34-400B-9B6D-CC025E5518F8}">
      <dgm:prSet/>
      <dgm:spPr/>
      <dgm:t>
        <a:bodyPr/>
        <a:lstStyle/>
        <a:p>
          <a:endParaRPr lang="en-US"/>
        </a:p>
      </dgm:t>
    </dgm:pt>
    <dgm:pt modelId="{EF36878B-5D4A-4FE3-A52D-37CBEAD00EB9}" type="sibTrans" cxnId="{A00E010B-FC34-400B-9B6D-CC025E5518F8}">
      <dgm:prSet/>
      <dgm:spPr/>
      <dgm:t>
        <a:bodyPr/>
        <a:lstStyle/>
        <a:p>
          <a:endParaRPr lang="en-US"/>
        </a:p>
      </dgm:t>
    </dgm:pt>
    <dgm:pt modelId="{2BE3B6B5-16C2-45A3-856C-83B06ADB5D8D}">
      <dgm:prSet/>
      <dgm:spPr/>
      <dgm:t>
        <a:bodyPr/>
        <a:lstStyle/>
        <a:p>
          <a:r>
            <a:rPr lang="en-US"/>
            <a:t>Additional Resources, Questions, Contact Info</a:t>
          </a:r>
        </a:p>
      </dgm:t>
    </dgm:pt>
    <dgm:pt modelId="{9C2D619B-C8B6-43FB-8F74-88CD73B05511}" type="parTrans" cxnId="{95169B1F-C574-474A-A3CB-7859C3F70117}">
      <dgm:prSet/>
      <dgm:spPr/>
      <dgm:t>
        <a:bodyPr/>
        <a:lstStyle/>
        <a:p>
          <a:endParaRPr lang="en-US"/>
        </a:p>
      </dgm:t>
    </dgm:pt>
    <dgm:pt modelId="{FAE1B3BC-816B-4E67-BF45-51059AFEAF05}" type="sibTrans" cxnId="{95169B1F-C574-474A-A3CB-7859C3F70117}">
      <dgm:prSet/>
      <dgm:spPr/>
      <dgm:t>
        <a:bodyPr/>
        <a:lstStyle/>
        <a:p>
          <a:endParaRPr lang="en-US"/>
        </a:p>
      </dgm:t>
    </dgm:pt>
    <dgm:pt modelId="{7F0505B7-5FD9-46F9-A82B-AD50DB4FE94E}" type="pres">
      <dgm:prSet presAssocID="{41BF872A-3308-465F-B608-1F9C0D8D345D}" presName="root" presStyleCnt="0">
        <dgm:presLayoutVars>
          <dgm:dir/>
          <dgm:resizeHandles val="exact"/>
        </dgm:presLayoutVars>
      </dgm:prSet>
      <dgm:spPr/>
    </dgm:pt>
    <dgm:pt modelId="{6486B9FD-0318-49AA-A588-04AA4155974D}" type="pres">
      <dgm:prSet presAssocID="{E6291CAC-7F6B-433F-8E0E-EC67B06D319C}" presName="compNode" presStyleCnt="0"/>
      <dgm:spPr/>
    </dgm:pt>
    <dgm:pt modelId="{B34A2DEE-252B-4EE1-BE09-495604E35763}" type="pres">
      <dgm:prSet presAssocID="{E6291CAC-7F6B-433F-8E0E-EC67B06D319C}" presName="bgRect" presStyleLbl="bgShp" presStyleIdx="0" presStyleCnt="5"/>
      <dgm:spPr/>
    </dgm:pt>
    <dgm:pt modelId="{25FF9F1F-5F72-4A4F-8CB9-43922A44C1A0}" type="pres">
      <dgm:prSet presAssocID="{E6291CAC-7F6B-433F-8E0E-EC67B06D319C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602CE046-02A2-4E66-A7E7-55B20C339F5A}" type="pres">
      <dgm:prSet presAssocID="{E6291CAC-7F6B-433F-8E0E-EC67B06D319C}" presName="spaceRect" presStyleCnt="0"/>
      <dgm:spPr/>
    </dgm:pt>
    <dgm:pt modelId="{249F9F46-7234-476C-917C-F96ED050C267}" type="pres">
      <dgm:prSet presAssocID="{E6291CAC-7F6B-433F-8E0E-EC67B06D319C}" presName="parTx" presStyleLbl="revTx" presStyleIdx="0" presStyleCnt="5">
        <dgm:presLayoutVars>
          <dgm:chMax val="0"/>
          <dgm:chPref val="0"/>
        </dgm:presLayoutVars>
      </dgm:prSet>
      <dgm:spPr/>
    </dgm:pt>
    <dgm:pt modelId="{0C049E08-E177-48C4-9C2F-FC23DA340769}" type="pres">
      <dgm:prSet presAssocID="{6C6C94BD-620C-4FBB-84A7-0C428F8F7294}" presName="sibTrans" presStyleCnt="0"/>
      <dgm:spPr/>
    </dgm:pt>
    <dgm:pt modelId="{DAF9B762-7D48-4B93-AE47-0ECE55D7A46E}" type="pres">
      <dgm:prSet presAssocID="{9C81C0AB-3E1D-4BB2-91EF-D681E35409C5}" presName="compNode" presStyleCnt="0"/>
      <dgm:spPr/>
    </dgm:pt>
    <dgm:pt modelId="{758FF956-2F09-49BA-9818-C946BD74C969}" type="pres">
      <dgm:prSet presAssocID="{9C81C0AB-3E1D-4BB2-91EF-D681E35409C5}" presName="bgRect" presStyleLbl="bgShp" presStyleIdx="1" presStyleCnt="5"/>
      <dgm:spPr/>
    </dgm:pt>
    <dgm:pt modelId="{206A1534-5A1C-4066-A55F-423E75F915FA}" type="pres">
      <dgm:prSet presAssocID="{9C81C0AB-3E1D-4BB2-91EF-D681E35409C5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lp"/>
        </a:ext>
      </dgm:extLst>
    </dgm:pt>
    <dgm:pt modelId="{9E4CE6FD-1508-4B39-BB4C-C0D80996E47F}" type="pres">
      <dgm:prSet presAssocID="{9C81C0AB-3E1D-4BB2-91EF-D681E35409C5}" presName="spaceRect" presStyleCnt="0"/>
      <dgm:spPr/>
    </dgm:pt>
    <dgm:pt modelId="{B61F1531-94F5-4D2E-BEF8-67591B27BFDD}" type="pres">
      <dgm:prSet presAssocID="{9C81C0AB-3E1D-4BB2-91EF-D681E35409C5}" presName="parTx" presStyleLbl="revTx" presStyleIdx="1" presStyleCnt="5">
        <dgm:presLayoutVars>
          <dgm:chMax val="0"/>
          <dgm:chPref val="0"/>
        </dgm:presLayoutVars>
      </dgm:prSet>
      <dgm:spPr/>
    </dgm:pt>
    <dgm:pt modelId="{D652F49F-3A61-4F08-8C37-00C9E3B7DF09}" type="pres">
      <dgm:prSet presAssocID="{ACD3C84F-1724-4559-A338-AE02BB0612E9}" presName="sibTrans" presStyleCnt="0"/>
      <dgm:spPr/>
    </dgm:pt>
    <dgm:pt modelId="{F6A7EA89-2D73-4F05-A51A-89E828F0843C}" type="pres">
      <dgm:prSet presAssocID="{3AC0806F-BC9F-451B-A5C7-EB53A69D6F60}" presName="compNode" presStyleCnt="0"/>
      <dgm:spPr/>
    </dgm:pt>
    <dgm:pt modelId="{944D57D7-1255-4F3F-B8CC-73D72D482774}" type="pres">
      <dgm:prSet presAssocID="{3AC0806F-BC9F-451B-A5C7-EB53A69D6F60}" presName="bgRect" presStyleLbl="bgShp" presStyleIdx="2" presStyleCnt="5"/>
      <dgm:spPr/>
    </dgm:pt>
    <dgm:pt modelId="{07A8282F-670D-4A42-9478-469F0E52D441}" type="pres">
      <dgm:prSet presAssocID="{3AC0806F-BC9F-451B-A5C7-EB53A69D6F60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E34D6673-4777-48C4-9004-696A658AB27D}" type="pres">
      <dgm:prSet presAssocID="{3AC0806F-BC9F-451B-A5C7-EB53A69D6F60}" presName="spaceRect" presStyleCnt="0"/>
      <dgm:spPr/>
    </dgm:pt>
    <dgm:pt modelId="{A4768E19-A90C-4521-A088-1581FC948BEB}" type="pres">
      <dgm:prSet presAssocID="{3AC0806F-BC9F-451B-A5C7-EB53A69D6F60}" presName="parTx" presStyleLbl="revTx" presStyleIdx="2" presStyleCnt="5">
        <dgm:presLayoutVars>
          <dgm:chMax val="0"/>
          <dgm:chPref val="0"/>
        </dgm:presLayoutVars>
      </dgm:prSet>
      <dgm:spPr/>
    </dgm:pt>
    <dgm:pt modelId="{601569E4-9444-4856-B1BD-BED0D3722DD2}" type="pres">
      <dgm:prSet presAssocID="{F1371985-C0C2-4B9D-B6CB-F7AB35A3487E}" presName="sibTrans" presStyleCnt="0"/>
      <dgm:spPr/>
    </dgm:pt>
    <dgm:pt modelId="{EC1D7C0D-CF46-49A1-9DB0-A17EC889E9E6}" type="pres">
      <dgm:prSet presAssocID="{CD967623-F127-4651-BEA0-D9B73046F21F}" presName="compNode" presStyleCnt="0"/>
      <dgm:spPr/>
    </dgm:pt>
    <dgm:pt modelId="{21EACDCF-C9C5-4DD0-8925-989CDF45A2DB}" type="pres">
      <dgm:prSet presAssocID="{CD967623-F127-4651-BEA0-D9B73046F21F}" presName="bgRect" presStyleLbl="bgShp" presStyleIdx="3" presStyleCnt="5"/>
      <dgm:spPr/>
    </dgm:pt>
    <dgm:pt modelId="{96E4F974-DD29-41D3-B878-8803904DC67A}" type="pres">
      <dgm:prSet presAssocID="{CD967623-F127-4651-BEA0-D9B73046F21F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3C6043D8-3AC5-43DF-B529-989A1A20BDC3}" type="pres">
      <dgm:prSet presAssocID="{CD967623-F127-4651-BEA0-D9B73046F21F}" presName="spaceRect" presStyleCnt="0"/>
      <dgm:spPr/>
    </dgm:pt>
    <dgm:pt modelId="{1026911D-D214-4822-AA22-3822DF975146}" type="pres">
      <dgm:prSet presAssocID="{CD967623-F127-4651-BEA0-D9B73046F21F}" presName="parTx" presStyleLbl="revTx" presStyleIdx="3" presStyleCnt="5">
        <dgm:presLayoutVars>
          <dgm:chMax val="0"/>
          <dgm:chPref val="0"/>
        </dgm:presLayoutVars>
      </dgm:prSet>
      <dgm:spPr/>
    </dgm:pt>
    <dgm:pt modelId="{36973509-ACF0-4BE6-86C0-A83489D5FD18}" type="pres">
      <dgm:prSet presAssocID="{EF36878B-5D4A-4FE3-A52D-37CBEAD00EB9}" presName="sibTrans" presStyleCnt="0"/>
      <dgm:spPr/>
    </dgm:pt>
    <dgm:pt modelId="{54E35A58-F4C3-46EF-BA49-1632EC1F1207}" type="pres">
      <dgm:prSet presAssocID="{2BE3B6B5-16C2-45A3-856C-83B06ADB5D8D}" presName="compNode" presStyleCnt="0"/>
      <dgm:spPr/>
    </dgm:pt>
    <dgm:pt modelId="{2220DE52-D33A-4F7C-89BF-C1052B0B5AF3}" type="pres">
      <dgm:prSet presAssocID="{2BE3B6B5-16C2-45A3-856C-83B06ADB5D8D}" presName="bgRect" presStyleLbl="bgShp" presStyleIdx="4" presStyleCnt="5"/>
      <dgm:spPr/>
    </dgm:pt>
    <dgm:pt modelId="{1AD0FFCE-6487-47CD-9DE6-6B7992F932F7}" type="pres">
      <dgm:prSet presAssocID="{2BE3B6B5-16C2-45A3-856C-83B06ADB5D8D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ceiver"/>
        </a:ext>
      </dgm:extLst>
    </dgm:pt>
    <dgm:pt modelId="{B8A99F4B-7BC4-4DF7-97E4-FF890D291BF9}" type="pres">
      <dgm:prSet presAssocID="{2BE3B6B5-16C2-45A3-856C-83B06ADB5D8D}" presName="spaceRect" presStyleCnt="0"/>
      <dgm:spPr/>
    </dgm:pt>
    <dgm:pt modelId="{6D11B72A-1595-4CDA-AE6A-3AAD968BBE9C}" type="pres">
      <dgm:prSet presAssocID="{2BE3B6B5-16C2-45A3-856C-83B06ADB5D8D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A00E010B-FC34-400B-9B6D-CC025E5518F8}" srcId="{41BF872A-3308-465F-B608-1F9C0D8D345D}" destId="{CD967623-F127-4651-BEA0-D9B73046F21F}" srcOrd="3" destOrd="0" parTransId="{4A3B7090-40B8-4AEB-94BF-9173C05D649A}" sibTransId="{EF36878B-5D4A-4FE3-A52D-37CBEAD00EB9}"/>
    <dgm:cxn modelId="{D5B0F213-5CC0-48A8-8B32-8AAD2243B2F8}" type="presOf" srcId="{E6291CAC-7F6B-433F-8E0E-EC67B06D319C}" destId="{249F9F46-7234-476C-917C-F96ED050C267}" srcOrd="0" destOrd="0" presId="urn:microsoft.com/office/officeart/2018/2/layout/IconVerticalSolidList"/>
    <dgm:cxn modelId="{95169B1F-C574-474A-A3CB-7859C3F70117}" srcId="{41BF872A-3308-465F-B608-1F9C0D8D345D}" destId="{2BE3B6B5-16C2-45A3-856C-83B06ADB5D8D}" srcOrd="4" destOrd="0" parTransId="{9C2D619B-C8B6-43FB-8F74-88CD73B05511}" sibTransId="{FAE1B3BC-816B-4E67-BF45-51059AFEAF05}"/>
    <dgm:cxn modelId="{D09A8239-E707-49C2-B008-3AFB955A5CD3}" srcId="{41BF872A-3308-465F-B608-1F9C0D8D345D}" destId="{9C81C0AB-3E1D-4BB2-91EF-D681E35409C5}" srcOrd="1" destOrd="0" parTransId="{4680CF7E-B42B-4BC9-B1EF-252E0E2E4810}" sibTransId="{ACD3C84F-1724-4559-A338-AE02BB0612E9}"/>
    <dgm:cxn modelId="{DA6DB045-EB5D-42CD-80A4-BCEC7D522495}" type="presOf" srcId="{9C81C0AB-3E1D-4BB2-91EF-D681E35409C5}" destId="{B61F1531-94F5-4D2E-BEF8-67591B27BFDD}" srcOrd="0" destOrd="0" presId="urn:microsoft.com/office/officeart/2018/2/layout/IconVerticalSolidList"/>
    <dgm:cxn modelId="{16F1C56B-FE1B-4C1D-9022-92296131CA10}" type="presOf" srcId="{2BE3B6B5-16C2-45A3-856C-83B06ADB5D8D}" destId="{6D11B72A-1595-4CDA-AE6A-3AAD968BBE9C}" srcOrd="0" destOrd="0" presId="urn:microsoft.com/office/officeart/2018/2/layout/IconVerticalSolidList"/>
    <dgm:cxn modelId="{06ECAC9E-6F1D-469C-B438-39E8983CABE9}" type="presOf" srcId="{CD967623-F127-4651-BEA0-D9B73046F21F}" destId="{1026911D-D214-4822-AA22-3822DF975146}" srcOrd="0" destOrd="0" presId="urn:microsoft.com/office/officeart/2018/2/layout/IconVerticalSolidList"/>
    <dgm:cxn modelId="{5925BFB7-65A0-43DB-B74C-1B0151A3C1A0}" type="presOf" srcId="{41BF872A-3308-465F-B608-1F9C0D8D345D}" destId="{7F0505B7-5FD9-46F9-A82B-AD50DB4FE94E}" srcOrd="0" destOrd="0" presId="urn:microsoft.com/office/officeart/2018/2/layout/IconVerticalSolidList"/>
    <dgm:cxn modelId="{2004D9D0-99E3-45A4-9D24-734924D80021}" srcId="{41BF872A-3308-465F-B608-1F9C0D8D345D}" destId="{E6291CAC-7F6B-433F-8E0E-EC67B06D319C}" srcOrd="0" destOrd="0" parTransId="{9DBEE5CB-7736-4056-8CAF-117BDE4E1CE9}" sibTransId="{6C6C94BD-620C-4FBB-84A7-0C428F8F7294}"/>
    <dgm:cxn modelId="{B7CEB0F1-C3A4-4CC0-BB87-1BE09DFEC8AA}" type="presOf" srcId="{3AC0806F-BC9F-451B-A5C7-EB53A69D6F60}" destId="{A4768E19-A90C-4521-A088-1581FC948BEB}" srcOrd="0" destOrd="0" presId="urn:microsoft.com/office/officeart/2018/2/layout/IconVerticalSolidList"/>
    <dgm:cxn modelId="{4A0A62F5-9D00-4A44-9FE5-0DF22BC96BA9}" srcId="{41BF872A-3308-465F-B608-1F9C0D8D345D}" destId="{3AC0806F-BC9F-451B-A5C7-EB53A69D6F60}" srcOrd="2" destOrd="0" parTransId="{959F7B64-5C5B-45B7-B625-8A3C86FF15FA}" sibTransId="{F1371985-C0C2-4B9D-B6CB-F7AB35A3487E}"/>
    <dgm:cxn modelId="{915542E2-7D52-493C-AF98-27ED274350C9}" type="presParOf" srcId="{7F0505B7-5FD9-46F9-A82B-AD50DB4FE94E}" destId="{6486B9FD-0318-49AA-A588-04AA4155974D}" srcOrd="0" destOrd="0" presId="urn:microsoft.com/office/officeart/2018/2/layout/IconVerticalSolidList"/>
    <dgm:cxn modelId="{0F63A984-5BA8-4E42-8770-822890365A42}" type="presParOf" srcId="{6486B9FD-0318-49AA-A588-04AA4155974D}" destId="{B34A2DEE-252B-4EE1-BE09-495604E35763}" srcOrd="0" destOrd="0" presId="urn:microsoft.com/office/officeart/2018/2/layout/IconVerticalSolidList"/>
    <dgm:cxn modelId="{E16C1144-9484-4391-802B-D0C3470F571D}" type="presParOf" srcId="{6486B9FD-0318-49AA-A588-04AA4155974D}" destId="{25FF9F1F-5F72-4A4F-8CB9-43922A44C1A0}" srcOrd="1" destOrd="0" presId="urn:microsoft.com/office/officeart/2018/2/layout/IconVerticalSolidList"/>
    <dgm:cxn modelId="{E9957A62-39E5-4D8A-8897-08FBF4F06477}" type="presParOf" srcId="{6486B9FD-0318-49AA-A588-04AA4155974D}" destId="{602CE046-02A2-4E66-A7E7-55B20C339F5A}" srcOrd="2" destOrd="0" presId="urn:microsoft.com/office/officeart/2018/2/layout/IconVerticalSolidList"/>
    <dgm:cxn modelId="{87A62584-1A7D-41B3-9D9A-DB3BA471064A}" type="presParOf" srcId="{6486B9FD-0318-49AA-A588-04AA4155974D}" destId="{249F9F46-7234-476C-917C-F96ED050C267}" srcOrd="3" destOrd="0" presId="urn:microsoft.com/office/officeart/2018/2/layout/IconVerticalSolidList"/>
    <dgm:cxn modelId="{BDD438E5-F0E1-4604-9507-4C9008659A27}" type="presParOf" srcId="{7F0505B7-5FD9-46F9-A82B-AD50DB4FE94E}" destId="{0C049E08-E177-48C4-9C2F-FC23DA340769}" srcOrd="1" destOrd="0" presId="urn:microsoft.com/office/officeart/2018/2/layout/IconVerticalSolidList"/>
    <dgm:cxn modelId="{CFA8B08A-B2EC-4CFD-B8F6-ED2E7B87C795}" type="presParOf" srcId="{7F0505B7-5FD9-46F9-A82B-AD50DB4FE94E}" destId="{DAF9B762-7D48-4B93-AE47-0ECE55D7A46E}" srcOrd="2" destOrd="0" presId="urn:microsoft.com/office/officeart/2018/2/layout/IconVerticalSolidList"/>
    <dgm:cxn modelId="{568540A3-EE1C-48F6-85AB-ABA8DBCE3171}" type="presParOf" srcId="{DAF9B762-7D48-4B93-AE47-0ECE55D7A46E}" destId="{758FF956-2F09-49BA-9818-C946BD74C969}" srcOrd="0" destOrd="0" presId="urn:microsoft.com/office/officeart/2018/2/layout/IconVerticalSolidList"/>
    <dgm:cxn modelId="{6CC7BA91-BF71-451C-8729-508E6D3A6AFE}" type="presParOf" srcId="{DAF9B762-7D48-4B93-AE47-0ECE55D7A46E}" destId="{206A1534-5A1C-4066-A55F-423E75F915FA}" srcOrd="1" destOrd="0" presId="urn:microsoft.com/office/officeart/2018/2/layout/IconVerticalSolidList"/>
    <dgm:cxn modelId="{0D4E2297-348C-492F-A79B-6335DBBB5DF6}" type="presParOf" srcId="{DAF9B762-7D48-4B93-AE47-0ECE55D7A46E}" destId="{9E4CE6FD-1508-4B39-BB4C-C0D80996E47F}" srcOrd="2" destOrd="0" presId="urn:microsoft.com/office/officeart/2018/2/layout/IconVerticalSolidList"/>
    <dgm:cxn modelId="{17739711-D371-4E0B-9F5D-56A0A8D8953D}" type="presParOf" srcId="{DAF9B762-7D48-4B93-AE47-0ECE55D7A46E}" destId="{B61F1531-94F5-4D2E-BEF8-67591B27BFDD}" srcOrd="3" destOrd="0" presId="urn:microsoft.com/office/officeart/2018/2/layout/IconVerticalSolidList"/>
    <dgm:cxn modelId="{EBFEC09F-25B9-49B7-B40E-A80E0070ACED}" type="presParOf" srcId="{7F0505B7-5FD9-46F9-A82B-AD50DB4FE94E}" destId="{D652F49F-3A61-4F08-8C37-00C9E3B7DF09}" srcOrd="3" destOrd="0" presId="urn:microsoft.com/office/officeart/2018/2/layout/IconVerticalSolidList"/>
    <dgm:cxn modelId="{FFCB8271-D04B-4F95-A241-A52C5C3F324E}" type="presParOf" srcId="{7F0505B7-5FD9-46F9-A82B-AD50DB4FE94E}" destId="{F6A7EA89-2D73-4F05-A51A-89E828F0843C}" srcOrd="4" destOrd="0" presId="urn:microsoft.com/office/officeart/2018/2/layout/IconVerticalSolidList"/>
    <dgm:cxn modelId="{2A885268-86BE-4FBF-99B4-0C980B5EE585}" type="presParOf" srcId="{F6A7EA89-2D73-4F05-A51A-89E828F0843C}" destId="{944D57D7-1255-4F3F-B8CC-73D72D482774}" srcOrd="0" destOrd="0" presId="urn:microsoft.com/office/officeart/2018/2/layout/IconVerticalSolidList"/>
    <dgm:cxn modelId="{7F36C6F1-EE59-418B-88FC-6B2F19876E15}" type="presParOf" srcId="{F6A7EA89-2D73-4F05-A51A-89E828F0843C}" destId="{07A8282F-670D-4A42-9478-469F0E52D441}" srcOrd="1" destOrd="0" presId="urn:microsoft.com/office/officeart/2018/2/layout/IconVerticalSolidList"/>
    <dgm:cxn modelId="{A43273CC-70E7-42CF-AB45-C1CC8A259766}" type="presParOf" srcId="{F6A7EA89-2D73-4F05-A51A-89E828F0843C}" destId="{E34D6673-4777-48C4-9004-696A658AB27D}" srcOrd="2" destOrd="0" presId="urn:microsoft.com/office/officeart/2018/2/layout/IconVerticalSolidList"/>
    <dgm:cxn modelId="{B787523D-9EE0-4702-894B-8DFA18B740B0}" type="presParOf" srcId="{F6A7EA89-2D73-4F05-A51A-89E828F0843C}" destId="{A4768E19-A90C-4521-A088-1581FC948BEB}" srcOrd="3" destOrd="0" presId="urn:microsoft.com/office/officeart/2018/2/layout/IconVerticalSolidList"/>
    <dgm:cxn modelId="{1E76900E-40C8-429F-B56D-A1D70666E33C}" type="presParOf" srcId="{7F0505B7-5FD9-46F9-A82B-AD50DB4FE94E}" destId="{601569E4-9444-4856-B1BD-BED0D3722DD2}" srcOrd="5" destOrd="0" presId="urn:microsoft.com/office/officeart/2018/2/layout/IconVerticalSolidList"/>
    <dgm:cxn modelId="{1D157D59-20B0-4227-BC3C-D8FCC220DA62}" type="presParOf" srcId="{7F0505B7-5FD9-46F9-A82B-AD50DB4FE94E}" destId="{EC1D7C0D-CF46-49A1-9DB0-A17EC889E9E6}" srcOrd="6" destOrd="0" presId="urn:microsoft.com/office/officeart/2018/2/layout/IconVerticalSolidList"/>
    <dgm:cxn modelId="{B695ED86-50F5-456C-9974-5B8256302CEF}" type="presParOf" srcId="{EC1D7C0D-CF46-49A1-9DB0-A17EC889E9E6}" destId="{21EACDCF-C9C5-4DD0-8925-989CDF45A2DB}" srcOrd="0" destOrd="0" presId="urn:microsoft.com/office/officeart/2018/2/layout/IconVerticalSolidList"/>
    <dgm:cxn modelId="{CBF6AB39-6E5E-4E43-8BDD-A4314183C57E}" type="presParOf" srcId="{EC1D7C0D-CF46-49A1-9DB0-A17EC889E9E6}" destId="{96E4F974-DD29-41D3-B878-8803904DC67A}" srcOrd="1" destOrd="0" presId="urn:microsoft.com/office/officeart/2018/2/layout/IconVerticalSolidList"/>
    <dgm:cxn modelId="{C3601B72-DD6F-4A81-B14E-B32EF93FD780}" type="presParOf" srcId="{EC1D7C0D-CF46-49A1-9DB0-A17EC889E9E6}" destId="{3C6043D8-3AC5-43DF-B529-989A1A20BDC3}" srcOrd="2" destOrd="0" presId="urn:microsoft.com/office/officeart/2018/2/layout/IconVerticalSolidList"/>
    <dgm:cxn modelId="{91E5925B-9753-4E20-9A1D-011004400385}" type="presParOf" srcId="{EC1D7C0D-CF46-49A1-9DB0-A17EC889E9E6}" destId="{1026911D-D214-4822-AA22-3822DF975146}" srcOrd="3" destOrd="0" presId="urn:microsoft.com/office/officeart/2018/2/layout/IconVerticalSolidList"/>
    <dgm:cxn modelId="{7236F82F-BEFB-4AEA-B0FD-EC750E6668EE}" type="presParOf" srcId="{7F0505B7-5FD9-46F9-A82B-AD50DB4FE94E}" destId="{36973509-ACF0-4BE6-86C0-A83489D5FD18}" srcOrd="7" destOrd="0" presId="urn:microsoft.com/office/officeart/2018/2/layout/IconVerticalSolidList"/>
    <dgm:cxn modelId="{2923A098-8E45-49EB-A6A1-D241B5C0B0DA}" type="presParOf" srcId="{7F0505B7-5FD9-46F9-A82B-AD50DB4FE94E}" destId="{54E35A58-F4C3-46EF-BA49-1632EC1F1207}" srcOrd="8" destOrd="0" presId="urn:microsoft.com/office/officeart/2018/2/layout/IconVerticalSolidList"/>
    <dgm:cxn modelId="{357B6015-6660-4121-8596-AC442434ECBD}" type="presParOf" srcId="{54E35A58-F4C3-46EF-BA49-1632EC1F1207}" destId="{2220DE52-D33A-4F7C-89BF-C1052B0B5AF3}" srcOrd="0" destOrd="0" presId="urn:microsoft.com/office/officeart/2018/2/layout/IconVerticalSolidList"/>
    <dgm:cxn modelId="{10D762D6-9591-4EFC-8668-1D70F1B0ED7B}" type="presParOf" srcId="{54E35A58-F4C3-46EF-BA49-1632EC1F1207}" destId="{1AD0FFCE-6487-47CD-9DE6-6B7992F932F7}" srcOrd="1" destOrd="0" presId="urn:microsoft.com/office/officeart/2018/2/layout/IconVerticalSolidList"/>
    <dgm:cxn modelId="{39D287BA-8A0B-4539-BCF0-4838866BBE4F}" type="presParOf" srcId="{54E35A58-F4C3-46EF-BA49-1632EC1F1207}" destId="{B8A99F4B-7BC4-4DF7-97E4-FF890D291BF9}" srcOrd="2" destOrd="0" presId="urn:microsoft.com/office/officeart/2018/2/layout/IconVerticalSolidList"/>
    <dgm:cxn modelId="{793987FC-F7BE-46FB-8962-84E33A27BD99}" type="presParOf" srcId="{54E35A58-F4C3-46EF-BA49-1632EC1F1207}" destId="{6D11B72A-1595-4CDA-AE6A-3AAD968BBE9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4A2DEE-252B-4EE1-BE09-495604E35763}">
      <dsp:nvSpPr>
        <dsp:cNvPr id="0" name=""/>
        <dsp:cNvSpPr/>
      </dsp:nvSpPr>
      <dsp:spPr>
        <a:xfrm>
          <a:off x="0" y="3166"/>
          <a:ext cx="10515600" cy="67437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FF9F1F-5F72-4A4F-8CB9-43922A44C1A0}">
      <dsp:nvSpPr>
        <dsp:cNvPr id="0" name=""/>
        <dsp:cNvSpPr/>
      </dsp:nvSpPr>
      <dsp:spPr>
        <a:xfrm>
          <a:off x="203997" y="154899"/>
          <a:ext cx="370904" cy="37090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9F9F46-7234-476C-917C-F96ED050C267}">
      <dsp:nvSpPr>
        <dsp:cNvPr id="0" name=""/>
        <dsp:cNvSpPr/>
      </dsp:nvSpPr>
      <dsp:spPr>
        <a:xfrm>
          <a:off x="778898" y="3166"/>
          <a:ext cx="9736701" cy="674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371" tIns="71371" rIns="71371" bIns="71371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Overview of the VOCAL framework</a:t>
          </a:r>
        </a:p>
      </dsp:txBody>
      <dsp:txXfrm>
        <a:off x="778898" y="3166"/>
        <a:ext cx="9736701" cy="674371"/>
      </dsp:txXfrm>
    </dsp:sp>
    <dsp:sp modelId="{758FF956-2F09-49BA-9818-C946BD74C969}">
      <dsp:nvSpPr>
        <dsp:cNvPr id="0" name=""/>
        <dsp:cNvSpPr/>
      </dsp:nvSpPr>
      <dsp:spPr>
        <a:xfrm>
          <a:off x="0" y="846129"/>
          <a:ext cx="10515600" cy="67437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6A1534-5A1C-4066-A55F-423E75F915FA}">
      <dsp:nvSpPr>
        <dsp:cNvPr id="0" name=""/>
        <dsp:cNvSpPr/>
      </dsp:nvSpPr>
      <dsp:spPr>
        <a:xfrm>
          <a:off x="203997" y="997863"/>
          <a:ext cx="370904" cy="37090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1F1531-94F5-4D2E-BEF8-67591B27BFDD}">
      <dsp:nvSpPr>
        <dsp:cNvPr id="0" name=""/>
        <dsp:cNvSpPr/>
      </dsp:nvSpPr>
      <dsp:spPr>
        <a:xfrm>
          <a:off x="778898" y="846129"/>
          <a:ext cx="9736701" cy="674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371" tIns="71371" rIns="71371" bIns="71371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How does scoring work?</a:t>
          </a:r>
        </a:p>
      </dsp:txBody>
      <dsp:txXfrm>
        <a:off x="778898" y="846129"/>
        <a:ext cx="9736701" cy="674371"/>
      </dsp:txXfrm>
    </dsp:sp>
    <dsp:sp modelId="{944D57D7-1255-4F3F-B8CC-73D72D482774}">
      <dsp:nvSpPr>
        <dsp:cNvPr id="0" name=""/>
        <dsp:cNvSpPr/>
      </dsp:nvSpPr>
      <dsp:spPr>
        <a:xfrm>
          <a:off x="0" y="1689093"/>
          <a:ext cx="10515600" cy="67437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A8282F-670D-4A42-9478-469F0E52D441}">
      <dsp:nvSpPr>
        <dsp:cNvPr id="0" name=""/>
        <dsp:cNvSpPr/>
      </dsp:nvSpPr>
      <dsp:spPr>
        <a:xfrm>
          <a:off x="203997" y="1840827"/>
          <a:ext cx="370904" cy="37090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768E19-A90C-4521-A088-1581FC948BEB}">
      <dsp:nvSpPr>
        <dsp:cNvPr id="0" name=""/>
        <dsp:cNvSpPr/>
      </dsp:nvSpPr>
      <dsp:spPr>
        <a:xfrm>
          <a:off x="778898" y="1689093"/>
          <a:ext cx="9736701" cy="674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371" tIns="71371" rIns="71371" bIns="71371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Suggested Workflow</a:t>
          </a:r>
        </a:p>
      </dsp:txBody>
      <dsp:txXfrm>
        <a:off x="778898" y="1689093"/>
        <a:ext cx="9736701" cy="674371"/>
      </dsp:txXfrm>
    </dsp:sp>
    <dsp:sp modelId="{21EACDCF-C9C5-4DD0-8925-989CDF45A2DB}">
      <dsp:nvSpPr>
        <dsp:cNvPr id="0" name=""/>
        <dsp:cNvSpPr/>
      </dsp:nvSpPr>
      <dsp:spPr>
        <a:xfrm>
          <a:off x="0" y="2532057"/>
          <a:ext cx="10515600" cy="67437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E4F974-DD29-41D3-B878-8803904DC67A}">
      <dsp:nvSpPr>
        <dsp:cNvPr id="0" name=""/>
        <dsp:cNvSpPr/>
      </dsp:nvSpPr>
      <dsp:spPr>
        <a:xfrm>
          <a:off x="203997" y="2683791"/>
          <a:ext cx="370904" cy="37090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26911D-D214-4822-AA22-3822DF975146}">
      <dsp:nvSpPr>
        <dsp:cNvPr id="0" name=""/>
        <dsp:cNvSpPr/>
      </dsp:nvSpPr>
      <dsp:spPr>
        <a:xfrm>
          <a:off x="778898" y="2532057"/>
          <a:ext cx="9736701" cy="674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371" tIns="71371" rIns="71371" bIns="71371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Edwin Dashboard and Reports Demo</a:t>
          </a:r>
        </a:p>
      </dsp:txBody>
      <dsp:txXfrm>
        <a:off x="778898" y="2532057"/>
        <a:ext cx="9736701" cy="674371"/>
      </dsp:txXfrm>
    </dsp:sp>
    <dsp:sp modelId="{2220DE52-D33A-4F7C-89BF-C1052B0B5AF3}">
      <dsp:nvSpPr>
        <dsp:cNvPr id="0" name=""/>
        <dsp:cNvSpPr/>
      </dsp:nvSpPr>
      <dsp:spPr>
        <a:xfrm>
          <a:off x="0" y="3375021"/>
          <a:ext cx="10515600" cy="67437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D0FFCE-6487-47CD-9DE6-6B7992F932F7}">
      <dsp:nvSpPr>
        <dsp:cNvPr id="0" name=""/>
        <dsp:cNvSpPr/>
      </dsp:nvSpPr>
      <dsp:spPr>
        <a:xfrm>
          <a:off x="203997" y="3526755"/>
          <a:ext cx="370904" cy="37090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11B72A-1595-4CDA-AE6A-3AAD968BBE9C}">
      <dsp:nvSpPr>
        <dsp:cNvPr id="0" name=""/>
        <dsp:cNvSpPr/>
      </dsp:nvSpPr>
      <dsp:spPr>
        <a:xfrm>
          <a:off x="778898" y="3375021"/>
          <a:ext cx="9736701" cy="674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371" tIns="71371" rIns="71371" bIns="71371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Additional Resources, Questions, Contact Info</a:t>
          </a:r>
        </a:p>
      </dsp:txBody>
      <dsp:txXfrm>
        <a:off x="778898" y="3375021"/>
        <a:ext cx="9736701" cy="6743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73AE36A-9849-8734-68B0-2D959C7265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F2755D-0799-B19A-BCBD-8C9E999E64F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11163C-EE2E-7546-90F8-CF22AAE91DD9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C1E47C-F85D-AA6B-B568-76BD637D3E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A28AEA-2389-7F26-5A5D-D8C5E312DFE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190C47-E711-1845-B18B-7A2271B97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4912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251491-C050-C142-BE35-A9B9D73644B3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5FC15E-7FD1-034A-9729-2C6FA6821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7814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356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fog, screenshot, blur&#10;&#10;Description automatically generated">
            <a:extLst>
              <a:ext uri="{FF2B5EF4-FFF2-40B4-BE49-F238E27FC236}">
                <a16:creationId xmlns:a16="http://schemas.microsoft.com/office/drawing/2014/main" id="{73A13FDB-6B12-D57B-937C-FDCC340F7D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8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A9C25D-EF20-84AD-D14D-2061BB41F0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838" y="690351"/>
            <a:ext cx="8631677" cy="19282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6600" b="1" i="0" spc="-3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pple Symbols" panose="02000000000000000000" pitchFamily="2" charset="-79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17F9B5-9E18-407C-4D11-7AC3882D70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838" y="4855099"/>
            <a:ext cx="6770451" cy="139105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3647B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27C03EFA-A152-4539-22F6-1D780DB54FE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4033" y="6133786"/>
            <a:ext cx="2642822" cy="55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403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D5A72-E2F7-0E3B-0DDA-8AEE476CF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6984"/>
            <a:ext cx="10515600" cy="4052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8">
            <a:extLst>
              <a:ext uri="{FF2B5EF4-FFF2-40B4-BE49-F238E27FC236}">
                <a16:creationId xmlns:a16="http://schemas.microsoft.com/office/drawing/2014/main" id="{D8D37926-3C4B-41C8-EFDB-911300C24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 spc="-15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79841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0924193-02B9-9810-A50A-C323F20B00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6112"/>
            <a:ext cx="12192000" cy="6858000"/>
          </a:xfrm>
          <a:prstGeom prst="rect">
            <a:avLst/>
          </a:prstGeom>
        </p:spPr>
      </p:pic>
      <p:pic>
        <p:nvPicPr>
          <p:cNvPr id="7" name="Picture 6" descr="A picture containing fog, screenshot, blur&#10;&#10;Description automatically generated">
            <a:extLst>
              <a:ext uri="{FF2B5EF4-FFF2-40B4-BE49-F238E27FC236}">
                <a16:creationId xmlns:a16="http://schemas.microsoft.com/office/drawing/2014/main" id="{BD671DD8-DB66-3B92-A1B6-23D8B89C2A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7A35BE-2442-7C64-032F-EEC3B84E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0525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 spc="-15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D8DA3C-9A4F-10ED-C6D4-40AC09EDE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712387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A65D87-AFBC-843E-1CA6-0F0D9EB66B62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C97040BC-7CEF-FBD5-14E8-B96311C9FE3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4033" y="6133786"/>
            <a:ext cx="2642822" cy="55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069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5C14D-8924-F22D-FF6C-1CEECDCEA3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19256"/>
            <a:ext cx="5181600" cy="4057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748EB7-DF60-9429-B7C4-F17C2FD195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19256"/>
            <a:ext cx="5181600" cy="4057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09305E6D-E633-8F98-0EDC-7F3C0166D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pc="-15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00580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7D04F-CFDA-AB0A-0CB3-633767A38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2109863"/>
            <a:ext cx="5157787" cy="6759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E417A7-92FA-2590-1532-B39F1253F8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861535"/>
            <a:ext cx="5157787" cy="3328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583ECC-3794-AE5F-27B5-A74B4DEC73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109863"/>
            <a:ext cx="5183188" cy="6759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4E5DA7-1D14-860C-86DA-E26B78A695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61535"/>
            <a:ext cx="5183188" cy="3328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8">
            <a:extLst>
              <a:ext uri="{FF2B5EF4-FFF2-40B4-BE49-F238E27FC236}">
                <a16:creationId xmlns:a16="http://schemas.microsoft.com/office/drawing/2014/main" id="{AA033EDD-4130-6D25-944B-3C4E62F04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pc="-15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34136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FE5DF1-48AB-E0EB-F43E-6ACA748DB7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A picture containing text, screenshot, envelope, stationary&#10;&#10;Description automatically generated">
            <a:extLst>
              <a:ext uri="{FF2B5EF4-FFF2-40B4-BE49-F238E27FC236}">
                <a16:creationId xmlns:a16="http://schemas.microsoft.com/office/drawing/2014/main" id="{C1C0FFF0-5075-CF61-E3DA-7EA0ED407C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5A7959-19EC-57EE-7E3C-D0AA505DB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82157"/>
            <a:ext cx="10515600" cy="10936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6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0BCF7B-22B6-6253-4D64-9AD634D23090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519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0BC1E5-8CCE-BA2E-FCAF-D803E35C5BB4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  <p:pic>
        <p:nvPicPr>
          <p:cNvPr id="5" name="Picture 4" descr="A picture containing fog, screenshot, blur&#10;&#10;Description automatically generated">
            <a:extLst>
              <a:ext uri="{FF2B5EF4-FFF2-40B4-BE49-F238E27FC236}">
                <a16:creationId xmlns:a16="http://schemas.microsoft.com/office/drawing/2014/main" id="{7439D200-687F-1A35-0FE3-6C8A886934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black and white logo&#10;&#10;Description automatically generated">
            <a:extLst>
              <a:ext uri="{FF2B5EF4-FFF2-40B4-BE49-F238E27FC236}">
                <a16:creationId xmlns:a16="http://schemas.microsoft.com/office/drawing/2014/main" id="{C54FC1CB-AE67-CB1C-35FD-36F5211323A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4033" y="6133786"/>
            <a:ext cx="2642822" cy="55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225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screenshot, envelope, stationary&#10;&#10;Description automatically generated">
            <a:extLst>
              <a:ext uri="{FF2B5EF4-FFF2-40B4-BE49-F238E27FC236}">
                <a16:creationId xmlns:a16="http://schemas.microsoft.com/office/drawing/2014/main" id="{C98BCF38-2DC6-B6A1-4F78-590B1BDDE2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0DFDD0-A0F2-83DC-8B7C-F0E019570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8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7D2E1-E1A8-E3A2-FBE0-B7BCE986D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7E9988-0A31-7185-4BB3-3C4229E09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69" y="2774373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D28B3D-8AA7-7411-73DB-702ACCECC369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381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screenshot, envelope, stationary&#10;&#10;Description automatically generated">
            <a:extLst>
              <a:ext uri="{FF2B5EF4-FFF2-40B4-BE49-F238E27FC236}">
                <a16:creationId xmlns:a16="http://schemas.microsoft.com/office/drawing/2014/main" id="{342569E2-6A72-3DCA-A745-FF35C7E6ED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47FD8C-2415-7AF2-D9F7-2FD9A5E45B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75B6969-06CB-5136-72BE-7F36D6601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8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5190A3B-C978-9A37-3EC2-7DD786CF89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69" y="2774373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551DB3-822F-D681-37C0-3180279A1079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919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blue and white rectangle&#10;&#10;Description automatically generated with medium confidence">
            <a:extLst>
              <a:ext uri="{FF2B5EF4-FFF2-40B4-BE49-F238E27FC236}">
                <a16:creationId xmlns:a16="http://schemas.microsoft.com/office/drawing/2014/main" id="{798CE026-D2F3-C172-A33A-A1429F11C515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F07E45-5358-D826-413C-524778517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89013"/>
            <a:ext cx="10515600" cy="4087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4B734709-A90C-544A-96B6-4BCE82CBB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00C52F-DC60-BE86-6751-7E45895AE1B5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308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15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view.officeapps.live.com/op/view.aspx?src=https%3A%2F%2Fwww.doe.mass.edu%2Fresearch%2Fvocal%2Finterpretive-guide.docx&amp;wdOrigin=BROWSELINK" TargetMode="External"/><Relationship Id="rId2" Type="http://schemas.openxmlformats.org/officeDocument/2006/relationships/hyperlink" Target="https://view.officeapps.live.com/op/view.aspx?src=https%3A%2F%2Fwww.doe.mass.edu%2Fresearch%2Fvocal%2Fuser-guide.docx&amp;wdOrigin=BROWSELINK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doe.mass.edu/research/vocal/" TargetMode="External"/><Relationship Id="rId4" Type="http://schemas.openxmlformats.org/officeDocument/2006/relationships/hyperlink" Target="https://view.officeapps.live.com/op/view.aspx?src=https%3A%2F%2Fwww.doe.mass.edu%2Fresearch%2Fvocal%2Fcrosswalk.xlsx&amp;wdOrigin=BROWSELINK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B4766-0EE3-8028-2E23-5FACFF0960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838" y="2004242"/>
            <a:ext cx="11016288" cy="2118805"/>
          </a:xfrm>
        </p:spPr>
        <p:txBody>
          <a:bodyPr>
            <a:noAutofit/>
          </a:bodyPr>
          <a:lstStyle/>
          <a:p>
            <a:r>
              <a:rPr lang="en-US" sz="5400" dirty="0">
                <a:latin typeface="Arial"/>
                <a:cs typeface="Arial"/>
              </a:rPr>
              <a:t>Views on Climate and Learning Student Questionnaire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1FB839-A537-685A-EE8C-AF8C11F1A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391" y="820615"/>
            <a:ext cx="11020735" cy="176121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December 13</a:t>
            </a:r>
            <a:r>
              <a:rPr lang="en-US" baseline="30000" dirty="0"/>
              <a:t>th</a:t>
            </a:r>
            <a:r>
              <a:rPr lang="en-US" dirty="0"/>
              <a:t>, 2023</a:t>
            </a:r>
          </a:p>
          <a:p>
            <a:endParaRPr lang="en-US" dirty="0"/>
          </a:p>
          <a:p>
            <a:r>
              <a:rPr lang="en-US" i="1" dirty="0"/>
              <a:t>Webinar for the interpretation and use of the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057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16DD01A-6C32-D2FC-8C14-010BDE37B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Index vs. Raw Scores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FEB939-990C-F854-AAA0-D1ED8A4846C5}"/>
              </a:ext>
            </a:extLst>
          </p:cNvPr>
          <p:cNvSpPr txBox="1"/>
          <p:nvPr/>
        </p:nvSpPr>
        <p:spPr>
          <a:xfrm>
            <a:off x="213672" y="2089630"/>
            <a:ext cx="11381297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Difficult Item: </a:t>
            </a:r>
            <a:r>
              <a:rPr lang="en-US" sz="2000" i="1" dirty="0"/>
              <a:t>Students help decide school rules.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Most students say this is untrue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Easy Item: </a:t>
            </a:r>
            <a:r>
              <a:rPr lang="en-US" sz="2000" i="1" dirty="0"/>
              <a:t>My teacher cares about me as a person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Most students say this is true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The distance between 1 and 2 is 1.</a:t>
            </a:r>
          </a:p>
          <a:p>
            <a:pPr lvl="1"/>
            <a:r>
              <a:rPr lang="en-US" sz="2000" dirty="0"/>
              <a:t>What’s the distance between “Never true” and “Mostly untrue” on an item?</a:t>
            </a:r>
          </a:p>
          <a:p>
            <a:pPr lvl="1"/>
            <a:r>
              <a:rPr lang="en-US" sz="2000" dirty="0"/>
              <a:t>What’s the distance between “Never true” on one the first item and “Always true” on the second?</a:t>
            </a:r>
          </a:p>
          <a:p>
            <a:pPr lvl="1"/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Calibration converts the ordinal response scales to an interval scale where students are described by their probability of reporting the existence of school climate elements.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End up with something analogous to raw scores, but better suited for mathematical calculations (e.g. finding the mean).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B279F5A-1A24-E900-F5B1-B964229093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3945477"/>
              </p:ext>
            </p:extLst>
          </p:nvPr>
        </p:nvGraphicFramePr>
        <p:xfrm>
          <a:off x="6096000" y="2039343"/>
          <a:ext cx="5358615" cy="14832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414689809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182404999"/>
                    </a:ext>
                  </a:extLst>
                </a:gridCol>
                <a:gridCol w="1294615">
                  <a:extLst>
                    <a:ext uri="{9D8B030D-6E8A-4147-A177-3AD203B41FA5}">
                      <a16:colId xmlns:a16="http://schemas.microsoft.com/office/drawing/2014/main" val="10239757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Student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Item Responses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Raw Score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8889186"/>
                  </a:ext>
                </a:extLst>
              </a:tr>
              <a:tr h="370724">
                <a:tc>
                  <a:txBody>
                    <a:bodyPr/>
                    <a:lstStyle/>
                    <a:p>
                      <a:r>
                        <a:rPr lang="en-US" dirty="0"/>
                        <a:t>Student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1,0,0,0,1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92113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Student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1,2,2,1,3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53317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Student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2,3,2,3,3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59488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7650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F6C044D-63D1-1841-EA37-19BD5EB41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Scoring Method</a:t>
            </a:r>
          </a:p>
        </p:txBody>
      </p:sp>
      <p:sp>
        <p:nvSpPr>
          <p:cNvPr id="9" name="TextBox 12">
            <a:extLst>
              <a:ext uri="{FF2B5EF4-FFF2-40B4-BE49-F238E27FC236}">
                <a16:creationId xmlns:a16="http://schemas.microsoft.com/office/drawing/2014/main" id="{6AB4C458-2CFC-4F1A-9D6E-807E5913BFCB}"/>
              </a:ext>
            </a:extLst>
          </p:cNvPr>
          <p:cNvSpPr txBox="1"/>
          <p:nvPr/>
        </p:nvSpPr>
        <p:spPr>
          <a:xfrm>
            <a:off x="1645507" y="2420707"/>
            <a:ext cx="8756127" cy="3607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More thorough estimates and comparisons of latent traits.</a:t>
            </a:r>
          </a:p>
          <a:p>
            <a:pPr marL="285750" indent="-285750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Generalize interpretations over different, if related, sets of items.</a:t>
            </a:r>
          </a:p>
          <a:p>
            <a:pPr marL="285750" indent="-285750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Convenient framework for establishing the comparability of scores.</a:t>
            </a:r>
          </a:p>
          <a:p>
            <a:pPr marL="742950" lvl="1" indent="-285750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Grade-level</a:t>
            </a:r>
          </a:p>
          <a:p>
            <a:pPr marL="742950" lvl="1" indent="-285750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Student groups</a:t>
            </a:r>
          </a:p>
          <a:p>
            <a:pPr marL="742950" lvl="1" indent="-285750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Schools &amp; Districts</a:t>
            </a:r>
          </a:p>
          <a:p>
            <a:pPr marL="742950" lvl="1" indent="-285750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Years</a:t>
            </a:r>
          </a:p>
          <a:p>
            <a:pPr>
              <a:lnSpc>
                <a:spcPct val="150000"/>
              </a:lnSpc>
              <a:buClr>
                <a:schemeClr val="accent2"/>
              </a:buClr>
            </a:pPr>
            <a:endParaRPr lang="en-US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7172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EFCAEEB-B60E-5D4F-CD76-5D936C705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Scaling</a:t>
            </a:r>
          </a:p>
        </p:txBody>
      </p:sp>
      <p:sp>
        <p:nvSpPr>
          <p:cNvPr id="4" name="Google Shape;233;p36">
            <a:extLst>
              <a:ext uri="{FF2B5EF4-FFF2-40B4-BE49-F238E27FC236}">
                <a16:creationId xmlns:a16="http://schemas.microsoft.com/office/drawing/2014/main" id="{BA10DB63-1587-9108-C33E-5ACDD354A163}"/>
              </a:ext>
            </a:extLst>
          </p:cNvPr>
          <p:cNvSpPr txBox="1">
            <a:spLocks noGrp="1"/>
          </p:cNvSpPr>
          <p:nvPr/>
        </p:nvSpPr>
        <p:spPr>
          <a:xfrm>
            <a:off x="1739638" y="1446503"/>
            <a:ext cx="8790630" cy="543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Quattrocento Sans"/>
              <a:buNone/>
              <a:defRPr sz="23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Quattrocento Sans"/>
              <a:buNone/>
            </a:pPr>
            <a:r>
              <a:rPr lang="en-US" sz="2000" dirty="0">
                <a:latin typeface="Georgia"/>
                <a:ea typeface="Georgia"/>
                <a:cs typeface="Georgia"/>
                <a:sym typeface="Georgia"/>
              </a:rPr>
              <a:t>Measurement scale: Student-level data</a:t>
            </a:r>
            <a:endParaRPr sz="2000" dirty="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32CC938E-B641-496C-BEF6-D0EC72C1717C}"/>
              </a:ext>
            </a:extLst>
          </p:cNvPr>
          <p:cNvSpPr txBox="1"/>
          <p:nvPr/>
        </p:nvSpPr>
        <p:spPr>
          <a:xfrm>
            <a:off x="4465145" y="2733110"/>
            <a:ext cx="2579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80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Baseline average (2018)</a:t>
            </a:r>
          </a:p>
        </p:txBody>
      </p:sp>
      <p:sp>
        <p:nvSpPr>
          <p:cNvPr id="6" name="TextBox 10">
            <a:extLst>
              <a:ext uri="{FF2B5EF4-FFF2-40B4-BE49-F238E27FC236}">
                <a16:creationId xmlns:a16="http://schemas.microsoft.com/office/drawing/2014/main" id="{29855D2E-2AC9-464D-8422-F90E32221AAE}"/>
              </a:ext>
            </a:extLst>
          </p:cNvPr>
          <p:cNvSpPr txBox="1"/>
          <p:nvPr/>
        </p:nvSpPr>
        <p:spPr>
          <a:xfrm>
            <a:off x="1661732" y="2114969"/>
            <a:ext cx="30620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Student-level (all grades):</a:t>
            </a: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5D9E067B-DBEE-41DA-8D16-B31BD6BB7775}"/>
              </a:ext>
            </a:extLst>
          </p:cNvPr>
          <p:cNvSpPr txBox="1"/>
          <p:nvPr/>
        </p:nvSpPr>
        <p:spPr>
          <a:xfrm>
            <a:off x="2007675" y="4180390"/>
            <a:ext cx="825455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spcAft>
                <a:spcPts val="1200"/>
              </a:spcAft>
              <a:buClr>
                <a:schemeClr val="accent2">
                  <a:lumMod val="75000"/>
                </a:schemeClr>
              </a:buClr>
              <a:buFont typeface="Wingdings 2" panose="05020102010507070707" pitchFamily="18" charset="2"/>
              <a:buChar char="ê"/>
            </a:pPr>
            <a:r>
              <a:rPr lang="en-US" sz="16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higher average score is indicative of a more positive climate for all dimensions and topic scores </a:t>
            </a:r>
          </a:p>
          <a:p>
            <a:pPr marL="285750" indent="-285750">
              <a:spcAft>
                <a:spcPts val="1200"/>
              </a:spcAft>
              <a:buClr>
                <a:schemeClr val="accent2">
                  <a:lumMod val="75000"/>
                </a:schemeClr>
              </a:buClr>
              <a:buFont typeface="Wingdings 2" panose="05020102010507070707" pitchFamily="18" charset="2"/>
              <a:buChar char="ê"/>
            </a:pPr>
            <a:r>
              <a:rPr lang="en-US" sz="16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All dimension and topic scores are on the same scale (1 to 99) allowing for comparisons</a:t>
            </a:r>
          </a:p>
        </p:txBody>
      </p:sp>
      <p:grpSp>
        <p:nvGrpSpPr>
          <p:cNvPr id="8" name="Group 7" descr="Object symbolizes the measurement scale used for VOCAL. It is based on the baseline scale from 2018 which had a mean of 50 and standard deviation of 20. The scale ranges from 1 to 99. ">
            <a:extLst>
              <a:ext uri="{FF2B5EF4-FFF2-40B4-BE49-F238E27FC236}">
                <a16:creationId xmlns:a16="http://schemas.microsoft.com/office/drawing/2014/main" id="{43A623BF-CFC8-4BEF-866A-2D85DE4FE129}"/>
              </a:ext>
            </a:extLst>
          </p:cNvPr>
          <p:cNvGrpSpPr/>
          <p:nvPr/>
        </p:nvGrpSpPr>
        <p:grpSpPr>
          <a:xfrm>
            <a:off x="2526891" y="3183397"/>
            <a:ext cx="7216124" cy="645976"/>
            <a:chOff x="1202205" y="1796890"/>
            <a:chExt cx="7216124" cy="645976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B725FD2-D75B-4C02-8ED1-CC028A5498A1}"/>
                </a:ext>
              </a:extLst>
            </p:cNvPr>
            <p:cNvGrpSpPr/>
            <p:nvPr/>
          </p:nvGrpSpPr>
          <p:grpSpPr>
            <a:xfrm>
              <a:off x="1474894" y="2110110"/>
              <a:ext cx="6532474" cy="146304"/>
              <a:chOff x="1514246" y="1126541"/>
              <a:chExt cx="6532474" cy="146304"/>
            </a:xfrm>
          </p:grpSpPr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9B669B2E-148D-4522-8266-E7489A792AC2}"/>
                  </a:ext>
                </a:extLst>
              </p:cNvPr>
              <p:cNvCxnSpPr/>
              <p:nvPr/>
            </p:nvCxnSpPr>
            <p:spPr>
              <a:xfrm>
                <a:off x="1514246" y="1207008"/>
                <a:ext cx="6532474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34D026CA-EA24-40C3-8D87-BFC415A37FE1}"/>
                  </a:ext>
                </a:extLst>
              </p:cNvPr>
              <p:cNvSpPr/>
              <p:nvPr/>
            </p:nvSpPr>
            <p:spPr>
              <a:xfrm>
                <a:off x="3138221" y="1133856"/>
                <a:ext cx="204825" cy="131674"/>
              </a:xfrm>
              <a:prstGeom prst="roundRect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9pPr>
              </a:lstStyle>
              <a:p>
                <a:pPr algn="ctr"/>
                <a:endParaRPr lang="en-US">
                  <a:solidFill>
                    <a:srgbClr val="002060"/>
                  </a:solidFill>
                </a:endParaRPr>
              </a:p>
            </p:txBody>
          </p:sp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8F8AE20E-EA14-460B-93BF-97477B67744F}"/>
                  </a:ext>
                </a:extLst>
              </p:cNvPr>
              <p:cNvSpPr/>
              <p:nvPr/>
            </p:nvSpPr>
            <p:spPr>
              <a:xfrm>
                <a:off x="5800956" y="1126541"/>
                <a:ext cx="204825" cy="131674"/>
              </a:xfrm>
              <a:prstGeom prst="roundRect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9pPr>
              </a:lstStyle>
              <a:p>
                <a:pPr algn="ctr"/>
                <a:endParaRPr lang="en-US">
                  <a:solidFill>
                    <a:srgbClr val="002060"/>
                  </a:solidFill>
                </a:endParaRPr>
              </a:p>
            </p:txBody>
          </p:sp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39888641-BED8-4991-A3E7-FC4132928073}"/>
                  </a:ext>
                </a:extLst>
              </p:cNvPr>
              <p:cNvSpPr/>
              <p:nvPr/>
            </p:nvSpPr>
            <p:spPr>
              <a:xfrm>
                <a:off x="4367175" y="1141171"/>
                <a:ext cx="204825" cy="131674"/>
              </a:xfrm>
              <a:prstGeom prst="roundRect">
                <a:avLst/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9pPr>
              </a:lstStyle>
              <a:p>
                <a:pPr algn="ctr"/>
                <a:endParaRPr lang="en-US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10" name="TextBox 7">
              <a:extLst>
                <a:ext uri="{FF2B5EF4-FFF2-40B4-BE49-F238E27FC236}">
                  <a16:creationId xmlns:a16="http://schemas.microsoft.com/office/drawing/2014/main" id="{396C6646-287D-49AD-9ACC-02F4CCC37AC8}"/>
                </a:ext>
              </a:extLst>
            </p:cNvPr>
            <p:cNvSpPr txBox="1"/>
            <p:nvPr/>
          </p:nvSpPr>
          <p:spPr>
            <a:xfrm>
              <a:off x="3002687" y="1804474"/>
              <a:ext cx="4122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en-US" sz="1600">
                  <a:latin typeface="Segoe UI" panose="020B0502040204020203" pitchFamily="34" charset="0"/>
                  <a:cs typeface="Segoe UI" panose="020B0502040204020203" pitchFamily="34" charset="0"/>
                </a:rPr>
                <a:t>30</a:t>
              </a:r>
            </a:p>
          </p:txBody>
        </p:sp>
        <p:sp>
          <p:nvSpPr>
            <p:cNvPr id="11" name="TextBox 31">
              <a:extLst>
                <a:ext uri="{FF2B5EF4-FFF2-40B4-BE49-F238E27FC236}">
                  <a16:creationId xmlns:a16="http://schemas.microsoft.com/office/drawing/2014/main" id="{E30FD1A0-74D9-4C92-8B33-F0A2CD55B446}"/>
                </a:ext>
              </a:extLst>
            </p:cNvPr>
            <p:cNvSpPr txBox="1"/>
            <p:nvPr/>
          </p:nvSpPr>
          <p:spPr>
            <a:xfrm>
              <a:off x="5658547" y="1796890"/>
              <a:ext cx="4122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en-US" sz="1600">
                  <a:latin typeface="Segoe UI" panose="020B0502040204020203" pitchFamily="34" charset="0"/>
                  <a:cs typeface="Segoe UI" panose="020B0502040204020203" pitchFamily="34" charset="0"/>
                </a:rPr>
                <a:t>70</a:t>
              </a:r>
            </a:p>
          </p:txBody>
        </p:sp>
        <p:sp>
          <p:nvSpPr>
            <p:cNvPr id="12" name="TextBox 8">
              <a:extLst>
                <a:ext uri="{FF2B5EF4-FFF2-40B4-BE49-F238E27FC236}">
                  <a16:creationId xmlns:a16="http://schemas.microsoft.com/office/drawing/2014/main" id="{D68D9CA1-86D0-4C39-852D-29088D29DEEA}"/>
                </a:ext>
              </a:extLst>
            </p:cNvPr>
            <p:cNvSpPr txBox="1"/>
            <p:nvPr/>
          </p:nvSpPr>
          <p:spPr>
            <a:xfrm>
              <a:off x="1202205" y="2005471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en-US" sz="1800">
                  <a:latin typeface="Segoe UI" panose="020B0502040204020203" pitchFamily="34" charset="0"/>
                  <a:cs typeface="Segoe UI" panose="020B0502040204020203" pitchFamily="34" charset="0"/>
                </a:rPr>
                <a:t>1</a:t>
              </a:r>
            </a:p>
          </p:txBody>
        </p:sp>
        <p:sp>
          <p:nvSpPr>
            <p:cNvPr id="13" name="TextBox 33">
              <a:extLst>
                <a:ext uri="{FF2B5EF4-FFF2-40B4-BE49-F238E27FC236}">
                  <a16:creationId xmlns:a16="http://schemas.microsoft.com/office/drawing/2014/main" id="{F9BBD24E-2B8F-450F-98F4-C3D4DF1B1FAF}"/>
                </a:ext>
              </a:extLst>
            </p:cNvPr>
            <p:cNvSpPr txBox="1"/>
            <p:nvPr/>
          </p:nvSpPr>
          <p:spPr>
            <a:xfrm>
              <a:off x="7983595" y="2005471"/>
              <a:ext cx="4347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en-US" sz="180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99</a:t>
              </a:r>
            </a:p>
          </p:txBody>
        </p:sp>
        <p:sp>
          <p:nvSpPr>
            <p:cNvPr id="14" name="TextBox 9">
              <a:extLst>
                <a:ext uri="{FF2B5EF4-FFF2-40B4-BE49-F238E27FC236}">
                  <a16:creationId xmlns:a16="http://schemas.microsoft.com/office/drawing/2014/main" id="{72D8CFBD-6093-463D-B0D0-67E6D87D7A87}"/>
                </a:ext>
              </a:extLst>
            </p:cNvPr>
            <p:cNvSpPr txBox="1"/>
            <p:nvPr/>
          </p:nvSpPr>
          <p:spPr>
            <a:xfrm>
              <a:off x="7195385" y="2135089"/>
              <a:ext cx="83708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en-US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SD = 20</a:t>
              </a:r>
            </a:p>
          </p:txBody>
        </p:sp>
        <p:sp>
          <p:nvSpPr>
            <p:cNvPr id="15" name="TextBox 36">
              <a:extLst>
                <a:ext uri="{FF2B5EF4-FFF2-40B4-BE49-F238E27FC236}">
                  <a16:creationId xmlns:a16="http://schemas.microsoft.com/office/drawing/2014/main" id="{BEC1C231-C26F-4FD6-9E3D-0D0DECF417CD}"/>
                </a:ext>
              </a:extLst>
            </p:cNvPr>
            <p:cNvSpPr txBox="1"/>
            <p:nvPr/>
          </p:nvSpPr>
          <p:spPr>
            <a:xfrm>
              <a:off x="4215219" y="1799775"/>
              <a:ext cx="4122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en-US" sz="1600">
                  <a:latin typeface="Segoe UI" panose="020B0502040204020203" pitchFamily="34" charset="0"/>
                  <a:cs typeface="Segoe UI" panose="020B0502040204020203" pitchFamily="34" charset="0"/>
                </a:rPr>
                <a:t>50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655173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A3B9169-B464-0B0C-8B1C-9C329F413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Suggested Workflow</a:t>
            </a:r>
          </a:p>
        </p:txBody>
      </p:sp>
    </p:spTree>
    <p:extLst>
      <p:ext uri="{BB962C8B-B14F-4D97-AF65-F5344CB8AC3E}">
        <p14:creationId xmlns:p14="http://schemas.microsoft.com/office/powerpoint/2010/main" val="6917539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8BB55-8070-B2D5-C692-4E9D6684C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Broadly speaking</a:t>
            </a:r>
          </a:p>
        </p:txBody>
      </p:sp>
      <p:sp>
        <p:nvSpPr>
          <p:cNvPr id="4" name="Google Shape;521;p45">
            <a:extLst>
              <a:ext uri="{FF2B5EF4-FFF2-40B4-BE49-F238E27FC236}">
                <a16:creationId xmlns:a16="http://schemas.microsoft.com/office/drawing/2014/main" id="{5D4BECDE-FC97-85B7-2E4E-4AAD8B44A0B1}"/>
              </a:ext>
            </a:extLst>
          </p:cNvPr>
          <p:cNvSpPr txBox="1">
            <a:spLocks/>
          </p:cNvSpPr>
          <p:nvPr/>
        </p:nvSpPr>
        <p:spPr>
          <a:xfrm>
            <a:off x="1375928" y="2419356"/>
            <a:ext cx="9440144" cy="407351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75" tIns="34275" rIns="68575" bIns="3427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ts val="1500"/>
              <a:buNone/>
            </a:pPr>
            <a:r>
              <a:rPr lang="en-US" sz="2400" dirty="0">
                <a:latin typeface="+mj-lt"/>
                <a:ea typeface="+mj-ea"/>
                <a:cs typeface="+mj-cs"/>
              </a:rPr>
              <a:t>Use </a:t>
            </a:r>
            <a:r>
              <a:rPr lang="en-US" sz="2400" b="1" dirty="0">
                <a:latin typeface="+mj-lt"/>
                <a:ea typeface="+mj-ea"/>
                <a:cs typeface="+mj-cs"/>
              </a:rPr>
              <a:t>mean index scores </a:t>
            </a:r>
            <a:r>
              <a:rPr lang="en-US" sz="2400" dirty="0">
                <a:latin typeface="+mj-lt"/>
                <a:ea typeface="+mj-ea"/>
                <a:cs typeface="+mj-cs"/>
              </a:rPr>
              <a:t>to identify meaningful differences in student responding across groups.</a:t>
            </a:r>
          </a:p>
          <a:p>
            <a:pPr marL="0" indent="0">
              <a:buSzPts val="1500"/>
              <a:buNone/>
            </a:pPr>
            <a:endParaRPr lang="en-US" sz="2400" dirty="0">
              <a:latin typeface="+mj-lt"/>
              <a:ea typeface="+mj-ea"/>
              <a:cs typeface="Calibri Light" panose="020F0302020204030204"/>
            </a:endParaRPr>
          </a:p>
          <a:p>
            <a:pPr marL="0" indent="0">
              <a:buSzPts val="1800"/>
              <a:buNone/>
            </a:pPr>
            <a:r>
              <a:rPr lang="en-US" sz="2400" dirty="0">
                <a:latin typeface="+mj-lt"/>
                <a:ea typeface="+mj-ea"/>
                <a:cs typeface="+mj-cs"/>
              </a:rPr>
              <a:t>Use </a:t>
            </a:r>
            <a:r>
              <a:rPr lang="en-US" sz="2400" b="1" dirty="0">
                <a:latin typeface="+mj-lt"/>
                <a:ea typeface="+mj-ea"/>
                <a:cs typeface="+mj-cs"/>
              </a:rPr>
              <a:t>item response data </a:t>
            </a:r>
            <a:r>
              <a:rPr lang="en-US" sz="2400" dirty="0">
                <a:latin typeface="+mj-lt"/>
                <a:ea typeface="+mj-ea"/>
                <a:cs typeface="+mj-cs"/>
              </a:rPr>
              <a:t>to help explain why scaled scores differ.</a:t>
            </a:r>
          </a:p>
          <a:p>
            <a:pPr marL="0" indent="0">
              <a:buSzPts val="1800"/>
              <a:buNone/>
            </a:pPr>
            <a:endParaRPr lang="en-US" sz="2400" dirty="0">
              <a:latin typeface="+mj-lt"/>
              <a:ea typeface="+mj-ea"/>
              <a:cs typeface="+mj-cs"/>
            </a:endParaRPr>
          </a:p>
          <a:p>
            <a:pPr marL="0" indent="0">
              <a:buSzPts val="1800"/>
              <a:buNone/>
            </a:pPr>
            <a:r>
              <a:rPr lang="en-US" sz="2400" dirty="0">
                <a:latin typeface="+mj-lt"/>
                <a:ea typeface="+mj-ea"/>
                <a:cs typeface="+mj-cs"/>
              </a:rPr>
              <a:t>Include </a:t>
            </a:r>
            <a:r>
              <a:rPr lang="en-US" sz="2400" b="1" dirty="0">
                <a:latin typeface="+mj-lt"/>
                <a:ea typeface="+mj-ea"/>
                <a:cs typeface="+mj-cs"/>
              </a:rPr>
              <a:t>other data sources </a:t>
            </a:r>
            <a:r>
              <a:rPr lang="en-US" sz="2400" dirty="0">
                <a:latin typeface="+mj-lt"/>
                <a:ea typeface="+mj-ea"/>
                <a:cs typeface="+mj-cs"/>
              </a:rPr>
              <a:t>to corroborate observations and test hypotheses.</a:t>
            </a:r>
          </a:p>
          <a:p>
            <a:pPr marL="0" indent="0">
              <a:buSzPts val="1800"/>
              <a:buNone/>
            </a:pPr>
            <a:endParaRPr lang="en-US" sz="2400" dirty="0">
              <a:latin typeface="+mj-lt"/>
              <a:ea typeface="+mj-ea"/>
              <a:cs typeface="+mj-cs"/>
            </a:endParaRPr>
          </a:p>
          <a:p>
            <a:pPr marL="0" indent="0">
              <a:buSzPts val="1800"/>
              <a:buNone/>
            </a:pPr>
            <a:endParaRPr lang="en-US" sz="18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243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71DD018-EB8A-0F5A-2DF6-EB5C34513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Aggregate Index Scores</a:t>
            </a:r>
          </a:p>
        </p:txBody>
      </p:sp>
      <p:pic>
        <p:nvPicPr>
          <p:cNvPr id="5" name="table">
            <a:extLst>
              <a:ext uri="{FF2B5EF4-FFF2-40B4-BE49-F238E27FC236}">
                <a16:creationId xmlns:a16="http://schemas.microsoft.com/office/drawing/2014/main" id="{52BD08D8-6A5C-0846-A752-2493B41883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87" y="1881778"/>
            <a:ext cx="7958853" cy="2558034"/>
          </a:xfrm>
          <a:prstGeom prst="rect">
            <a:avLst/>
          </a:prstGeom>
        </p:spPr>
      </p:pic>
      <p:sp>
        <p:nvSpPr>
          <p:cNvPr id="6" name="TextBox 6">
            <a:extLst>
              <a:ext uri="{FF2B5EF4-FFF2-40B4-BE49-F238E27FC236}">
                <a16:creationId xmlns:a16="http://schemas.microsoft.com/office/drawing/2014/main" id="{4462CEEB-03D7-45EE-A7BD-604EAE584364}"/>
              </a:ext>
            </a:extLst>
          </p:cNvPr>
          <p:cNvSpPr txBox="1"/>
          <p:nvPr/>
        </p:nvSpPr>
        <p:spPr>
          <a:xfrm>
            <a:off x="440315" y="4365223"/>
            <a:ext cx="4349268" cy="276999"/>
          </a:xfrm>
          <a:prstGeom prst="rect">
            <a:avLst/>
          </a:prstGeom>
          <a:noFill/>
        </p:spPr>
        <p:txBody>
          <a:bodyPr wrap="none" numCol="1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2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*Rough guide to associated scaled score point differences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4940A9E-E8F4-C9B5-C036-4B4CE4EAD3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1413" y="551491"/>
            <a:ext cx="2876951" cy="5553850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186828E-48D8-C27B-AD5F-B576F74EBF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376117" y="3429000"/>
            <a:ext cx="804459" cy="2194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DED2481-369B-872D-63A2-506F6CBDD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8767777" y="2834640"/>
            <a:ext cx="522527" cy="7040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B54A297-5CC1-2E4D-6E99-50779B56A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V="1">
            <a:off x="8479940" y="2962656"/>
            <a:ext cx="810364" cy="12161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D65C0DD-3C73-9588-AB31-D4643E905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8641080" y="3932941"/>
            <a:ext cx="539496" cy="5068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98FB0C73-065E-FFF7-C1F0-341A4AC3F4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044575"/>
            <a:ext cx="12192000" cy="1325942"/>
          </a:xfrm>
          <a:prstGeom prst="rect">
            <a:avLst/>
          </a:prstGeom>
        </p:spPr>
      </p:pic>
      <p:sp>
        <p:nvSpPr>
          <p:cNvPr id="14" name="Callout: Line 13">
            <a:extLst>
              <a:ext uri="{FF2B5EF4-FFF2-40B4-BE49-F238E27FC236}">
                <a16:creationId xmlns:a16="http://schemas.microsoft.com/office/drawing/2014/main" id="{4E78EDDB-8C07-C330-C12D-4FC9288062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39850" y="5816600"/>
            <a:ext cx="1810738" cy="508000"/>
          </a:xfrm>
          <a:prstGeom prst="borderCallout1">
            <a:avLst>
              <a:gd name="adj1" fmla="val 0"/>
              <a:gd name="adj2" fmla="val 100029"/>
              <a:gd name="adj3" fmla="val -431250"/>
              <a:gd name="adj4" fmla="val 249230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allout: Line 15">
            <a:extLst>
              <a:ext uri="{FF2B5EF4-FFF2-40B4-BE49-F238E27FC236}">
                <a16:creationId xmlns:a16="http://schemas.microsoft.com/office/drawing/2014/main" id="{34681648-CA67-D565-7DF2-215DFCF48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30675" y="5851341"/>
            <a:ext cx="1810738" cy="508000"/>
          </a:xfrm>
          <a:prstGeom prst="borderCallout1">
            <a:avLst>
              <a:gd name="adj1" fmla="val 0"/>
              <a:gd name="adj2" fmla="val 100029"/>
              <a:gd name="adj3" fmla="val -318750"/>
              <a:gd name="adj4" fmla="val 4802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851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C6E5611-1781-9FEB-7A31-8F244A4A9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Item Response Rates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14D358-1BCD-05CB-AC86-088B4F944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761" y="1880683"/>
            <a:ext cx="11378478" cy="34120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4D61F71-C9C1-8759-8291-607C44E861F9}"/>
              </a:ext>
            </a:extLst>
          </p:cNvPr>
          <p:cNvSpPr txBox="1"/>
          <p:nvPr/>
        </p:nvSpPr>
        <p:spPr>
          <a:xfrm>
            <a:off x="666974" y="5701553"/>
            <a:ext cx="10607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At a school or district level, be aware of the number of Students Included. </a:t>
            </a:r>
          </a:p>
          <a:p>
            <a:r>
              <a:rPr lang="en-US" dirty="0"/>
              <a:t>When the number of included students is small, a single student accounts for a large percentage.</a:t>
            </a:r>
          </a:p>
        </p:txBody>
      </p:sp>
    </p:spTree>
    <p:extLst>
      <p:ext uri="{BB962C8B-B14F-4D97-AF65-F5344CB8AC3E}">
        <p14:creationId xmlns:p14="http://schemas.microsoft.com/office/powerpoint/2010/main" val="36176437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F3F1877-4F45-3356-E5EE-4C07A0EF9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Item Responses by Group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A8B512F-C943-4AAF-BD1E-7488D61369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/>
        </p:nvSpPr>
        <p:spPr>
          <a:xfrm>
            <a:off x="1730465" y="996352"/>
            <a:ext cx="8718193" cy="509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Quattrocento Sans"/>
              <a:buNone/>
              <a:defRPr sz="23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sz="2000" dirty="0">
              <a:latin typeface="Georgia" panose="02040502050405020303" pitchFamily="18" charset="0"/>
            </a:endParaRPr>
          </a:p>
        </p:txBody>
      </p:sp>
      <p:pic>
        <p:nvPicPr>
          <p:cNvPr id="7" name="table">
            <a:extLst>
              <a:ext uri="{FF2B5EF4-FFF2-40B4-BE49-F238E27FC236}">
                <a16:creationId xmlns:a16="http://schemas.microsoft.com/office/drawing/2014/main" id="{0F57B2BD-73D5-9A70-514E-6BC61DE2E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102" y="2694617"/>
            <a:ext cx="9911452" cy="2777180"/>
          </a:xfrm>
          <a:prstGeom prst="rect">
            <a:avLst/>
          </a:prstGeom>
        </p:spPr>
      </p:pic>
      <p:pic>
        <p:nvPicPr>
          <p:cNvPr id="8" name="table">
            <a:extLst>
              <a:ext uri="{FF2B5EF4-FFF2-40B4-BE49-F238E27FC236}">
                <a16:creationId xmlns:a16="http://schemas.microsoft.com/office/drawing/2014/main" id="{5C9539E9-45FD-3A53-2C38-97ED749C30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0280" y="1654923"/>
            <a:ext cx="9911446" cy="1039694"/>
          </a:xfrm>
          <a:prstGeom prst="rect">
            <a:avLst/>
          </a:prstGeom>
        </p:spPr>
      </p:pic>
      <p:sp>
        <p:nvSpPr>
          <p:cNvPr id="9" name="TextBox 6">
            <a:extLst>
              <a:ext uri="{FF2B5EF4-FFF2-40B4-BE49-F238E27FC236}">
                <a16:creationId xmlns:a16="http://schemas.microsoft.com/office/drawing/2014/main" id="{654E3FB5-2682-454F-BFE6-ED355F4C49C5}"/>
              </a:ext>
            </a:extLst>
          </p:cNvPr>
          <p:cNvSpPr txBox="1"/>
          <p:nvPr/>
        </p:nvSpPr>
        <p:spPr>
          <a:xfrm>
            <a:off x="1124102" y="5629834"/>
            <a:ext cx="93245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higher percentage to this type of item indicates a </a:t>
            </a:r>
            <a:r>
              <a:rPr lang="en-US" b="1" u="sng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less</a:t>
            </a:r>
            <a:r>
              <a:rPr lang="en-US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favorable response or less safe school climate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Note that this is different from how these items work in index scores 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C28E5104-D58C-01C6-B4CE-1753816BF5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013986" y="2792920"/>
            <a:ext cx="751243" cy="636080"/>
          </a:xfrm>
          <a:prstGeom prst="roundRect">
            <a:avLst/>
          </a:prstGeom>
          <a:noFill/>
          <a:ln w="9525">
            <a:solidFill>
              <a:schemeClr val="accent2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307AFC6-2E12-E41B-D6C8-0B43542CCAE9}"/>
              </a:ext>
            </a:extLst>
          </p:cNvPr>
          <p:cNvSpPr/>
          <p:nvPr/>
        </p:nvSpPr>
        <p:spPr>
          <a:xfrm>
            <a:off x="1124102" y="1630977"/>
            <a:ext cx="9911452" cy="31507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Safety Index Scores – School Mean by Student Group</a:t>
            </a:r>
          </a:p>
        </p:txBody>
      </p:sp>
    </p:spTree>
    <p:extLst>
      <p:ext uri="{BB962C8B-B14F-4D97-AF65-F5344CB8AC3E}">
        <p14:creationId xmlns:p14="http://schemas.microsoft.com/office/powerpoint/2010/main" val="3082408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0438E97-49B8-82F9-F6F3-EBC3738D94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4261" y="1715755"/>
            <a:ext cx="10515600" cy="4052559"/>
          </a:xfrm>
        </p:spPr>
        <p:txBody>
          <a:bodyPr/>
          <a:lstStyle/>
          <a:p>
            <a:r>
              <a:rPr lang="en-US" dirty="0"/>
              <a:t>Classifications based on cut scores (30, 50, 70) to help think about the distribution of students.</a:t>
            </a:r>
          </a:p>
          <a:p>
            <a:pPr lvl="1"/>
            <a:r>
              <a:rPr lang="en-US" dirty="0"/>
              <a:t>Recommend looking within a grade-level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C750C7A-925C-DC55-B35C-C4E6007C4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Climate Profiles</a:t>
            </a:r>
          </a:p>
        </p:txBody>
      </p:sp>
      <p:graphicFrame>
        <p:nvGraphicFramePr>
          <p:cNvPr id="5" name="Chart 4" descr="Graph shows the percent of students within each school climate category for each grade. Four categories are shown: least favorable (average score &lt;=30); somewhat favorable (31 - 51); favorable (51 - 70); and, most favorable (&gt;70).">
            <a:extLst>
              <a:ext uri="{FF2B5EF4-FFF2-40B4-BE49-F238E27FC236}">
                <a16:creationId xmlns:a16="http://schemas.microsoft.com/office/drawing/2014/main" id="{A1EFF98A-E456-4197-8BF2-84185465D8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5756418"/>
              </p:ext>
            </p:extLst>
          </p:nvPr>
        </p:nvGraphicFramePr>
        <p:xfrm>
          <a:off x="1591134" y="3598818"/>
          <a:ext cx="4177614" cy="2791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2">
            <a:extLst>
              <a:ext uri="{FF2B5EF4-FFF2-40B4-BE49-F238E27FC236}">
                <a16:creationId xmlns:a16="http://schemas.microsoft.com/office/drawing/2014/main" id="{D3921C12-0BA0-4248-95EB-FA94796C9F78}"/>
              </a:ext>
            </a:extLst>
          </p:cNvPr>
          <p:cNvSpPr txBox="1"/>
          <p:nvPr/>
        </p:nvSpPr>
        <p:spPr>
          <a:xfrm>
            <a:off x="3079456" y="3291041"/>
            <a:ext cx="12170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State/District</a:t>
            </a:r>
          </a:p>
        </p:txBody>
      </p:sp>
      <p:graphicFrame>
        <p:nvGraphicFramePr>
          <p:cNvPr id="7" name="Chart 6" descr="Graph shows the percent of students within each school climate category for each grade. Four categories are shown: least favorable (average score &lt;=30); somewhat favorable (31 - 51); favorable (51 - 70); and, most favorable (&gt;70).">
            <a:extLst>
              <a:ext uri="{FF2B5EF4-FFF2-40B4-BE49-F238E27FC236}">
                <a16:creationId xmlns:a16="http://schemas.microsoft.com/office/drawing/2014/main" id="{FE9E3937-FB52-4DA5-A677-5782A86405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0621256"/>
              </p:ext>
            </p:extLst>
          </p:nvPr>
        </p:nvGraphicFramePr>
        <p:xfrm>
          <a:off x="6096000" y="3605531"/>
          <a:ext cx="4177614" cy="2791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5">
            <a:extLst>
              <a:ext uri="{FF2B5EF4-FFF2-40B4-BE49-F238E27FC236}">
                <a16:creationId xmlns:a16="http://schemas.microsoft.com/office/drawing/2014/main" id="{5B7BA1BB-F2B5-48C2-9EDE-A928777A8A98}"/>
              </a:ext>
            </a:extLst>
          </p:cNvPr>
          <p:cNvSpPr txBox="1"/>
          <p:nvPr/>
        </p:nvSpPr>
        <p:spPr>
          <a:xfrm>
            <a:off x="7818361" y="3291041"/>
            <a:ext cx="7328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School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FDCB8D3-2B7E-79B9-6E05-366D8A6802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388658" y="6070773"/>
            <a:ext cx="1140311" cy="307778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697966C-4853-D35A-3841-A9A96B7A8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884699" y="6082784"/>
            <a:ext cx="1140311" cy="307778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967BD24-AA3C-45F0-A8B0-0A36F67EC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402004" y="1722448"/>
            <a:ext cx="9101121" cy="1131496"/>
            <a:chOff x="375710" y="15929"/>
            <a:chExt cx="9101121" cy="1131496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8EFC94D-20BB-3C1C-F728-6215563AA0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92392"/>
            <a:stretch/>
          </p:blipFill>
          <p:spPr>
            <a:xfrm>
              <a:off x="375710" y="625679"/>
              <a:ext cx="9101121" cy="521746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C12B9C9-130C-8DD6-323F-EB216600BF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91103"/>
            <a:stretch/>
          </p:blipFill>
          <p:spPr>
            <a:xfrm>
              <a:off x="375710" y="15929"/>
              <a:ext cx="9101121" cy="6101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05500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198CE28-95F5-15B0-54F5-BA7F564A5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Index Score Guidance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625A9C0-5DA9-4B59-833A-6C2390F550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/>
        </p:nvSpPr>
        <p:spPr>
          <a:xfrm>
            <a:off x="1800909" y="1016794"/>
            <a:ext cx="8528229" cy="509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Quattrocento Sans"/>
              <a:buNone/>
              <a:defRPr sz="23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sz="2000" dirty="0">
              <a:latin typeface="Georgia" panose="02040502050405020303" pitchFamily="18" charset="0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17E7FC8-4453-48F6-A86A-E5C39518DFDA}"/>
              </a:ext>
            </a:extLst>
          </p:cNvPr>
          <p:cNvSpPr>
            <a:spLocks noGrp="1"/>
          </p:cNvSpPr>
          <p:nvPr/>
        </p:nvSpPr>
        <p:spPr>
          <a:xfrm>
            <a:off x="1738956" y="2454782"/>
            <a:ext cx="3935736" cy="3854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E3852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101D34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619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38526"/>
              </a:buClr>
              <a:buSzPts val="2100"/>
              <a:buFont typeface="Courier New"/>
              <a:buChar char="o"/>
              <a:defRPr sz="2100" b="0" i="0" u="none" strike="noStrike" cap="none">
                <a:solidFill>
                  <a:srgbClr val="101D34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38526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101D34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38526"/>
              </a:buClr>
              <a:buSzPts val="1500"/>
              <a:buFont typeface="Noto Sans Symbols"/>
              <a:buChar char="⮚"/>
              <a:defRPr sz="1500" b="0" i="0" u="none" strike="noStrike" cap="none">
                <a:solidFill>
                  <a:srgbClr val="101D34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38526"/>
              </a:buClr>
              <a:buSzPts val="1500"/>
              <a:buFont typeface="Noto Sans Symbols"/>
              <a:buChar char="❖"/>
              <a:defRPr sz="1500" b="0" i="0" u="none" strike="noStrike" cap="none">
                <a:solidFill>
                  <a:srgbClr val="101D34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349250" marR="0" lvl="0" indent="-349250">
              <a:spcBef>
                <a:spcPts val="0"/>
              </a:spcBef>
              <a:spcAft>
                <a:spcPts val="600"/>
              </a:spcAft>
              <a:buSzPct val="100000"/>
              <a:buFont typeface="Wingdings 2" panose="05020102010507070707" pitchFamily="18" charset="2"/>
              <a:buChar char="ê"/>
            </a:pPr>
            <a:r>
              <a:rPr lang="en-US" sz="1600" dirty="0">
                <a:solidFill>
                  <a:srgbClr val="002060"/>
                </a:solidFill>
                <a:effectLst/>
                <a:latin typeface="Segoe" panose="020B0503040204020203"/>
                <a:ea typeface="Times New Roman" panose="02020603050405020304" pitchFamily="18" charset="0"/>
                <a:cs typeface="Times New Roman" panose="02020603050405020304" pitchFamily="18" charset="0"/>
              </a:rPr>
              <a:t>Compare, identify, and describe meaningful differences in student perceptions across schools, grades, dimensions (topics), student groups, and years.</a:t>
            </a:r>
            <a:endParaRPr lang="en-US" sz="1600" dirty="0">
              <a:solidFill>
                <a:srgbClr val="002060"/>
              </a:solidFill>
              <a:effectLst/>
              <a:latin typeface="Segoe" panose="020B0503040204020203"/>
              <a:ea typeface="Arial" panose="020B0604020202020204" pitchFamily="34" charset="0"/>
            </a:endParaRPr>
          </a:p>
          <a:p>
            <a:pPr marL="349250" indent="-349250">
              <a:spcBef>
                <a:spcPts val="0"/>
              </a:spcBef>
              <a:spcAft>
                <a:spcPts val="600"/>
              </a:spcAft>
              <a:buSzPct val="100000"/>
              <a:buFont typeface="Wingdings 2" panose="05020102010507070707" pitchFamily="18" charset="2"/>
              <a:buChar char="ê"/>
            </a:pPr>
            <a:r>
              <a:rPr lang="en-US" sz="1600" dirty="0">
                <a:solidFill>
                  <a:srgbClr val="002060"/>
                </a:solidFill>
                <a:latin typeface="Segoe"/>
              </a:rPr>
              <a:t>Analyze patterns of index score differences year-to-year.</a:t>
            </a:r>
          </a:p>
          <a:p>
            <a:pPr marL="349250" indent="-349250">
              <a:spcBef>
                <a:spcPts val="0"/>
              </a:spcBef>
              <a:spcAft>
                <a:spcPts val="600"/>
              </a:spcAft>
              <a:buSzPct val="100000"/>
              <a:buFont typeface="Wingdings 2" panose="05020102010507070707" pitchFamily="18" charset="2"/>
              <a:buChar char="ê"/>
            </a:pPr>
            <a:r>
              <a:rPr lang="en-US" sz="1600" dirty="0">
                <a:solidFill>
                  <a:srgbClr val="002060"/>
                </a:solidFill>
                <a:latin typeface="Segoe"/>
              </a:rPr>
              <a:t>Monitor school climate scaled scores over time (Caution on 2021).</a:t>
            </a:r>
          </a:p>
          <a:p>
            <a:pPr marL="349250" indent="-349250">
              <a:spcBef>
                <a:spcPts val="0"/>
              </a:spcBef>
              <a:spcAft>
                <a:spcPts val="600"/>
              </a:spcAft>
              <a:buSzPct val="100000"/>
              <a:buFont typeface="Wingdings 2" panose="05020102010507070707" pitchFamily="18" charset="2"/>
              <a:buChar char="ê"/>
            </a:pPr>
            <a:r>
              <a:rPr lang="en-US" sz="1600" dirty="0">
                <a:solidFill>
                  <a:srgbClr val="002060"/>
                </a:solidFill>
                <a:latin typeface="Segoe"/>
              </a:rPr>
              <a:t>Calculate weighted index score averages.</a:t>
            </a:r>
          </a:p>
          <a:p>
            <a:pPr marL="349250" indent="-349250">
              <a:spcBef>
                <a:spcPts val="0"/>
              </a:spcBef>
              <a:spcAft>
                <a:spcPts val="600"/>
              </a:spcAft>
              <a:buSzPct val="100000"/>
              <a:buFont typeface="Wingdings 2" panose="05020102010507070707" pitchFamily="18" charset="2"/>
              <a:buChar char="ê"/>
            </a:pPr>
            <a:r>
              <a:rPr lang="en-US" sz="1600" dirty="0">
                <a:solidFill>
                  <a:srgbClr val="002060"/>
                </a:solidFill>
                <a:latin typeface="Segoe"/>
              </a:rPr>
              <a:t>Compare student favorability score distributions to district and state.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61FDC87-77F6-40E6-99FC-A721D25D64DD}"/>
              </a:ext>
            </a:extLst>
          </p:cNvPr>
          <p:cNvSpPr txBox="1">
            <a:spLocks/>
          </p:cNvSpPr>
          <p:nvPr/>
        </p:nvSpPr>
        <p:spPr>
          <a:xfrm>
            <a:off x="6003070" y="2452688"/>
            <a:ext cx="4326068" cy="3582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9250" indent="-349250">
              <a:spcBef>
                <a:spcPts val="0"/>
              </a:spcBef>
              <a:spcAft>
                <a:spcPts val="600"/>
              </a:spcAft>
              <a:buSzPct val="100000"/>
              <a:buFont typeface="Wingdings 2" panose="05020102010507070707" pitchFamily="18" charset="2"/>
              <a:buChar char="ê"/>
            </a:pPr>
            <a:r>
              <a:rPr lang="en-US" sz="1600" dirty="0">
                <a:solidFill>
                  <a:srgbClr val="002060"/>
                </a:solidFill>
                <a:latin typeface="Segoe"/>
              </a:rPr>
              <a:t>Use VOCAL data for administrative accountability purposes</a:t>
            </a:r>
          </a:p>
          <a:p>
            <a:pPr marL="806450" lvl="1" indent="-349250">
              <a:spcBef>
                <a:spcPts val="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en-US" sz="1300" dirty="0">
                <a:solidFill>
                  <a:srgbClr val="002060"/>
                </a:solidFill>
                <a:latin typeface="Segoe"/>
              </a:rPr>
              <a:t>VOCAL data is designed to support schools in a </a:t>
            </a:r>
            <a:r>
              <a:rPr lang="en-US" sz="1300" b="1" dirty="0">
                <a:solidFill>
                  <a:srgbClr val="002060"/>
                </a:solidFill>
                <a:latin typeface="Segoe"/>
              </a:rPr>
              <a:t>continuous improvement process</a:t>
            </a:r>
          </a:p>
          <a:p>
            <a:pPr marL="349250" indent="-349250">
              <a:spcBef>
                <a:spcPts val="0"/>
              </a:spcBef>
              <a:spcAft>
                <a:spcPts val="600"/>
              </a:spcAft>
              <a:buSzPct val="100000"/>
              <a:buFont typeface="Wingdings 2" panose="05020102010507070707" pitchFamily="18" charset="2"/>
              <a:buChar char="ê"/>
            </a:pPr>
            <a:r>
              <a:rPr lang="en-US" sz="1600" dirty="0">
                <a:solidFill>
                  <a:srgbClr val="002060"/>
                </a:solidFill>
                <a:latin typeface="Segoe" panose="020B0503040204020203"/>
                <a:ea typeface="Arial" panose="020B0604020202020204" pitchFamily="34" charset="0"/>
                <a:cs typeface="Times New Roman" panose="02020603050405020304" pitchFamily="18" charset="0"/>
              </a:rPr>
              <a:t>Go from </a:t>
            </a:r>
            <a:r>
              <a:rPr lang="en-US" sz="1600" i="1" dirty="0">
                <a:solidFill>
                  <a:srgbClr val="002060"/>
                </a:solidFill>
                <a:latin typeface="Segoe" panose="020B0503040204020203"/>
                <a:ea typeface="Arial" panose="020B0604020202020204" pitchFamily="34" charset="0"/>
                <a:cs typeface="Times New Roman" panose="02020603050405020304" pitchFamily="18" charset="0"/>
              </a:rPr>
              <a:t>hypothesis</a:t>
            </a:r>
            <a:r>
              <a:rPr lang="en-US" sz="1600" dirty="0">
                <a:solidFill>
                  <a:srgbClr val="002060"/>
                </a:solidFill>
                <a:latin typeface="Segoe" panose="020B0503040204020203"/>
                <a:ea typeface="Arial" panose="020B0604020202020204" pitchFamily="34" charset="0"/>
                <a:cs typeface="Times New Roman" panose="02020603050405020304" pitchFamily="18" charset="0"/>
              </a:rPr>
              <a:t> to </a:t>
            </a:r>
            <a:r>
              <a:rPr lang="en-US" sz="1600" i="1" dirty="0">
                <a:solidFill>
                  <a:srgbClr val="002060"/>
                </a:solidFill>
                <a:latin typeface="Segoe" panose="020B0503040204020203"/>
                <a:ea typeface="Arial" panose="020B0604020202020204" pitchFamily="34" charset="0"/>
                <a:cs typeface="Times New Roman" panose="02020603050405020304" pitchFamily="18" charset="0"/>
              </a:rPr>
              <a:t>fact</a:t>
            </a:r>
            <a:r>
              <a:rPr lang="en-US" sz="1600" dirty="0">
                <a:solidFill>
                  <a:srgbClr val="002060"/>
                </a:solidFill>
                <a:latin typeface="Segoe" panose="020B0503040204020203"/>
                <a:ea typeface="Arial" panose="020B0604020202020204" pitchFamily="34" charset="0"/>
                <a:cs typeface="Times New Roman" panose="02020603050405020304" pitchFamily="18" charset="0"/>
              </a:rPr>
              <a:t> too quickly. </a:t>
            </a:r>
          </a:p>
          <a:p>
            <a:pPr marL="806450" lvl="1" indent="-349250"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en-US" sz="1300" dirty="0">
                <a:solidFill>
                  <a:srgbClr val="002060"/>
                </a:solidFill>
                <a:latin typeface="Segoe" panose="020B0503040204020203"/>
                <a:ea typeface="Arial" panose="020B0604020202020204" pitchFamily="34" charset="0"/>
                <a:cs typeface="Times New Roman" panose="02020603050405020304" pitchFamily="18" charset="0"/>
              </a:rPr>
              <a:t>VOCAL data are descriptive of student perspectives. Additional data sources are important in testing hypotheses that explain observations.</a:t>
            </a:r>
          </a:p>
          <a:p>
            <a:pPr marL="349250" indent="-349250">
              <a:spcBef>
                <a:spcPts val="0"/>
              </a:spcBef>
              <a:spcAft>
                <a:spcPts val="600"/>
              </a:spcAft>
              <a:buSzPct val="100000"/>
              <a:buFont typeface="Wingdings 2" panose="05020102010507070707" pitchFamily="18" charset="2"/>
              <a:buChar char="ê"/>
            </a:pPr>
            <a:r>
              <a:rPr lang="en-US" sz="1600" dirty="0">
                <a:solidFill>
                  <a:srgbClr val="002060"/>
                </a:solidFill>
                <a:latin typeface="Segoe" panose="020B0503040204020203"/>
                <a:ea typeface="Arial" panose="020B0604020202020204" pitchFamily="34" charset="0"/>
                <a:cs typeface="Times New Roman" panose="02020603050405020304" pitchFamily="18" charset="0"/>
              </a:rPr>
              <a:t>Forget about sample size. </a:t>
            </a:r>
          </a:p>
          <a:p>
            <a:pPr marL="806450" lvl="1" indent="-349250"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en-US" sz="1300" dirty="0">
                <a:solidFill>
                  <a:srgbClr val="002060"/>
                </a:solidFill>
                <a:latin typeface="Segoe" panose="020B0503040204020203"/>
                <a:ea typeface="Arial" panose="020B0604020202020204" pitchFamily="34" charset="0"/>
                <a:cs typeface="Times New Roman" panose="02020603050405020304" pitchFamily="18" charset="0"/>
              </a:rPr>
              <a:t>Small N sizes, especially for student group comparisons, small sample sizes </a:t>
            </a:r>
            <a:r>
              <a:rPr lang="en-US" sz="1300" dirty="0">
                <a:solidFill>
                  <a:srgbClr val="002060"/>
                </a:solidFill>
                <a:latin typeface="Segoe" panose="020B0503040204020203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more variability in mean estimates </a:t>
            </a:r>
            <a:endParaRPr lang="en-US" sz="1300" dirty="0">
              <a:solidFill>
                <a:srgbClr val="002060"/>
              </a:solidFill>
              <a:latin typeface="Segoe" panose="020B0503040204020203"/>
              <a:ea typeface="Arial" panose="020B0604020202020204" pitchFamily="34" charset="0"/>
            </a:endParaRPr>
          </a:p>
          <a:p>
            <a:pPr lvl="1">
              <a:buSzPct val="100000"/>
            </a:pPr>
            <a:endParaRPr lang="en-US" sz="1600" dirty="0">
              <a:solidFill>
                <a:srgbClr val="002060"/>
              </a:solidFill>
              <a:latin typeface="Segoe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74B512-E262-42A1-BEC8-FC8722E522F1}"/>
              </a:ext>
            </a:extLst>
          </p:cNvPr>
          <p:cNvSpPr txBox="1"/>
          <p:nvPr/>
        </p:nvSpPr>
        <p:spPr>
          <a:xfrm>
            <a:off x="3331403" y="2059646"/>
            <a:ext cx="413896" cy="307777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Do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514691-16AF-4C7D-B6D8-244847D2050A}"/>
              </a:ext>
            </a:extLst>
          </p:cNvPr>
          <p:cNvSpPr txBox="1"/>
          <p:nvPr/>
        </p:nvSpPr>
        <p:spPr>
          <a:xfrm>
            <a:off x="7896703" y="2059647"/>
            <a:ext cx="603050" cy="307777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Don’t</a:t>
            </a:r>
          </a:p>
        </p:txBody>
      </p:sp>
    </p:spTree>
    <p:extLst>
      <p:ext uri="{BB962C8B-B14F-4D97-AF65-F5344CB8AC3E}">
        <p14:creationId xmlns:p14="http://schemas.microsoft.com/office/powerpoint/2010/main" val="2013737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819AF0C-6BAF-8D26-0264-FCEAD291F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</p:spPr>
        <p:txBody>
          <a:bodyPr anchor="ctr">
            <a:normAutofit/>
          </a:bodyPr>
          <a:lstStyle/>
          <a:p>
            <a:r>
              <a:rPr lang="en-US"/>
              <a:t>Agenda</a:t>
            </a:r>
          </a:p>
        </p:txBody>
      </p:sp>
      <p:graphicFrame>
        <p:nvGraphicFramePr>
          <p:cNvPr id="5" name="Content Placeholder 1">
            <a:extLst>
              <a:ext uri="{FF2B5EF4-FFF2-40B4-BE49-F238E27FC236}">
                <a16:creationId xmlns:a16="http://schemas.microsoft.com/office/drawing/2014/main" id="{15C8C8FD-6B04-6BEF-31CF-C0E57AD7D4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374358"/>
              </p:ext>
            </p:extLst>
          </p:nvPr>
        </p:nvGraphicFramePr>
        <p:xfrm>
          <a:off x="838200" y="2086984"/>
          <a:ext cx="10515600" cy="40525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724610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625A9C0-5DA9-4B59-833A-6C2390F550A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64393" y="637103"/>
            <a:ext cx="8528229" cy="50992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68575" tIns="34275" rIns="68575" bIns="34275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Quattrocento Sans"/>
              <a:buNone/>
              <a:defRPr sz="23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Quattrocento Sans"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anose="020B0604020202020204" pitchFamily="34" charset="0"/>
                <a:ea typeface="Quattrocento Sans"/>
                <a:cs typeface="Arial" panose="020B0604020202020204" pitchFamily="34" charset="0"/>
                <a:sym typeface="Quattrocento Sans"/>
              </a:rPr>
              <a:t>Item Response Data Guidance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17E7FC8-4453-48F6-A86A-E5C39518DFDA}"/>
              </a:ext>
            </a:extLst>
          </p:cNvPr>
          <p:cNvSpPr>
            <a:spLocks noGrp="1"/>
          </p:cNvSpPr>
          <p:nvPr/>
        </p:nvSpPr>
        <p:spPr>
          <a:xfrm>
            <a:off x="6440182" y="2220441"/>
            <a:ext cx="5166361" cy="2417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E3852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101D34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619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38526"/>
              </a:buClr>
              <a:buSzPts val="2100"/>
              <a:buFont typeface="Courier New"/>
              <a:buChar char="o"/>
              <a:defRPr sz="2100" b="0" i="0" u="none" strike="noStrike" cap="none">
                <a:solidFill>
                  <a:srgbClr val="101D34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38526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101D34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38526"/>
              </a:buClr>
              <a:buSzPts val="1500"/>
              <a:buFont typeface="Noto Sans Symbols"/>
              <a:buChar char="⮚"/>
              <a:defRPr sz="1500" b="0" i="0" u="none" strike="noStrike" cap="none">
                <a:solidFill>
                  <a:srgbClr val="101D34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38526"/>
              </a:buClr>
              <a:buSzPts val="1500"/>
              <a:buFont typeface="Noto Sans Symbols"/>
              <a:buChar char="❖"/>
              <a:defRPr sz="1500" b="0" i="0" u="none" strike="noStrike" cap="none">
                <a:solidFill>
                  <a:srgbClr val="101D34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349250" marR="0" lvl="0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 2" panose="05020102010507070707" pitchFamily="18" charset="2"/>
              <a:buChar char="ê"/>
            </a:pPr>
            <a:r>
              <a:rPr lang="en-US" sz="1600" dirty="0">
                <a:solidFill>
                  <a:srgbClr val="002060"/>
                </a:solidFill>
                <a:effectLst/>
                <a:latin typeface="Segoe" panose="020B0503040204020203"/>
                <a:ea typeface="Times New Roman" panose="02020603050405020304" pitchFamily="18" charset="0"/>
                <a:cs typeface="Times New Roman" panose="02020603050405020304" pitchFamily="18" charset="0"/>
              </a:rPr>
              <a:t>Average the </a:t>
            </a:r>
            <a:r>
              <a:rPr lang="en-US" sz="1600" dirty="0">
                <a:solidFill>
                  <a:srgbClr val="002060"/>
                </a:solidFill>
                <a:latin typeface="Segoe" panose="020B0503040204020203"/>
                <a:ea typeface="Times New Roman" panose="02020603050405020304" pitchFamily="18" charset="0"/>
                <a:cs typeface="Times New Roman" panose="02020603050405020304" pitchFamily="18" charset="0"/>
              </a:rPr>
              <a:t>response category codes </a:t>
            </a:r>
            <a:r>
              <a:rPr lang="en-US" sz="1600" dirty="0">
                <a:solidFill>
                  <a:srgbClr val="002060"/>
                </a:solidFill>
                <a:effectLst/>
                <a:latin typeface="Segoe" panose="020B0503040204020203"/>
                <a:ea typeface="Times New Roman" panose="02020603050405020304" pitchFamily="18" charset="0"/>
                <a:cs typeface="Times New Roman" panose="02020603050405020304" pitchFamily="18" charset="0"/>
              </a:rPr>
              <a:t>(0, 1, 2, 3).</a:t>
            </a:r>
          </a:p>
          <a:p>
            <a:pPr marL="349250" marR="0" lvl="0" indent="-349250">
              <a:spcBef>
                <a:spcPts val="0"/>
              </a:spcBef>
              <a:spcAft>
                <a:spcPts val="0"/>
              </a:spcAft>
              <a:buSzPct val="100000"/>
              <a:buFont typeface="Wingdings 2" panose="05020102010507070707" pitchFamily="18" charset="2"/>
              <a:buChar char="ê"/>
            </a:pPr>
            <a:endParaRPr lang="en-US" sz="1600" dirty="0">
              <a:solidFill>
                <a:srgbClr val="002060"/>
              </a:solidFill>
              <a:effectLst/>
              <a:latin typeface="Segoe" panose="020B0503040204020203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9250" marR="0" lvl="0" indent="-349250">
              <a:spcBef>
                <a:spcPts val="0"/>
              </a:spcBef>
              <a:spcAft>
                <a:spcPts val="0"/>
              </a:spcAft>
              <a:buSzPct val="100000"/>
              <a:buFont typeface="Wingdings 2" panose="05020102010507070707" pitchFamily="18" charset="2"/>
              <a:buChar char="ê"/>
            </a:pPr>
            <a:r>
              <a:rPr lang="en-US" sz="1600" dirty="0">
                <a:solidFill>
                  <a:srgbClr val="002060"/>
                </a:solidFill>
                <a:effectLst/>
                <a:latin typeface="Segoe" panose="020B0503040204020203"/>
                <a:ea typeface="Times New Roman" panose="02020603050405020304" pitchFamily="18" charset="0"/>
                <a:cs typeface="Times New Roman" panose="02020603050405020304" pitchFamily="18" charset="0"/>
              </a:rPr>
              <a:t>Directly compare the response percentages across dimensions or grades (i.e. uncommon items)</a:t>
            </a:r>
          </a:p>
          <a:p>
            <a:pPr marL="349250" indent="-349250">
              <a:spcBef>
                <a:spcPts val="0"/>
              </a:spcBef>
              <a:buSzPct val="100000"/>
              <a:buFont typeface="Wingdings 2" panose="05020102010507070707" pitchFamily="18" charset="2"/>
              <a:buChar char="ê"/>
            </a:pPr>
            <a:endParaRPr lang="en-US" sz="1600" dirty="0">
              <a:solidFill>
                <a:srgbClr val="002060"/>
              </a:solidFill>
              <a:effectLst/>
              <a:latin typeface="Segoe" panose="020B0503040204020203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9250" indent="-349250">
              <a:spcBef>
                <a:spcPts val="0"/>
              </a:spcBef>
              <a:buSzPct val="100000"/>
              <a:buFont typeface="Wingdings 2" panose="05020102010507070707" pitchFamily="18" charset="2"/>
              <a:buChar char="ê"/>
            </a:pPr>
            <a:r>
              <a:rPr lang="en-US" sz="1600" dirty="0">
                <a:solidFill>
                  <a:srgbClr val="002060"/>
                </a:solidFill>
                <a:effectLst/>
                <a:latin typeface="Segoe" panose="020B0503040204020203"/>
                <a:ea typeface="Times New Roman" panose="02020603050405020304" pitchFamily="18" charset="0"/>
                <a:cs typeface="Times New Roman" panose="02020603050405020304" pitchFamily="18" charset="0"/>
              </a:rPr>
              <a:t>Don’t compare uncommon item respons</a:t>
            </a:r>
            <a:r>
              <a:rPr lang="en-US" sz="1600" dirty="0">
                <a:solidFill>
                  <a:srgbClr val="002060"/>
                </a:solidFill>
                <a:latin typeface="Segoe" panose="020B0503040204020203"/>
                <a:ea typeface="Times New Roman" panose="02020603050405020304" pitchFamily="18" charset="0"/>
                <a:cs typeface="Times New Roman" panose="02020603050405020304" pitchFamily="18" charset="0"/>
              </a:rPr>
              <a:t>e rates</a:t>
            </a:r>
            <a:r>
              <a:rPr lang="en-US" sz="1600" dirty="0">
                <a:solidFill>
                  <a:srgbClr val="002060"/>
                </a:solidFill>
                <a:effectLst/>
                <a:latin typeface="Segoe" panose="020B0503040204020203"/>
                <a:ea typeface="Times New Roman" panose="02020603050405020304" pitchFamily="18" charset="0"/>
                <a:cs typeface="Times New Roman" panose="02020603050405020304" pitchFamily="18" charset="0"/>
              </a:rPr>
              <a:t> between groups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61FDC87-77F6-40E6-99FC-A721D25D64DD}"/>
              </a:ext>
            </a:extLst>
          </p:cNvPr>
          <p:cNvSpPr txBox="1">
            <a:spLocks/>
          </p:cNvSpPr>
          <p:nvPr/>
        </p:nvSpPr>
        <p:spPr>
          <a:xfrm>
            <a:off x="1754957" y="1814475"/>
            <a:ext cx="4326068" cy="3229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9250" indent="-349250">
              <a:spcBef>
                <a:spcPts val="0"/>
              </a:spcBef>
              <a:spcAft>
                <a:spcPts val="600"/>
              </a:spcAft>
              <a:buSzPct val="100000"/>
              <a:buFont typeface="Wingdings 2" panose="05020102010507070707" pitchFamily="18" charset="2"/>
              <a:buChar char="ê"/>
            </a:pPr>
            <a:endParaRPr lang="en-US" sz="1600" dirty="0">
              <a:solidFill>
                <a:srgbClr val="002060"/>
              </a:solidFill>
              <a:latin typeface="Segoe" panose="020B0503040204020203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9250" indent="-349250">
              <a:spcBef>
                <a:spcPts val="0"/>
              </a:spcBef>
              <a:spcAft>
                <a:spcPts val="600"/>
              </a:spcAft>
              <a:buSzPct val="100000"/>
              <a:buFont typeface="Wingdings 2" panose="05020102010507070707" pitchFamily="18" charset="2"/>
              <a:buChar char="ê"/>
            </a:pPr>
            <a:r>
              <a:rPr lang="en-US" sz="1600">
                <a:solidFill>
                  <a:srgbClr val="002060"/>
                </a:solidFill>
                <a:latin typeface="Segoe" panose="020B0503040204020203"/>
                <a:ea typeface="Times New Roman" panose="02020603050405020304" pitchFamily="18" charset="0"/>
                <a:cs typeface="Times New Roman" panose="02020603050405020304" pitchFamily="18" charset="0"/>
              </a:rPr>
              <a:t>Use to make </a:t>
            </a:r>
            <a:r>
              <a:rPr lang="en-US" sz="1600" dirty="0">
                <a:solidFill>
                  <a:srgbClr val="002060"/>
                </a:solidFill>
                <a:latin typeface="Segoe" panose="020B0503040204020203"/>
                <a:ea typeface="Times New Roman" panose="02020603050405020304" pitchFamily="18" charset="0"/>
                <a:cs typeface="Times New Roman" panose="02020603050405020304" pitchFamily="18" charset="0"/>
              </a:rPr>
              <a:t>meaning of index score differences where there are common items</a:t>
            </a:r>
          </a:p>
          <a:p>
            <a:pPr marL="806450" lvl="1" indent="-349250">
              <a:spcAft>
                <a:spcPts val="600"/>
              </a:spcAft>
              <a:buSzPct val="100000"/>
              <a:buFont typeface="Wingdings 2" panose="05020102010507070707" pitchFamily="18" charset="2"/>
              <a:buChar char="ê"/>
            </a:pPr>
            <a:r>
              <a:rPr lang="en-US" sz="1600" dirty="0">
                <a:solidFill>
                  <a:srgbClr val="002060"/>
                </a:solidFill>
                <a:latin typeface="Segoe" panose="020B0503040204020203"/>
                <a:ea typeface="Times New Roman" panose="02020603050405020304" pitchFamily="18" charset="0"/>
                <a:cs typeface="Times New Roman" panose="02020603050405020304" pitchFamily="18" charset="0"/>
              </a:rPr>
              <a:t>Grade-to-grade comparisons are difficult given different items</a:t>
            </a:r>
          </a:p>
          <a:p>
            <a:pPr marL="806450" lvl="1" indent="-349250">
              <a:spcAft>
                <a:spcPts val="600"/>
              </a:spcAft>
              <a:buSzPct val="100000"/>
              <a:buFont typeface="Wingdings 2" panose="05020102010507070707" pitchFamily="18" charset="2"/>
              <a:buChar char="ê"/>
            </a:pPr>
            <a:r>
              <a:rPr lang="en-US" sz="1600" dirty="0">
                <a:solidFill>
                  <a:srgbClr val="002060"/>
                </a:solidFill>
                <a:latin typeface="Segoe" panose="020B0503040204020203"/>
                <a:ea typeface="Times New Roman" panose="02020603050405020304" pitchFamily="18" charset="0"/>
                <a:cs typeface="Times New Roman" panose="02020603050405020304" pitchFamily="18" charset="0"/>
              </a:rPr>
              <a:t>More success looking within a grade-level among groups</a:t>
            </a:r>
          </a:p>
          <a:p>
            <a:pPr marL="349250" indent="-349250">
              <a:spcBef>
                <a:spcPts val="0"/>
              </a:spcBef>
              <a:spcAft>
                <a:spcPts val="600"/>
              </a:spcAft>
              <a:buSzPct val="100000"/>
              <a:buFont typeface="Wingdings 2" panose="05020102010507070707" pitchFamily="18" charset="2"/>
              <a:buChar char="ê"/>
            </a:pPr>
            <a:r>
              <a:rPr lang="en-US" sz="1600" dirty="0">
                <a:solidFill>
                  <a:srgbClr val="002060"/>
                </a:solidFill>
                <a:latin typeface="Segoe"/>
              </a:rPr>
              <a:t>Keep qualifications in mind and lead with low inference</a:t>
            </a:r>
          </a:p>
          <a:p>
            <a:pPr marL="806450" lvl="1" indent="-349250">
              <a:spcAft>
                <a:spcPts val="600"/>
              </a:spcAft>
              <a:buSzPct val="100000"/>
              <a:buFont typeface="Wingdings 2" panose="05020102010507070707" pitchFamily="18" charset="2"/>
              <a:buChar char="ê"/>
            </a:pPr>
            <a:r>
              <a:rPr lang="en-US" sz="1600" dirty="0">
                <a:solidFill>
                  <a:srgbClr val="002060"/>
                </a:solidFill>
                <a:latin typeface="Segoe"/>
              </a:rPr>
              <a:t>E.g. “X% of 4</a:t>
            </a:r>
            <a:r>
              <a:rPr lang="en-US" sz="1600" baseline="30000" dirty="0">
                <a:solidFill>
                  <a:srgbClr val="002060"/>
                </a:solidFill>
                <a:latin typeface="Segoe"/>
              </a:rPr>
              <a:t>th</a:t>
            </a:r>
            <a:r>
              <a:rPr lang="en-US" sz="1600" dirty="0">
                <a:solidFill>
                  <a:srgbClr val="002060"/>
                </a:solidFill>
                <a:latin typeface="Segoe"/>
              </a:rPr>
              <a:t> grade students reported that..” </a:t>
            </a:r>
            <a:r>
              <a:rPr lang="en-US" sz="1600" dirty="0" err="1">
                <a:solidFill>
                  <a:srgbClr val="002060"/>
                </a:solidFill>
                <a:latin typeface="Segoe"/>
              </a:rPr>
              <a:t>v.s</a:t>
            </a:r>
            <a:r>
              <a:rPr lang="en-US" sz="1600" dirty="0">
                <a:solidFill>
                  <a:srgbClr val="002060"/>
                </a:solidFill>
                <a:latin typeface="Segoe"/>
              </a:rPr>
              <a:t>. “Bullying is rampant”</a:t>
            </a:r>
          </a:p>
          <a:p>
            <a:pPr marL="349250" indent="-349250">
              <a:spcBef>
                <a:spcPts val="0"/>
              </a:spcBef>
              <a:spcAft>
                <a:spcPts val="600"/>
              </a:spcAft>
              <a:buSzPct val="100000"/>
              <a:buFont typeface="Wingdings 2" panose="05020102010507070707" pitchFamily="18" charset="2"/>
              <a:buChar char="ê"/>
            </a:pPr>
            <a:r>
              <a:rPr lang="en-US" sz="1600" dirty="0">
                <a:solidFill>
                  <a:srgbClr val="002060"/>
                </a:solidFill>
                <a:latin typeface="Segoe"/>
              </a:rPr>
              <a:t>Assess the distribution of student responses across four response options (variety versus consensus)</a:t>
            </a:r>
          </a:p>
          <a:p>
            <a:pPr marL="349250" indent="-349250">
              <a:spcBef>
                <a:spcPts val="0"/>
              </a:spcBef>
              <a:spcAft>
                <a:spcPts val="600"/>
              </a:spcAft>
              <a:buSzPct val="100000"/>
              <a:buFont typeface="Wingdings 2" panose="05020102010507070707" pitchFamily="18" charset="2"/>
              <a:buChar char="ê"/>
            </a:pPr>
            <a:r>
              <a:rPr lang="en-US" sz="1600" dirty="0">
                <a:solidFill>
                  <a:srgbClr val="002060"/>
                </a:solidFill>
                <a:latin typeface="Segoe"/>
              </a:rPr>
              <a:t>Rank-order items from most favorable to least favorable (always true or mostly true)</a:t>
            </a: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3B5C795C-4EDF-4356-B68D-3A8ED9F9C680}"/>
              </a:ext>
            </a:extLst>
          </p:cNvPr>
          <p:cNvSpPr txBox="1"/>
          <p:nvPr/>
        </p:nvSpPr>
        <p:spPr>
          <a:xfrm>
            <a:off x="3666159" y="1696736"/>
            <a:ext cx="503664" cy="307777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Dos</a:t>
            </a: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9BBFED4C-7EE4-492B-857E-D483F2CA2D34}"/>
              </a:ext>
            </a:extLst>
          </p:cNvPr>
          <p:cNvSpPr txBox="1"/>
          <p:nvPr/>
        </p:nvSpPr>
        <p:spPr>
          <a:xfrm>
            <a:off x="8061000" y="1696736"/>
            <a:ext cx="692818" cy="307777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Don’ts</a:t>
            </a:r>
          </a:p>
        </p:txBody>
      </p:sp>
    </p:spTree>
    <p:extLst>
      <p:ext uri="{BB962C8B-B14F-4D97-AF65-F5344CB8AC3E}">
        <p14:creationId xmlns:p14="http://schemas.microsoft.com/office/powerpoint/2010/main" val="29690552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F36FC-25CC-BB68-52FB-8A5018CF8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Resources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1E2BD2-7B6B-69C1-0C17-9A63EB9E2EAA}"/>
              </a:ext>
            </a:extLst>
          </p:cNvPr>
          <p:cNvSpPr txBox="1"/>
          <p:nvPr/>
        </p:nvSpPr>
        <p:spPr>
          <a:xfrm>
            <a:off x="2927610" y="2085301"/>
            <a:ext cx="6677514" cy="424731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dirty="0"/>
              <a:t>Resources to support interpretation and use</a:t>
            </a:r>
          </a:p>
          <a:p>
            <a:endParaRPr lang="en-US" b="1" dirty="0">
              <a:cs typeface="Calibri" panose="020F0502020204030204"/>
            </a:endParaRPr>
          </a:p>
          <a:p>
            <a:r>
              <a:rPr lang="en-US" dirty="0">
                <a:ea typeface="+mn-lt"/>
                <a:cs typeface="+mn-lt"/>
                <a:hlinkClick r:id="rId2"/>
              </a:rPr>
              <a:t>VOCAL User Guide</a:t>
            </a:r>
            <a:endParaRPr lang="en-US" dirty="0">
              <a:ea typeface="+mn-lt"/>
              <a:cs typeface="+mn-lt"/>
            </a:endParaRPr>
          </a:p>
          <a:p>
            <a:endParaRPr lang="en-US" dirty="0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  <a:hlinkClick r:id="rId3"/>
              </a:rPr>
              <a:t>Interpretive guide and action planning template</a:t>
            </a: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  <a:hlinkClick r:id="rId4"/>
              </a:rPr>
              <a:t>Cro</a:t>
            </a:r>
            <a:r>
              <a:rPr lang="en-US" dirty="0">
                <a:ea typeface="+mn-lt"/>
                <a:cs typeface="+mn-lt"/>
                <a:hlinkClick r:id="rId4"/>
              </a:rPr>
              <a:t>sswalk</a:t>
            </a:r>
            <a:r>
              <a:rPr lang="en-US" dirty="0">
                <a:cs typeface="Calibri"/>
                <a:hlinkClick r:id="rId4"/>
              </a:rPr>
              <a:t> aligning VOCAL data to Social and Emotional Learning, Accessible Instruction and Positive </a:t>
            </a:r>
            <a:r>
              <a:rPr lang="en-US" dirty="0">
                <a:ea typeface="+mn-lt"/>
                <a:cs typeface="+mn-lt"/>
                <a:hlinkClick r:id="rId4"/>
              </a:rPr>
              <a:t>Behavior Supports frameworks.</a:t>
            </a:r>
            <a:endParaRPr lang="en-US" dirty="0">
              <a:ea typeface="+mn-lt"/>
              <a:cs typeface="+mn-lt"/>
            </a:endParaRPr>
          </a:p>
          <a:p>
            <a:endParaRPr lang="en-US" dirty="0">
              <a:ea typeface="+mn-lt"/>
              <a:cs typeface="+mn-lt"/>
            </a:endParaRPr>
          </a:p>
          <a:p>
            <a:r>
              <a:rPr lang="en-US" dirty="0">
                <a:cs typeface="Calibri"/>
                <a:hlinkClick r:id="rId5"/>
              </a:rPr>
              <a:t>Copies of the questionnaires</a:t>
            </a:r>
            <a:r>
              <a:rPr lang="en-US" dirty="0">
                <a:cs typeface="Calibri"/>
              </a:rPr>
              <a:t> </a:t>
            </a:r>
            <a:r>
              <a:rPr lang="en-US" dirty="0">
                <a:cs typeface="Calibri"/>
                <a:hlinkClick r:id="rId5"/>
              </a:rPr>
              <a:t>&amp; past webinar slides</a:t>
            </a: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843516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C4033EB-E105-5B6D-7283-72833D603E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2129" y="2298088"/>
            <a:ext cx="4010585" cy="10764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0695667-7EF0-8EFF-D8A1-ED3240B9CA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9180" y="4275973"/>
            <a:ext cx="3248478" cy="19338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49963A7-0E29-7CF5-5AD6-51E695E8E6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7848"/>
          <a:stretch/>
        </p:blipFill>
        <p:spPr>
          <a:xfrm>
            <a:off x="254074" y="2384107"/>
            <a:ext cx="3991532" cy="1252724"/>
          </a:xfrm>
          <a:prstGeom prst="rect">
            <a:avLst/>
          </a:prstGeom>
        </p:spPr>
      </p:pic>
      <p:sp>
        <p:nvSpPr>
          <p:cNvPr id="11" name="Arrow: Notched Right 10">
            <a:extLst>
              <a:ext uri="{FF2B5EF4-FFF2-40B4-BE49-F238E27FC236}">
                <a16:creationId xmlns:a16="http://schemas.microsoft.com/office/drawing/2014/main" id="{1FA49844-EECD-77E9-4B1D-1CE1EE29D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1959287" y="2911718"/>
            <a:ext cx="812800" cy="462844"/>
          </a:xfrm>
          <a:prstGeom prst="notch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E6DDCA4-D55E-4EC3-7391-9041BE9739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4245606" y="3010469"/>
            <a:ext cx="2085746" cy="0"/>
          </a:xfrm>
          <a:prstGeom prst="straightConnector1">
            <a:avLst/>
          </a:prstGeom>
          <a:ln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67E3460-AEFA-9DDB-6856-90DC34CAEA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5" idx="2"/>
            <a:endCxn id="7" idx="0"/>
          </p:cNvCxnSpPr>
          <p:nvPr/>
        </p:nvCxnSpPr>
        <p:spPr>
          <a:xfrm flipH="1">
            <a:off x="8213419" y="3374563"/>
            <a:ext cx="14003" cy="901410"/>
          </a:xfrm>
          <a:prstGeom prst="straightConnector1">
            <a:avLst/>
          </a:prstGeom>
          <a:ln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5">
            <a:extLst>
              <a:ext uri="{FF2B5EF4-FFF2-40B4-BE49-F238E27FC236}">
                <a16:creationId xmlns:a16="http://schemas.microsoft.com/office/drawing/2014/main" id="{B5A1A3D3-2B57-E6B5-5D47-C7848B2875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503" y="1527820"/>
            <a:ext cx="3410426" cy="876422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CBA277AE-F908-7116-5D83-3B47EFC7742D}"/>
              </a:ext>
            </a:extLst>
          </p:cNvPr>
          <p:cNvSpPr txBox="1"/>
          <p:nvPr/>
        </p:nvSpPr>
        <p:spPr>
          <a:xfrm>
            <a:off x="3780316" y="2544055"/>
            <a:ext cx="465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91C76CB-39A9-44F3-E703-79B701A20AC7}"/>
              </a:ext>
            </a:extLst>
          </p:cNvPr>
          <p:cNvSpPr txBox="1"/>
          <p:nvPr/>
        </p:nvSpPr>
        <p:spPr>
          <a:xfrm>
            <a:off x="6208127" y="4224935"/>
            <a:ext cx="465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F0E5155-945F-31F2-2671-A8073BF03415}"/>
              </a:ext>
            </a:extLst>
          </p:cNvPr>
          <p:cNvSpPr txBox="1"/>
          <p:nvPr/>
        </p:nvSpPr>
        <p:spPr>
          <a:xfrm>
            <a:off x="5857355" y="2544140"/>
            <a:ext cx="465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39DD7ED-7EDF-AA9D-FD3F-BBE6B97194A8}"/>
              </a:ext>
            </a:extLst>
          </p:cNvPr>
          <p:cNvSpPr txBox="1"/>
          <p:nvPr/>
        </p:nvSpPr>
        <p:spPr>
          <a:xfrm>
            <a:off x="0" y="4455492"/>
            <a:ext cx="52664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Requires permissions granted by </a:t>
            </a:r>
          </a:p>
          <a:p>
            <a:pPr algn="ctr"/>
            <a:r>
              <a:rPr lang="en-US" dirty="0"/>
              <a:t>your Directory Administrator</a:t>
            </a:r>
          </a:p>
          <a:p>
            <a:pPr algn="ctr"/>
            <a:endParaRPr lang="en-US" dirty="0"/>
          </a:p>
          <a:p>
            <a:pPr algn="ctr"/>
            <a:r>
              <a:rPr lang="en-US" b="1" u="sng" dirty="0"/>
              <a:t>Both: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/>
              <a:t>District-level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/>
              <a:t>School-level</a:t>
            </a:r>
          </a:p>
        </p:txBody>
      </p:sp>
      <p:sp>
        <p:nvSpPr>
          <p:cNvPr id="43" name="Title 42">
            <a:extLst>
              <a:ext uri="{FF2B5EF4-FFF2-40B4-BE49-F238E27FC236}">
                <a16:creationId xmlns:a16="http://schemas.microsoft.com/office/drawing/2014/main" id="{D9226B70-BBB0-24BF-632E-692008216F7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85590" y="329926"/>
            <a:ext cx="5382228" cy="96115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How to access results</a:t>
            </a:r>
          </a:p>
        </p:txBody>
      </p:sp>
    </p:spTree>
    <p:extLst>
      <p:ext uri="{BB962C8B-B14F-4D97-AF65-F5344CB8AC3E}">
        <p14:creationId xmlns:p14="http://schemas.microsoft.com/office/powerpoint/2010/main" val="19031972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E3D41E9-A004-9DED-83A6-B6BDEB3DFC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VC301 Tabular Reports</a:t>
            </a:r>
          </a:p>
          <a:p>
            <a:r>
              <a:rPr lang="en-US" dirty="0"/>
              <a:t>Dashboard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889A516-A041-5B82-D576-2F7162F5F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Edwin Demo</a:t>
            </a:r>
          </a:p>
        </p:txBody>
      </p:sp>
    </p:spTree>
    <p:extLst>
      <p:ext uri="{BB962C8B-B14F-4D97-AF65-F5344CB8AC3E}">
        <p14:creationId xmlns:p14="http://schemas.microsoft.com/office/powerpoint/2010/main" val="19069296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D657A1-9F00-0DCF-2596-B1C4BBDBFC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2807208"/>
            <a:ext cx="12192000" cy="18836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5FAECB-8DB9-6923-DAF2-C11C93F9D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030" y="1713522"/>
            <a:ext cx="10515600" cy="1093686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Questions &amp; Contact</a:t>
            </a:r>
          </a:p>
        </p:txBody>
      </p:sp>
      <p:sp>
        <p:nvSpPr>
          <p:cNvPr id="4" name="Google Shape;414;p52">
            <a:extLst>
              <a:ext uri="{FF2B5EF4-FFF2-40B4-BE49-F238E27FC236}">
                <a16:creationId xmlns:a16="http://schemas.microsoft.com/office/drawing/2014/main" id="{7243F179-E80A-2E84-98FF-3BC938D28D28}"/>
              </a:ext>
            </a:extLst>
          </p:cNvPr>
          <p:cNvSpPr txBox="1"/>
          <p:nvPr/>
        </p:nvSpPr>
        <p:spPr>
          <a:xfrm>
            <a:off x="4769665" y="3848568"/>
            <a:ext cx="2652669" cy="300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u="sng" dirty="0">
                <a:solidFill>
                  <a:schemeClr val="tx1"/>
                </a:solidFill>
                <a:latin typeface="Arial" panose="020B0604020202020204" pitchFamily="34" charset="0"/>
                <a:ea typeface="Quattrocento Sans"/>
                <a:cs typeface="Arial" panose="020B0604020202020204" pitchFamily="34" charset="0"/>
                <a:sym typeface="Quattrocento Sans"/>
              </a:rPr>
              <a:t>Phone</a:t>
            </a:r>
            <a:r>
              <a:rPr lang="en" sz="1600" b="1" dirty="0">
                <a:solidFill>
                  <a:schemeClr val="tx1"/>
                </a:solidFill>
                <a:latin typeface="Arial" panose="020B0604020202020204" pitchFamily="34" charset="0"/>
                <a:ea typeface="Quattrocento Sans"/>
                <a:cs typeface="Arial" panose="020B0604020202020204" pitchFamily="34" charset="0"/>
                <a:sym typeface="Quattrocento Sans"/>
              </a:rPr>
              <a:t>: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tx1"/>
                </a:solidFill>
                <a:latin typeface="Arial" panose="020B0604020202020204" pitchFamily="34" charset="0"/>
                <a:ea typeface="Quattrocento Sans"/>
                <a:cs typeface="Arial" panose="020B0604020202020204" pitchFamily="34" charset="0"/>
                <a:sym typeface="Quattrocento Sans"/>
              </a:rPr>
              <a:t>781-338-3526</a:t>
            </a:r>
            <a:endParaRPr sz="1600" b="1" dirty="0">
              <a:solidFill>
                <a:schemeClr val="tx1"/>
              </a:solidFill>
              <a:latin typeface="Arial" panose="020B0604020202020204" pitchFamily="34" charset="0"/>
              <a:ea typeface="Quattrocento Sans"/>
              <a:cs typeface="Arial" panose="020B0604020202020204" pitchFamily="34" charset="0"/>
              <a:sym typeface="Quattrocento Sans"/>
            </a:endParaRPr>
          </a:p>
        </p:txBody>
      </p:sp>
      <p:sp>
        <p:nvSpPr>
          <p:cNvPr id="6" name="Google Shape;416;p52">
            <a:extLst>
              <a:ext uri="{FF2B5EF4-FFF2-40B4-BE49-F238E27FC236}">
                <a16:creationId xmlns:a16="http://schemas.microsoft.com/office/drawing/2014/main" id="{9D8FC889-DC55-9DC6-105C-9AEDA2A122CC}"/>
              </a:ext>
            </a:extLst>
          </p:cNvPr>
          <p:cNvSpPr txBox="1"/>
          <p:nvPr/>
        </p:nvSpPr>
        <p:spPr>
          <a:xfrm>
            <a:off x="1381311" y="3844524"/>
            <a:ext cx="4263547" cy="254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u="sng" dirty="0">
                <a:solidFill>
                  <a:schemeClr val="tx1"/>
                </a:solidFill>
                <a:latin typeface="Arial" panose="020B0604020202020204" pitchFamily="34" charset="0"/>
                <a:ea typeface="Quattrocento Sans"/>
                <a:cs typeface="Arial" panose="020B0604020202020204" pitchFamily="34" charset="0"/>
                <a:sym typeface="Quattrocento Sans"/>
              </a:rPr>
              <a:t>Email</a:t>
            </a:r>
            <a:r>
              <a:rPr lang="en" sz="1600" b="1" dirty="0">
                <a:solidFill>
                  <a:schemeClr val="tx1"/>
                </a:solidFill>
                <a:latin typeface="Arial" panose="020B0604020202020204" pitchFamily="34" charset="0"/>
                <a:ea typeface="Quattrocento Sans"/>
                <a:cs typeface="Arial" panose="020B0604020202020204" pitchFamily="34" charset="0"/>
                <a:sym typeface="Quattrocento Sans"/>
              </a:rPr>
              <a:t>: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tx1"/>
                </a:solidFill>
                <a:latin typeface="Arial" panose="020B0604020202020204" pitchFamily="34" charset="0"/>
                <a:ea typeface="Quattrocento Sans"/>
                <a:cs typeface="Arial" panose="020B0604020202020204" pitchFamily="34" charset="0"/>
                <a:sym typeface="Quattrocento Sans"/>
              </a:rPr>
              <a:t>brendan.w.longe@mass.gov</a:t>
            </a:r>
            <a:endParaRPr sz="1600" b="1" dirty="0">
              <a:solidFill>
                <a:schemeClr val="tx1"/>
              </a:solidFill>
              <a:latin typeface="Arial" panose="020B0604020202020204" pitchFamily="34" charset="0"/>
              <a:ea typeface="Quattrocento Sans"/>
              <a:cs typeface="Arial" panose="020B0604020202020204" pitchFamily="34" charset="0"/>
              <a:sym typeface="Quattrocento Sans"/>
            </a:endParaRPr>
          </a:p>
        </p:txBody>
      </p:sp>
      <p:sp>
        <p:nvSpPr>
          <p:cNvPr id="7" name="Google Shape;417;p52">
            <a:extLst>
              <a:ext uri="{FF2B5EF4-FFF2-40B4-BE49-F238E27FC236}">
                <a16:creationId xmlns:a16="http://schemas.microsoft.com/office/drawing/2014/main" id="{3532F150-9F85-B4A1-DCD7-191996DDD1EB}"/>
              </a:ext>
            </a:extLst>
          </p:cNvPr>
          <p:cNvSpPr txBox="1"/>
          <p:nvPr/>
        </p:nvSpPr>
        <p:spPr>
          <a:xfrm>
            <a:off x="1381501" y="3017458"/>
            <a:ext cx="7270976" cy="438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tx1"/>
                </a:solidFill>
                <a:latin typeface="Arial" panose="020B0604020202020204" pitchFamily="34" charset="0"/>
                <a:ea typeface="Quattrocento Sans"/>
                <a:cs typeface="Arial" panose="020B0604020202020204" pitchFamily="34" charset="0"/>
                <a:sym typeface="Quattrocento Sans"/>
              </a:rPr>
              <a:t>Brendan Longe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tx1"/>
                </a:solidFill>
                <a:latin typeface="Arial" panose="020B0604020202020204" pitchFamily="34" charset="0"/>
                <a:ea typeface="Quattrocento Sans"/>
                <a:cs typeface="Arial" panose="020B0604020202020204" pitchFamily="34" charset="0"/>
                <a:sym typeface="Quattrocento Sans"/>
              </a:rPr>
              <a:t>Psychometric Specialist for Non-Academic Outcomes</a:t>
            </a:r>
            <a:endParaRPr b="1" dirty="0">
              <a:solidFill>
                <a:schemeClr val="tx1"/>
              </a:solidFill>
              <a:latin typeface="Arial" panose="020B0604020202020204" pitchFamily="34" charset="0"/>
              <a:ea typeface="Quattrocento Sans"/>
              <a:cs typeface="Arial" panose="020B0604020202020204" pitchFamily="34" charset="0"/>
              <a:sym typeface="Quattrocento Sans"/>
            </a:endParaRPr>
          </a:p>
        </p:txBody>
      </p:sp>
    </p:spTree>
    <p:extLst>
      <p:ext uri="{BB962C8B-B14F-4D97-AF65-F5344CB8AC3E}">
        <p14:creationId xmlns:p14="http://schemas.microsoft.com/office/powerpoint/2010/main" val="4086479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Page 2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3677"/>
            <a:ext cx="10515600" cy="2852737"/>
          </a:xfrm>
        </p:spPr>
        <p:txBody>
          <a:bodyPr/>
          <a:lstStyle/>
          <a:p>
            <a:r>
              <a:rPr lang="en-US" dirty="0">
                <a:latin typeface="Arial"/>
                <a:cs typeface="Arial"/>
              </a:rPr>
              <a:t>Framework 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633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889A516-A041-5B82-D576-2F7162F5F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VOCAL Framework</a:t>
            </a:r>
          </a:p>
        </p:txBody>
      </p:sp>
      <p:pic>
        <p:nvPicPr>
          <p:cNvPr id="4" name="Picture 3" descr="The picture represents the conceptual framework for the VOCAL school climate survey. Items are used to measure 3 dimensions and nine topic areas of school climate.">
            <a:extLst>
              <a:ext uri="{FF2B5EF4-FFF2-40B4-BE49-F238E27FC236}">
                <a16:creationId xmlns:a16="http://schemas.microsoft.com/office/drawing/2014/main" id="{1958709D-8540-3FD7-ECB4-024134CEE7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8277" y="2174255"/>
            <a:ext cx="5291226" cy="3224191"/>
          </a:xfrm>
          <a:prstGeom prst="rect">
            <a:avLst/>
          </a:prstGeom>
        </p:spPr>
      </p:pic>
      <p:sp>
        <p:nvSpPr>
          <p:cNvPr id="5" name="Content Placeholder 8">
            <a:extLst>
              <a:ext uri="{FF2B5EF4-FFF2-40B4-BE49-F238E27FC236}">
                <a16:creationId xmlns:a16="http://schemas.microsoft.com/office/drawing/2014/main" id="{25F63E8F-8BC9-A6F5-3B00-A6483B5E79AE}"/>
              </a:ext>
            </a:extLst>
          </p:cNvPr>
          <p:cNvSpPr>
            <a:spLocks noGrp="1"/>
          </p:cNvSpPr>
          <p:nvPr/>
        </p:nvSpPr>
        <p:spPr>
          <a:xfrm>
            <a:off x="749130" y="1692440"/>
            <a:ext cx="3189354" cy="4187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E3852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101D34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619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38526"/>
              </a:buClr>
              <a:buSzPts val="2100"/>
              <a:buFont typeface="Courier New"/>
              <a:buChar char="o"/>
              <a:defRPr sz="2100" b="0" i="0" u="none" strike="noStrike" cap="none">
                <a:solidFill>
                  <a:srgbClr val="101D34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38526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101D34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38526"/>
              </a:buClr>
              <a:buSzPts val="1500"/>
              <a:buFont typeface="Noto Sans Symbols"/>
              <a:buChar char="⮚"/>
              <a:defRPr sz="1500" b="0" i="0" u="none" strike="noStrike" cap="none">
                <a:solidFill>
                  <a:srgbClr val="101D34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38526"/>
              </a:buClr>
              <a:buSzPts val="1500"/>
              <a:buFont typeface="Noto Sans Symbols"/>
              <a:buChar char="❖"/>
              <a:defRPr sz="1500" b="0" i="0" u="none" strike="noStrike" cap="none">
                <a:solidFill>
                  <a:srgbClr val="101D34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228600" indent="-285750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ê"/>
            </a:pPr>
            <a:r>
              <a:rPr lang="en-US" sz="1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Engagement</a:t>
            </a:r>
            <a:r>
              <a:rPr lang="en-US" sz="14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Dimension</a:t>
            </a:r>
          </a:p>
          <a:p>
            <a:pPr marL="685800" lvl="1" indent="-285750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1300" dirty="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Culture competence (CLC)</a:t>
            </a:r>
          </a:p>
          <a:p>
            <a:pPr marL="685800" lvl="1" indent="-285750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1300" dirty="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Participation (PAR)</a:t>
            </a:r>
          </a:p>
          <a:p>
            <a:pPr marL="685800" lvl="1" indent="-28575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1300" dirty="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Relationships (REL)</a:t>
            </a:r>
          </a:p>
          <a:p>
            <a:pPr marL="228600" indent="-285750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ê"/>
            </a:pPr>
            <a:r>
              <a:rPr lang="en-US" sz="1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Environment Dimension</a:t>
            </a:r>
          </a:p>
          <a:p>
            <a:pPr marL="685800" lvl="1" indent="-285750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1300" dirty="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Discipline (DIS)</a:t>
            </a:r>
          </a:p>
          <a:p>
            <a:pPr marL="685800" lvl="1" indent="-285750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1300" dirty="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Instructional (INS) </a:t>
            </a:r>
          </a:p>
          <a:p>
            <a:pPr marL="685800" lvl="1" indent="-28575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1300" dirty="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Mental health (MEN) </a:t>
            </a:r>
          </a:p>
          <a:p>
            <a:pPr marL="228600" indent="-285750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ê"/>
            </a:pPr>
            <a:r>
              <a:rPr lang="en-US" sz="1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Safety Dimension</a:t>
            </a:r>
          </a:p>
          <a:p>
            <a:pPr marL="685800" lvl="1" indent="-285750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1300" dirty="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Bullying/cyber-bullying (BUL)</a:t>
            </a:r>
          </a:p>
          <a:p>
            <a:pPr marL="685800" lvl="1" indent="-285750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1300" dirty="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Emotional safety (EMO)</a:t>
            </a:r>
          </a:p>
          <a:p>
            <a:pPr marL="685800" lvl="1" indent="-28575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1300" dirty="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Physical safety (PSF) </a:t>
            </a:r>
          </a:p>
          <a:p>
            <a:pPr marL="0" indent="0">
              <a:spcBef>
                <a:spcPts val="0"/>
              </a:spcBef>
              <a:buClr>
                <a:schemeClr val="accent2"/>
              </a:buClr>
              <a:buSzPts val="1800"/>
              <a:buNone/>
            </a:pPr>
            <a:endParaRPr lang="en-US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spcBef>
                <a:spcPts val="0"/>
              </a:spcBef>
              <a:buClr>
                <a:schemeClr val="accent2"/>
              </a:buClr>
              <a:buSzPts val="1800"/>
              <a:buFont typeface="Wingdings 2" panose="05020102010507070707" pitchFamily="18" charset="2"/>
              <a:buChar char="ê"/>
            </a:pPr>
            <a:endParaRPr lang="en-US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spcBef>
                <a:spcPts val="0"/>
              </a:spcBef>
              <a:buClr>
                <a:schemeClr val="accent2"/>
              </a:buClr>
              <a:buSzPts val="1800"/>
              <a:buNone/>
            </a:pPr>
            <a:endParaRPr lang="en-US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spcBef>
                <a:spcPts val="0"/>
              </a:spcBef>
              <a:buClr>
                <a:schemeClr val="accent2"/>
              </a:buClr>
              <a:buSzPts val="1800"/>
              <a:buFont typeface="Wingdings 2" panose="05020102010507070707" pitchFamily="18" charset="2"/>
              <a:buChar char="ê"/>
            </a:pPr>
            <a:endParaRPr lang="en-US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spcBef>
                <a:spcPts val="0"/>
              </a:spcBef>
              <a:buClr>
                <a:schemeClr val="accent2"/>
              </a:buClr>
              <a:buSzPts val="1800"/>
              <a:buNone/>
            </a:pPr>
            <a:endParaRPr lang="en-US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782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F18CE-015F-C327-742D-2F504BEF3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Data and Reporting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C7DE4D-D560-3DEB-C148-AFA7F0AE46BE}"/>
              </a:ext>
            </a:extLst>
          </p:cNvPr>
          <p:cNvSpPr txBox="1"/>
          <p:nvPr/>
        </p:nvSpPr>
        <p:spPr>
          <a:xfrm>
            <a:off x="4340888" y="2284327"/>
            <a:ext cx="3125038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b="1" dirty="0"/>
              <a:t>Index Scores</a:t>
            </a:r>
          </a:p>
          <a:p>
            <a:pPr algn="ctr"/>
            <a:r>
              <a:rPr lang="en-US" dirty="0">
                <a:cs typeface="Calibri"/>
              </a:rPr>
              <a:t>Range 1-99</a:t>
            </a:r>
          </a:p>
          <a:p>
            <a:pPr algn="ctr"/>
            <a:r>
              <a:rPr lang="en-US" dirty="0">
                <a:cs typeface="Calibri"/>
              </a:rPr>
              <a:t>High level summarization of student response patterns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B04BEC-D865-AB11-B5E9-6A3B8A3C71FA}"/>
              </a:ext>
            </a:extLst>
          </p:cNvPr>
          <p:cNvSpPr txBox="1"/>
          <p:nvPr/>
        </p:nvSpPr>
        <p:spPr>
          <a:xfrm>
            <a:off x="8254722" y="2284327"/>
            <a:ext cx="294919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Item Responses</a:t>
            </a:r>
          </a:p>
          <a:p>
            <a:pPr algn="ctr"/>
            <a:r>
              <a:rPr lang="en-US" dirty="0"/>
              <a:t>#/% of students responding on response categories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0E7CC4-9C55-8D70-0435-B23702CC6833}"/>
              </a:ext>
            </a:extLst>
          </p:cNvPr>
          <p:cNvSpPr txBox="1"/>
          <p:nvPr/>
        </p:nvSpPr>
        <p:spPr>
          <a:xfrm>
            <a:off x="4340888" y="3735866"/>
            <a:ext cx="312503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b="1" dirty="0"/>
              <a:t>Dashboard</a:t>
            </a:r>
          </a:p>
          <a:p>
            <a:pPr algn="ctr"/>
            <a:r>
              <a:rPr lang="en-US" dirty="0"/>
              <a:t>Visual enhancement</a:t>
            </a:r>
            <a:endParaRPr lang="en-US" dirty="0"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7AD1A2-0938-0A05-2B58-2A389CFC93A8}"/>
              </a:ext>
            </a:extLst>
          </p:cNvPr>
          <p:cNvSpPr txBox="1"/>
          <p:nvPr/>
        </p:nvSpPr>
        <p:spPr>
          <a:xfrm>
            <a:off x="8254722" y="3713440"/>
            <a:ext cx="294919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Tabular Reports</a:t>
            </a:r>
          </a:p>
          <a:p>
            <a:pPr algn="ctr"/>
            <a:r>
              <a:rPr lang="en-US" dirty="0"/>
              <a:t>Large spreadsheets for custom reporting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4F867A-AB7C-4DC1-B173-AEA76E0341BF}"/>
              </a:ext>
            </a:extLst>
          </p:cNvPr>
          <p:cNvSpPr txBox="1"/>
          <p:nvPr/>
        </p:nvSpPr>
        <p:spPr>
          <a:xfrm>
            <a:off x="4340887" y="5045436"/>
            <a:ext cx="686302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Various Student Groups</a:t>
            </a:r>
          </a:p>
          <a:p>
            <a:pPr algn="ctr"/>
            <a:r>
              <a:rPr lang="en-US" dirty="0"/>
              <a:t>Grade-level, Economic Status, SWD, Gender, Race, EL 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E534B82-89FD-B6C5-04BC-3197BE77ABA5}"/>
              </a:ext>
            </a:extLst>
          </p:cNvPr>
          <p:cNvSpPr/>
          <p:nvPr/>
        </p:nvSpPr>
        <p:spPr>
          <a:xfrm>
            <a:off x="687472" y="2444541"/>
            <a:ext cx="3362011" cy="60290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/>
              <a:t>Data available…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79DE415-4EF8-3E1D-7BCE-879307D9F438}"/>
              </a:ext>
            </a:extLst>
          </p:cNvPr>
          <p:cNvSpPr/>
          <p:nvPr/>
        </p:nvSpPr>
        <p:spPr>
          <a:xfrm>
            <a:off x="687473" y="3873654"/>
            <a:ext cx="3362011" cy="60290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 both these formats…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F7BF33-351C-1903-9A88-A11D05DA561B}"/>
              </a:ext>
            </a:extLst>
          </p:cNvPr>
          <p:cNvSpPr/>
          <p:nvPr/>
        </p:nvSpPr>
        <p:spPr>
          <a:xfrm>
            <a:off x="687474" y="5045436"/>
            <a:ext cx="3362011" cy="60290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Aggregates at the school, district, and state levels by…</a:t>
            </a:r>
          </a:p>
        </p:txBody>
      </p:sp>
    </p:spTree>
    <p:extLst>
      <p:ext uri="{BB962C8B-B14F-4D97-AF65-F5344CB8AC3E}">
        <p14:creationId xmlns:p14="http://schemas.microsoft.com/office/powerpoint/2010/main" val="3996645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886A2A6-7096-7BF5-2A20-248BC2A7D8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966" y="764503"/>
            <a:ext cx="10336067" cy="4963218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B3AAD43C-B3D6-42CB-A259-4878BBB5300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59011" y="201810"/>
            <a:ext cx="10272889" cy="530577"/>
          </a:xfrm>
          <a:prstGeom prst="rect">
            <a:avLst/>
          </a:prstGeom>
          <a:solidFill>
            <a:srgbClr val="002060"/>
          </a:solidFill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Overall School Climate (Score)</a:t>
            </a:r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id="{BCFA291B-A606-BB63-5B71-D4A3E80B1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45901" y="2775041"/>
            <a:ext cx="262327" cy="237344"/>
          </a:xfrm>
          <a:prstGeom prst="star5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tar: 5 Points 8">
            <a:extLst>
              <a:ext uri="{FF2B5EF4-FFF2-40B4-BE49-F238E27FC236}">
                <a16:creationId xmlns:a16="http://schemas.microsoft.com/office/drawing/2014/main" id="{4448973C-1FC5-6ACC-7F30-56E7C32F9B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231376" y="3761893"/>
            <a:ext cx="262327" cy="237344"/>
          </a:xfrm>
          <a:prstGeom prst="star5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tar: 5 Points 9">
            <a:extLst>
              <a:ext uri="{FF2B5EF4-FFF2-40B4-BE49-F238E27FC236}">
                <a16:creationId xmlns:a16="http://schemas.microsoft.com/office/drawing/2014/main" id="{56F7CA9C-5F3A-6FAB-78D6-39A8040C0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953277" y="1488384"/>
            <a:ext cx="262327" cy="237344"/>
          </a:xfrm>
          <a:prstGeom prst="star5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tar: 5 Points 10">
            <a:extLst>
              <a:ext uri="{FF2B5EF4-FFF2-40B4-BE49-F238E27FC236}">
                <a16:creationId xmlns:a16="http://schemas.microsoft.com/office/drawing/2014/main" id="{0A4765CB-C95B-EB7A-29C8-4BE615BBB3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69768" y="938743"/>
            <a:ext cx="262327" cy="237344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tar: 5 Points 11">
            <a:extLst>
              <a:ext uri="{FF2B5EF4-FFF2-40B4-BE49-F238E27FC236}">
                <a16:creationId xmlns:a16="http://schemas.microsoft.com/office/drawing/2014/main" id="{984743AE-A24F-76E5-E350-F4A8238D3D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942750" y="938743"/>
            <a:ext cx="262327" cy="237344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tar: 5 Points 12">
            <a:extLst>
              <a:ext uri="{FF2B5EF4-FFF2-40B4-BE49-F238E27FC236}">
                <a16:creationId xmlns:a16="http://schemas.microsoft.com/office/drawing/2014/main" id="{63A9DCD3-0E23-673B-B26E-38FB6A69D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677798" y="938742"/>
            <a:ext cx="262327" cy="237344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tar: 5 Points 13">
            <a:extLst>
              <a:ext uri="{FF2B5EF4-FFF2-40B4-BE49-F238E27FC236}">
                <a16:creationId xmlns:a16="http://schemas.microsoft.com/office/drawing/2014/main" id="{0F584367-754C-0763-58C3-D2AB9D56AF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529866" y="289168"/>
            <a:ext cx="262327" cy="237344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tar: 5 Points 16">
            <a:extLst>
              <a:ext uri="{FF2B5EF4-FFF2-40B4-BE49-F238E27FC236}">
                <a16:creationId xmlns:a16="http://schemas.microsoft.com/office/drawing/2014/main" id="{1ECB76BA-5BBA-0A3D-73A1-3519DEE37A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35804" y="5784263"/>
            <a:ext cx="262327" cy="237344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tar: 5 Points 17">
            <a:extLst>
              <a:ext uri="{FF2B5EF4-FFF2-40B4-BE49-F238E27FC236}">
                <a16:creationId xmlns:a16="http://schemas.microsoft.com/office/drawing/2014/main" id="{58ADE729-EDEE-1D10-0DFB-FDF245D40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35804" y="6150039"/>
            <a:ext cx="262327" cy="237344"/>
          </a:xfrm>
          <a:prstGeom prst="star5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558CA96-690D-EACB-FD22-A2AB65B8597A}"/>
              </a:ext>
            </a:extLst>
          </p:cNvPr>
          <p:cNvSpPr txBox="1"/>
          <p:nvPr/>
        </p:nvSpPr>
        <p:spPr>
          <a:xfrm>
            <a:off x="8085052" y="5784263"/>
            <a:ext cx="4261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= Score reported all years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F11BD27-4001-7F3B-D4AB-9BA9B627EAC4}"/>
              </a:ext>
            </a:extLst>
          </p:cNvPr>
          <p:cNvSpPr txBox="1"/>
          <p:nvPr/>
        </p:nvSpPr>
        <p:spPr>
          <a:xfrm>
            <a:off x="8085052" y="6150741"/>
            <a:ext cx="4261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= Score reported as of 2022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E5FD2E7-3360-666B-8B99-B6976CE458A8}"/>
              </a:ext>
            </a:extLst>
          </p:cNvPr>
          <p:cNvSpPr txBox="1"/>
          <p:nvPr/>
        </p:nvSpPr>
        <p:spPr>
          <a:xfrm>
            <a:off x="822530" y="5726838"/>
            <a:ext cx="6094476" cy="9658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sz="1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Typical Reporting Timeline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en-US" sz="1200" b="1" dirty="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Preliminary dashboard/report: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Late June/early July 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en-US" sz="1200" b="1" dirty="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Final dashboard/report: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Early/Mid September</a:t>
            </a:r>
          </a:p>
        </p:txBody>
      </p:sp>
    </p:spTree>
    <p:extLst>
      <p:ext uri="{BB962C8B-B14F-4D97-AF65-F5344CB8AC3E}">
        <p14:creationId xmlns:p14="http://schemas.microsoft.com/office/powerpoint/2010/main" val="1161644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889A516-A041-5B82-D576-2F7162F5F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Item Additions in 2022</a:t>
            </a:r>
          </a:p>
        </p:txBody>
      </p:sp>
      <p:sp>
        <p:nvSpPr>
          <p:cNvPr id="5" name="Content Placeholder 8">
            <a:extLst>
              <a:ext uri="{FF2B5EF4-FFF2-40B4-BE49-F238E27FC236}">
                <a16:creationId xmlns:a16="http://schemas.microsoft.com/office/drawing/2014/main" id="{C1B92A32-9545-CC6D-EB55-03C188D20E4A}"/>
              </a:ext>
            </a:extLst>
          </p:cNvPr>
          <p:cNvSpPr txBox="1">
            <a:spLocks/>
          </p:cNvSpPr>
          <p:nvPr/>
        </p:nvSpPr>
        <p:spPr>
          <a:xfrm>
            <a:off x="1479296" y="1649092"/>
            <a:ext cx="8890001" cy="449567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5938" lvl="1" indent="-284163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SzPts val="1800"/>
              <a:buFont typeface="Wingdings 2" panose="05020102010507070707" pitchFamily="18" charset="2"/>
              <a:buChar char="ê"/>
            </a:pPr>
            <a:r>
              <a:rPr lang="en-US" sz="16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Topic Index Scores reported only for All Students group for school, district, state</a:t>
            </a:r>
          </a:p>
          <a:p>
            <a:pPr marL="231775" lvl="1" indent="0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SzPts val="1800"/>
              <a:buNone/>
            </a:pPr>
            <a:endParaRPr lang="en-US" sz="1600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515938" lvl="1" indent="-284163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SzPts val="1800"/>
              <a:buFont typeface="Wingdings 2" panose="05020102010507070707" pitchFamily="18" charset="2"/>
              <a:buChar char="ê"/>
            </a:pPr>
            <a:r>
              <a:rPr lang="en-US" sz="16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Participation (Engagement Topic) score at school level (N≥50)</a:t>
            </a:r>
            <a:endParaRPr lang="en-US" sz="16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739775" lvl="2" indent="-223838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1300" dirty="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 my academic classes, students wrestle with problems that don't have an obvious answer. G8</a:t>
            </a:r>
          </a:p>
          <a:p>
            <a:pPr marL="739775" lvl="2" indent="-223838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1300" dirty="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 my classes, students teach each other how they solved a problem. G5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515938" lvl="1" indent="-284163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SzPts val="1800"/>
              <a:buFont typeface="Wingdings 2" panose="05020102010507070707" pitchFamily="18" charset="2"/>
              <a:buChar char="ê"/>
            </a:pPr>
            <a:r>
              <a:rPr lang="en-US" sz="16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Instructional Environment</a:t>
            </a:r>
            <a:r>
              <a:rPr lang="en-US" sz="16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(Environment Topic) score at school level (N≥50)</a:t>
            </a:r>
          </a:p>
          <a:p>
            <a:pPr marL="739775" lvl="1" indent="-223838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1300" dirty="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Students are given multiple opportunities to show that they have mastered their classwork. G8</a:t>
            </a:r>
          </a:p>
          <a:p>
            <a:pPr marL="739775" lvl="1" indent="-223838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1300" dirty="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 my classes, mistakes or even failure on an assignment are viewed as an important part of our learning. G10</a:t>
            </a:r>
          </a:p>
          <a:p>
            <a:pPr marL="511175" indent="-280988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ì"/>
            </a:pPr>
            <a:r>
              <a:rPr lang="en-US" sz="16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Bullying (Safety Topic) score at school level (N≥50)</a:t>
            </a:r>
          </a:p>
          <a:p>
            <a:pPr marL="741363" lvl="1" indent="-230188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1300" dirty="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 my school, groups of students tease or pick on one student. G4, G5, G8, G10</a:t>
            </a:r>
          </a:p>
          <a:p>
            <a:pPr marL="741363" lvl="1" indent="-230188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1300" dirty="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Teachers, students, and the principal work together to prevent (stop) bullying. G4, G5, G8, G10</a:t>
            </a:r>
          </a:p>
          <a:p>
            <a:pPr marL="741363" lvl="1" indent="-230188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00000"/>
              <a:buFont typeface="Courier New" panose="02070309020205020404" pitchFamily="49" charset="0"/>
              <a:buChar char="o"/>
            </a:pPr>
            <a:endParaRPr lang="en-US" sz="1300" dirty="0">
              <a:solidFill>
                <a:schemeClr val="accent2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511175" indent="-280988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00000"/>
              <a:buFont typeface="Wingdings 2" panose="05020102010507070707" pitchFamily="18" charset="2"/>
              <a:buChar char="ì"/>
            </a:pP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Dimension index score comparability maintained while adding new information</a:t>
            </a:r>
          </a:p>
          <a:p>
            <a:pPr marL="741363" lvl="1" indent="-230188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Courier New" panose="02070309020205020404" pitchFamily="49" charset="0"/>
              <a:buChar char="o"/>
            </a:pPr>
            <a:endParaRPr lang="en-US" sz="1300" b="1" dirty="0">
              <a:solidFill>
                <a:schemeClr val="accent2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spcBef>
                <a:spcPts val="0"/>
              </a:spcBef>
              <a:buClr>
                <a:schemeClr val="accent2"/>
              </a:buClr>
              <a:buSzPts val="1800"/>
              <a:buFont typeface="Arial" panose="020B0604020202020204" pitchFamily="34" charset="0"/>
              <a:buNone/>
            </a:pPr>
            <a:endParaRPr lang="en-US" sz="1800" dirty="0">
              <a:solidFill>
                <a:schemeClr val="accent2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spcBef>
                <a:spcPts val="0"/>
              </a:spcBef>
              <a:buClr>
                <a:schemeClr val="accent2"/>
              </a:buClr>
              <a:buSzPts val="1800"/>
              <a:buFont typeface="Wingdings 2" panose="05020102010507070707" pitchFamily="18" charset="2"/>
              <a:buChar char="ê"/>
            </a:pPr>
            <a:endParaRPr lang="en-US" sz="1800" dirty="0">
              <a:solidFill>
                <a:schemeClr val="accent2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spcBef>
                <a:spcPts val="0"/>
              </a:spcBef>
              <a:buClr>
                <a:schemeClr val="accent2"/>
              </a:buClr>
              <a:buSzPts val="1800"/>
              <a:buFont typeface="Arial" panose="020B0604020202020204" pitchFamily="34" charset="0"/>
              <a:buNone/>
            </a:pPr>
            <a:endParaRPr lang="en-US" sz="1800" dirty="0">
              <a:solidFill>
                <a:schemeClr val="accent2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spcBef>
                <a:spcPts val="0"/>
              </a:spcBef>
              <a:buClr>
                <a:schemeClr val="accent2"/>
              </a:buClr>
              <a:buSzPts val="1800"/>
              <a:buFont typeface="Wingdings 2" panose="05020102010507070707" pitchFamily="18" charset="2"/>
              <a:buChar char="ê"/>
            </a:pPr>
            <a:endParaRPr lang="en-US" sz="1800" dirty="0">
              <a:solidFill>
                <a:schemeClr val="accent2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spcBef>
                <a:spcPts val="0"/>
              </a:spcBef>
              <a:buClr>
                <a:schemeClr val="accent2"/>
              </a:buClr>
              <a:buSzPts val="1800"/>
              <a:buFont typeface="Arial" panose="020B0604020202020204" pitchFamily="34" charset="0"/>
              <a:buNone/>
            </a:pPr>
            <a:endParaRPr lang="en-US" sz="1800" dirty="0">
              <a:solidFill>
                <a:schemeClr val="accent2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091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1ACAD55-7AFA-DD7F-4949-EE666AF0E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scoring work?</a:t>
            </a:r>
          </a:p>
        </p:txBody>
      </p:sp>
    </p:spTree>
    <p:extLst>
      <p:ext uri="{BB962C8B-B14F-4D97-AF65-F5344CB8AC3E}">
        <p14:creationId xmlns:p14="http://schemas.microsoft.com/office/powerpoint/2010/main" val="4060381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2756C0C-A7B0-B1E6-3D91-20BEF29DB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VOCAL is a </a:t>
            </a:r>
            <a:r>
              <a:rPr lang="en-US" i="1" dirty="0">
                <a:latin typeface="Arial"/>
                <a:cs typeface="Arial"/>
              </a:rPr>
              <a:t>student questionnaire</a:t>
            </a:r>
            <a:endParaRPr lang="en-US" i="1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89D9E830-4D08-792E-F570-7C86945D2C7F}"/>
              </a:ext>
            </a:extLst>
          </p:cNvPr>
          <p:cNvGraphicFramePr>
            <a:graphicFrameLocks noGrp="1"/>
          </p:cNvGraphicFramePr>
          <p:nvPr/>
        </p:nvGraphicFramePr>
        <p:xfrm>
          <a:off x="2194082" y="2337582"/>
          <a:ext cx="4356100" cy="1841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6100">
                  <a:extLst>
                    <a:ext uri="{9D8B030D-6E8A-4147-A177-3AD203B41FA5}">
                      <a16:colId xmlns:a16="http://schemas.microsoft.com/office/drawing/2014/main" val="3915661134"/>
                    </a:ext>
                  </a:extLst>
                </a:gridCol>
              </a:tblGrid>
              <a:tr h="184151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7442825"/>
                  </a:ext>
                </a:extLst>
              </a:tr>
            </a:tbl>
          </a:graphicData>
        </a:graphic>
      </p:graphicFrame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54530C5-2BD9-1271-813E-5972E52D69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642" y="3511050"/>
            <a:ext cx="4931764" cy="4052559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latin typeface="Calibri"/>
                <a:cs typeface="Calibri"/>
              </a:rPr>
              <a:t>My teachers care about me as a person.</a:t>
            </a:r>
            <a:endParaRPr lang="en-US" sz="2400" b="1" dirty="0">
              <a:latin typeface="Calibri"/>
              <a:cs typeface="Calibri"/>
            </a:endParaRPr>
          </a:p>
          <a:p>
            <a:endParaRPr lang="en-US" sz="2400" b="1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latin typeface="Calibri"/>
                <a:cs typeface="Calibri"/>
              </a:rPr>
              <a:t>School rules are fair for all students. </a:t>
            </a:r>
            <a:endParaRPr lang="en-US" sz="2400" b="1" dirty="0">
              <a:latin typeface="Calibri"/>
              <a:cs typeface="Calibri"/>
            </a:endParaRPr>
          </a:p>
          <a:p>
            <a:endParaRPr lang="en-US" sz="2400" b="1" dirty="0">
              <a:latin typeface="Calibri"/>
              <a:cs typeface="Calibri"/>
            </a:endParaRPr>
          </a:p>
          <a:p>
            <a:r>
              <a:rPr lang="en-US" sz="2400" dirty="0">
                <a:latin typeface="Calibri"/>
                <a:cs typeface="Calibri"/>
              </a:rPr>
              <a:t>I feel as though I belong in my school community.</a:t>
            </a:r>
            <a:endParaRPr lang="en-US" sz="2400" b="1" dirty="0">
              <a:latin typeface="Calibri"/>
              <a:cs typeface="Calibri"/>
            </a:endParaRPr>
          </a:p>
          <a:p>
            <a:endParaRPr lang="en-US" sz="2000" b="1" dirty="0">
              <a:latin typeface="Calibri"/>
              <a:cs typeface="Calibri"/>
            </a:endParaRPr>
          </a:p>
          <a:p>
            <a:endParaRPr lang="en-US" sz="2000" dirty="0"/>
          </a:p>
        </p:txBody>
      </p:sp>
      <p:sp>
        <p:nvSpPr>
          <p:cNvPr id="12" name="TextBox 1">
            <a:extLst>
              <a:ext uri="{FF2B5EF4-FFF2-40B4-BE49-F238E27FC236}">
                <a16:creationId xmlns:a16="http://schemas.microsoft.com/office/drawing/2014/main" id="{7DBF6A1D-F285-3223-ED6A-789578CB9897}"/>
              </a:ext>
            </a:extLst>
          </p:cNvPr>
          <p:cNvSpPr txBox="1"/>
          <p:nvPr/>
        </p:nvSpPr>
        <p:spPr>
          <a:xfrm>
            <a:off x="5156814" y="2403503"/>
            <a:ext cx="695346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7"/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			Response Categories</a:t>
            </a:r>
          </a:p>
          <a:p>
            <a:pPr defTabSz="914377"/>
            <a:endParaRPr lang="en-US" b="1" dirty="0">
              <a:solidFill>
                <a:prstClr val="black"/>
              </a:solidFill>
              <a:latin typeface="Calibri" panose="020F0502020204030204"/>
            </a:endParaRPr>
          </a:p>
          <a:p>
            <a:pPr defTabSz="914377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Never True 	Mostly Untrue	Mostly True	Always True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6811AC0-B3A5-BB85-7A6E-21F281963708}"/>
              </a:ext>
            </a:extLst>
          </p:cNvPr>
          <p:cNvSpPr txBox="1"/>
          <p:nvPr/>
        </p:nvSpPr>
        <p:spPr>
          <a:xfrm>
            <a:off x="5657997" y="3732362"/>
            <a:ext cx="58837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914377"/>
            <a:r>
              <a:rPr lang="en-US" dirty="0">
                <a:solidFill>
                  <a:prstClr val="black"/>
                </a:solidFill>
                <a:latin typeface="Calibri" panose="020F0502020204030204"/>
                <a:cs typeface="Calibri"/>
              </a:rPr>
              <a:t>0</a:t>
            </a: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E866652-CFEB-2E74-D291-A8B19F81AB78}"/>
              </a:ext>
            </a:extLst>
          </p:cNvPr>
          <p:cNvSpPr txBox="1"/>
          <p:nvPr/>
        </p:nvSpPr>
        <p:spPr>
          <a:xfrm>
            <a:off x="7456815" y="3732361"/>
            <a:ext cx="58837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914377"/>
            <a:r>
              <a:rPr lang="en-US" dirty="0">
                <a:solidFill>
                  <a:prstClr val="black"/>
                </a:solidFill>
                <a:latin typeface="Calibri" panose="020F0502020204030204"/>
                <a:cs typeface="Calibri"/>
              </a:rPr>
              <a:t>1</a:t>
            </a: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0C83A2-719E-1847-EA6C-0CF513787237}"/>
              </a:ext>
            </a:extLst>
          </p:cNvPr>
          <p:cNvSpPr txBox="1"/>
          <p:nvPr/>
        </p:nvSpPr>
        <p:spPr>
          <a:xfrm>
            <a:off x="9205667" y="3732360"/>
            <a:ext cx="58837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914377"/>
            <a:r>
              <a:rPr lang="en-US" dirty="0">
                <a:solidFill>
                  <a:prstClr val="black"/>
                </a:solidFill>
                <a:latin typeface="Calibri" panose="020F0502020204030204"/>
                <a:cs typeface="Calibri"/>
              </a:rPr>
              <a:t>2</a:t>
            </a: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A361DD4-A0C9-225D-92BE-BE5A3BE154E6}"/>
              </a:ext>
            </a:extLst>
          </p:cNvPr>
          <p:cNvSpPr txBox="1"/>
          <p:nvPr/>
        </p:nvSpPr>
        <p:spPr>
          <a:xfrm>
            <a:off x="10954517" y="3732358"/>
            <a:ext cx="58837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914377"/>
            <a:r>
              <a:rPr lang="en-US" dirty="0">
                <a:solidFill>
                  <a:prstClr val="black"/>
                </a:solidFill>
                <a:latin typeface="Calibri" panose="020F0502020204030204"/>
                <a:cs typeface="Calibri"/>
              </a:rPr>
              <a:t>3</a:t>
            </a: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D0312B3-6EC0-CF50-5C79-13A77460218B}"/>
              </a:ext>
            </a:extLst>
          </p:cNvPr>
          <p:cNvSpPr txBox="1"/>
          <p:nvPr/>
        </p:nvSpPr>
        <p:spPr>
          <a:xfrm>
            <a:off x="5657997" y="4731706"/>
            <a:ext cx="58837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914377"/>
            <a:r>
              <a:rPr lang="en-US" dirty="0">
                <a:solidFill>
                  <a:prstClr val="black"/>
                </a:solidFill>
                <a:latin typeface="Calibri" panose="020F0502020204030204"/>
                <a:cs typeface="Calibri"/>
              </a:rPr>
              <a:t>0</a:t>
            </a: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FE2F403-9640-DBBB-54FA-8E1156F5D285}"/>
              </a:ext>
            </a:extLst>
          </p:cNvPr>
          <p:cNvSpPr txBox="1"/>
          <p:nvPr/>
        </p:nvSpPr>
        <p:spPr>
          <a:xfrm>
            <a:off x="7444323" y="4731705"/>
            <a:ext cx="58837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914377"/>
            <a:r>
              <a:rPr lang="en-US" dirty="0">
                <a:solidFill>
                  <a:prstClr val="black"/>
                </a:solidFill>
                <a:latin typeface="Calibri" panose="020F0502020204030204"/>
                <a:cs typeface="Calibri"/>
              </a:rPr>
              <a:t>1</a:t>
            </a: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A3B8715-F80F-24E6-7984-F7FBB8AE0347}"/>
              </a:ext>
            </a:extLst>
          </p:cNvPr>
          <p:cNvSpPr txBox="1"/>
          <p:nvPr/>
        </p:nvSpPr>
        <p:spPr>
          <a:xfrm>
            <a:off x="9205667" y="4731704"/>
            <a:ext cx="58837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914377"/>
            <a:r>
              <a:rPr lang="en-US" dirty="0">
                <a:solidFill>
                  <a:prstClr val="black"/>
                </a:solidFill>
                <a:latin typeface="Calibri" panose="020F0502020204030204"/>
                <a:cs typeface="Calibri"/>
              </a:rPr>
              <a:t>2</a:t>
            </a: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1179DBA-2D69-2D71-7D01-01692F61E733}"/>
              </a:ext>
            </a:extLst>
          </p:cNvPr>
          <p:cNvSpPr txBox="1"/>
          <p:nvPr/>
        </p:nvSpPr>
        <p:spPr>
          <a:xfrm>
            <a:off x="10954517" y="4731702"/>
            <a:ext cx="58837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914377"/>
            <a:r>
              <a:rPr lang="en-US" dirty="0">
                <a:solidFill>
                  <a:prstClr val="black"/>
                </a:solidFill>
                <a:latin typeface="Calibri" panose="020F0502020204030204"/>
                <a:cs typeface="Calibri"/>
              </a:rPr>
              <a:t>3</a:t>
            </a: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E889CB6-DF21-2C23-DECC-10AFACD8BE7B}"/>
              </a:ext>
            </a:extLst>
          </p:cNvPr>
          <p:cNvSpPr txBox="1"/>
          <p:nvPr/>
        </p:nvSpPr>
        <p:spPr>
          <a:xfrm>
            <a:off x="5657996" y="5893442"/>
            <a:ext cx="58837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914377"/>
            <a:r>
              <a:rPr lang="en-US" dirty="0">
                <a:solidFill>
                  <a:prstClr val="black"/>
                </a:solidFill>
                <a:latin typeface="Calibri" panose="020F0502020204030204"/>
                <a:cs typeface="Calibri"/>
              </a:rPr>
              <a:t>0</a:t>
            </a: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D96CE52-54C1-F871-2E0F-B8DEA37A5660}"/>
              </a:ext>
            </a:extLst>
          </p:cNvPr>
          <p:cNvSpPr txBox="1"/>
          <p:nvPr/>
        </p:nvSpPr>
        <p:spPr>
          <a:xfrm>
            <a:off x="7444323" y="5955901"/>
            <a:ext cx="58837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914377"/>
            <a:r>
              <a:rPr lang="en-US" dirty="0">
                <a:solidFill>
                  <a:prstClr val="black"/>
                </a:solidFill>
                <a:latin typeface="Calibri" panose="020F0502020204030204"/>
                <a:cs typeface="Calibri"/>
              </a:rPr>
              <a:t>1</a:t>
            </a: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523ED22-9CB8-8E05-7EC4-2BB612057437}"/>
              </a:ext>
            </a:extLst>
          </p:cNvPr>
          <p:cNvSpPr txBox="1"/>
          <p:nvPr/>
        </p:nvSpPr>
        <p:spPr>
          <a:xfrm>
            <a:off x="9205665" y="5955900"/>
            <a:ext cx="58837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914377"/>
            <a:r>
              <a:rPr lang="en-US" dirty="0">
                <a:solidFill>
                  <a:prstClr val="black"/>
                </a:solidFill>
                <a:latin typeface="Calibri" panose="020F0502020204030204"/>
                <a:cs typeface="Calibri"/>
              </a:rPr>
              <a:t>2</a:t>
            </a: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354DAA6-33E8-0F02-F1D5-0AEC31741E11}"/>
              </a:ext>
            </a:extLst>
          </p:cNvPr>
          <p:cNvSpPr txBox="1"/>
          <p:nvPr/>
        </p:nvSpPr>
        <p:spPr>
          <a:xfrm>
            <a:off x="10954517" y="5893440"/>
            <a:ext cx="58837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914377"/>
            <a:r>
              <a:rPr lang="en-US" dirty="0">
                <a:solidFill>
                  <a:prstClr val="black"/>
                </a:solidFill>
                <a:latin typeface="Calibri" panose="020F0502020204030204"/>
                <a:cs typeface="Calibri"/>
              </a:rPr>
              <a:t>3</a:t>
            </a: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5730F92-C9DF-0393-1045-34B57065AB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893327" y="3657885"/>
            <a:ext cx="462196" cy="512163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0126ACEF-1350-96B1-169D-1F4E85462B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31983" y="4657229"/>
            <a:ext cx="462196" cy="512163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B14FD99D-3F5C-62E8-31BC-68902AC4EF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31982" y="5881425"/>
            <a:ext cx="462196" cy="512163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BBF1B5A-5E55-2EB7-A455-B9D8E8A74991}"/>
              </a:ext>
            </a:extLst>
          </p:cNvPr>
          <p:cNvSpPr txBox="1"/>
          <p:nvPr/>
        </p:nvSpPr>
        <p:spPr>
          <a:xfrm>
            <a:off x="493145" y="3015616"/>
            <a:ext cx="385600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914377"/>
            <a:r>
              <a:rPr lang="en-US" dirty="0">
                <a:solidFill>
                  <a:prstClr val="black"/>
                </a:solidFill>
                <a:latin typeface="Calibri"/>
                <a:cs typeface="Times New Roman"/>
              </a:rPr>
              <a:t>Thinking of the last 30 days in school...</a:t>
            </a:r>
            <a:endParaRPr lang="en-US">
              <a:solidFill>
                <a:prstClr val="black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370708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E_Template" id="{8B1FC134-3306-8949-8EE6-54D8D1A68082}" vid="{D023F173-81C9-6C41-B8A8-A9E8365AC24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7a12eb2f-f040-4639-9fb2-5a6588dc8035">
      <UserInfo>
        <DisplayName>Bettencourt, Helene H. (DESE)</DisplayName>
        <AccountId>18</AccountId>
        <AccountType/>
      </UserInfo>
      <UserInfo>
        <DisplayName>Foley, Kinnon (DESE)</DisplayName>
        <AccountId>1477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4FDFB0D707254C80754ACD9E71AC3D" ma:contentTypeVersion="5" ma:contentTypeDescription="Create a new document." ma:contentTypeScope="" ma:versionID="bee08fbf8caea40f87684c304c51588f">
  <xsd:schema xmlns:xsd="http://www.w3.org/2001/XMLSchema" xmlns:xs="http://www.w3.org/2001/XMLSchema" xmlns:p="http://schemas.microsoft.com/office/2006/metadata/properties" xmlns:ns2="1c210e20-2656-47be-8bfe-a34b7996932e" xmlns:ns3="7a12eb2f-f040-4639-9fb2-5a6588dc8035" targetNamespace="http://schemas.microsoft.com/office/2006/metadata/properties" ma:root="true" ma:fieldsID="a1a2726c1657d062ab334e44d7d2c315" ns2:_="" ns3:_="">
    <xsd:import namespace="1c210e20-2656-47be-8bfe-a34b7996932e"/>
    <xsd:import namespace="7a12eb2f-f040-4639-9fb2-5a6588dc80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210e20-2656-47be-8bfe-a34b799693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12eb2f-f040-4639-9fb2-5a6588dc803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0F4F6BA-9256-4D68-961F-89F22BA60EA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A434A98-F106-45CE-8E8A-DD686612E616}">
  <ds:schemaRefs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1c210e20-2656-47be-8bfe-a34b7996932e"/>
    <ds:schemaRef ds:uri="http://www.w3.org/XML/1998/namespace"/>
    <ds:schemaRef ds:uri="http://purl.org/dc/elements/1.1/"/>
    <ds:schemaRef ds:uri="http://schemas.microsoft.com/office/2006/metadata/properties"/>
    <ds:schemaRef ds:uri="7a12eb2f-f040-4639-9fb2-5a6588dc8035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61E9CC2E-19C3-401D-98AB-8587CB5EDA46}">
  <ds:schemaRefs>
    <ds:schemaRef ds:uri="1c210e20-2656-47be-8bfe-a34b7996932e"/>
    <ds:schemaRef ds:uri="7a12eb2f-f040-4639-9fb2-5a6588dc803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267</TotalTime>
  <Words>1261</Words>
  <Application>Microsoft Office PowerPoint</Application>
  <PresentationFormat>Widescreen</PresentationFormat>
  <Paragraphs>223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Segoe</vt:lpstr>
      <vt:lpstr>Arial</vt:lpstr>
      <vt:lpstr>Calibri</vt:lpstr>
      <vt:lpstr>Calibri Light</vt:lpstr>
      <vt:lpstr>Courier New</vt:lpstr>
      <vt:lpstr>Georgia</vt:lpstr>
      <vt:lpstr>Quattrocento Sans</vt:lpstr>
      <vt:lpstr>Segoe UI</vt:lpstr>
      <vt:lpstr>Times New Roman</vt:lpstr>
      <vt:lpstr>Wingdings 2</vt:lpstr>
      <vt:lpstr>Office Theme</vt:lpstr>
      <vt:lpstr>Views on Climate and Learning Student Questionnaire</vt:lpstr>
      <vt:lpstr>Agenda</vt:lpstr>
      <vt:lpstr>Framework Overview</vt:lpstr>
      <vt:lpstr>VOCAL Framework</vt:lpstr>
      <vt:lpstr>Data and Reporting</vt:lpstr>
      <vt:lpstr>Overall School Climate (Score)</vt:lpstr>
      <vt:lpstr>Item Additions in 2022</vt:lpstr>
      <vt:lpstr>How does scoring work?</vt:lpstr>
      <vt:lpstr>VOCAL is a student questionnaire</vt:lpstr>
      <vt:lpstr>Index vs. Raw Scores</vt:lpstr>
      <vt:lpstr>Benefits of Scoring Method</vt:lpstr>
      <vt:lpstr>Scaling</vt:lpstr>
      <vt:lpstr>Suggested Workflow</vt:lpstr>
      <vt:lpstr>Broadly speaking</vt:lpstr>
      <vt:lpstr>Aggregate Index Scores</vt:lpstr>
      <vt:lpstr>Item Response Rates</vt:lpstr>
      <vt:lpstr>Item Responses by Group</vt:lpstr>
      <vt:lpstr>Student Climate Profiles</vt:lpstr>
      <vt:lpstr>Index Score Guidance</vt:lpstr>
      <vt:lpstr>Item Response Data Guidance</vt:lpstr>
      <vt:lpstr>Additional Resources</vt:lpstr>
      <vt:lpstr>How to access results</vt:lpstr>
      <vt:lpstr>Edwin Demo</vt:lpstr>
      <vt:lpstr>Questions &amp; Contact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Interpretation and the Use of VOCAL</dc:title>
  <dc:creator>DESE</dc:creator>
  <cp:lastModifiedBy>Zou, Dong (EOE)</cp:lastModifiedBy>
  <cp:revision>10</cp:revision>
  <dcterms:created xsi:type="dcterms:W3CDTF">2022-10-11T20:32:22Z</dcterms:created>
  <dcterms:modified xsi:type="dcterms:W3CDTF">2023-12-15T17:11:08Z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tadate">
    <vt:lpwstr>Dec 15 2023 12:00AM</vt:lpwstr>
  </property>
</Properties>
</file>