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Lst>
  <p:notesMasterIdLst>
    <p:notesMasterId r:id="rId19"/>
  </p:notesMasterIdLst>
  <p:handoutMasterIdLst>
    <p:handoutMasterId r:id="rId20"/>
  </p:handoutMasterIdLst>
  <p:sldIdLst>
    <p:sldId id="256" r:id="rId5"/>
    <p:sldId id="257" r:id="rId6"/>
    <p:sldId id="258" r:id="rId7"/>
    <p:sldId id="477" r:id="rId8"/>
    <p:sldId id="500" r:id="rId9"/>
    <p:sldId id="502" r:id="rId10"/>
    <p:sldId id="505" r:id="rId11"/>
    <p:sldId id="521" r:id="rId12"/>
    <p:sldId id="507" r:id="rId13"/>
    <p:sldId id="518" r:id="rId14"/>
    <p:sldId id="503" r:id="rId15"/>
    <p:sldId id="520" r:id="rId16"/>
    <p:sldId id="514" r:id="rId17"/>
    <p:sldId id="283" r:id="rId18"/>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CFF"/>
    <a:srgbClr val="343434"/>
    <a:srgbClr val="203B6A"/>
    <a:srgbClr val="434343"/>
    <a:srgbClr val="000000"/>
    <a:srgbClr val="101D34"/>
    <a:srgbClr val="F3F3FF"/>
    <a:srgbClr val="666666"/>
    <a:srgbClr val="DDE8FF"/>
    <a:srgbClr val="AF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2BB48-6A33-4FD9-937E-DC54B0572E0E}" v="1" dt="2022-11-16T19:14:50.132"/>
  </p1510:revLst>
</p1510:revInfo>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115" d="100"/>
          <a:sy n="115" d="100"/>
        </p:scale>
        <p:origin x="108" y="4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460"/>
    </p:cViewPr>
  </p:sorter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s, Shelagh (DESE)" userId="30e4376d-90d2-4e3f-a1ac-d39e1e9ac773" providerId="ADAL" clId="{0A4460CE-6287-406C-BEB7-93FEB9CD13FB}"/>
    <pc:docChg chg="undo custSel modSld modMainMaster">
      <pc:chgData name="Peoples, Shelagh (DESE)" userId="30e4376d-90d2-4e3f-a1ac-d39e1e9ac773" providerId="ADAL" clId="{0A4460CE-6287-406C-BEB7-93FEB9CD13FB}" dt="2022-11-14T18:02:26.250" v="1593" actId="21"/>
      <pc:docMkLst>
        <pc:docMk/>
      </pc:docMkLst>
      <pc:sldChg chg="modSp mod">
        <pc:chgData name="Peoples, Shelagh (DESE)" userId="30e4376d-90d2-4e3f-a1ac-d39e1e9ac773" providerId="ADAL" clId="{0A4460CE-6287-406C-BEB7-93FEB9CD13FB}" dt="2022-11-14T18:00:09.343" v="1587" actId="2711"/>
        <pc:sldMkLst>
          <pc:docMk/>
          <pc:sldMk cId="0" sldId="256"/>
        </pc:sldMkLst>
        <pc:spChg chg="mod">
          <ac:chgData name="Peoples, Shelagh (DESE)" userId="30e4376d-90d2-4e3f-a1ac-d39e1e9ac773" providerId="ADAL" clId="{0A4460CE-6287-406C-BEB7-93FEB9CD13FB}" dt="2022-11-14T18:00:09.343" v="1587" actId="2711"/>
          <ac:spMkLst>
            <pc:docMk/>
            <pc:sldMk cId="0" sldId="256"/>
            <ac:spMk id="126" creationId="{00000000-0000-0000-0000-000000000000}"/>
          </ac:spMkLst>
        </pc:spChg>
        <pc:spChg chg="mod">
          <ac:chgData name="Peoples, Shelagh (DESE)" userId="30e4376d-90d2-4e3f-a1ac-d39e1e9ac773" providerId="ADAL" clId="{0A4460CE-6287-406C-BEB7-93FEB9CD13FB}" dt="2022-11-14T17:58:47.690" v="1586" actId="20577"/>
          <ac:spMkLst>
            <pc:docMk/>
            <pc:sldMk cId="0" sldId="256"/>
            <ac:spMk id="127" creationId="{00000000-0000-0000-0000-000000000000}"/>
          </ac:spMkLst>
        </pc:spChg>
      </pc:sldChg>
      <pc:sldChg chg="modSp mod">
        <pc:chgData name="Peoples, Shelagh (DESE)" userId="30e4376d-90d2-4e3f-a1ac-d39e1e9ac773" providerId="ADAL" clId="{0A4460CE-6287-406C-BEB7-93FEB9CD13FB}" dt="2022-11-14T16:44:00.147" v="1523" actId="33553"/>
        <pc:sldMkLst>
          <pc:docMk/>
          <pc:sldMk cId="0" sldId="257"/>
        </pc:sldMkLst>
        <pc:spChg chg="mod">
          <ac:chgData name="Peoples, Shelagh (DESE)" userId="30e4376d-90d2-4e3f-a1ac-d39e1e9ac773" providerId="ADAL" clId="{0A4460CE-6287-406C-BEB7-93FEB9CD13FB}" dt="2022-11-14T16:41:40.217" v="1504" actId="207"/>
          <ac:spMkLst>
            <pc:docMk/>
            <pc:sldMk cId="0" sldId="257"/>
            <ac:spMk id="13" creationId="{22771031-822C-4E14-B6E9-391E048AC9F8}"/>
          </ac:spMkLst>
        </pc:spChg>
        <pc:spChg chg="mod">
          <ac:chgData name="Peoples, Shelagh (DESE)" userId="30e4376d-90d2-4e3f-a1ac-d39e1e9ac773" providerId="ADAL" clId="{0A4460CE-6287-406C-BEB7-93FEB9CD13FB}" dt="2022-11-14T16:41:46.025" v="1505" actId="207"/>
          <ac:spMkLst>
            <pc:docMk/>
            <pc:sldMk cId="0" sldId="257"/>
            <ac:spMk id="15" creationId="{9B4D1A05-61B2-4002-B1E8-4E3517F37CF8}"/>
          </ac:spMkLst>
        </pc:spChg>
        <pc:spChg chg="mod">
          <ac:chgData name="Peoples, Shelagh (DESE)" userId="30e4376d-90d2-4e3f-a1ac-d39e1e9ac773" providerId="ADAL" clId="{0A4460CE-6287-406C-BEB7-93FEB9CD13FB}" dt="2022-11-14T16:44:00.147" v="1523" actId="33553"/>
          <ac:spMkLst>
            <pc:docMk/>
            <pc:sldMk cId="0" sldId="257"/>
            <ac:spMk id="134" creationId="{00000000-0000-0000-0000-000000000000}"/>
          </ac:spMkLst>
        </pc:spChg>
        <pc:spChg chg="mod">
          <ac:chgData name="Peoples, Shelagh (DESE)" userId="30e4376d-90d2-4e3f-a1ac-d39e1e9ac773" providerId="ADAL" clId="{0A4460CE-6287-406C-BEB7-93FEB9CD13FB}" dt="2022-11-14T16:41:37.187" v="1503" actId="207"/>
          <ac:spMkLst>
            <pc:docMk/>
            <pc:sldMk cId="0" sldId="257"/>
            <ac:spMk id="136" creationId="{00000000-0000-0000-0000-000000000000}"/>
          </ac:spMkLst>
        </pc:spChg>
      </pc:sldChg>
      <pc:sldChg chg="modSp mod">
        <pc:chgData name="Peoples, Shelagh (DESE)" userId="30e4376d-90d2-4e3f-a1ac-d39e1e9ac773" providerId="ADAL" clId="{0A4460CE-6287-406C-BEB7-93FEB9CD13FB}" dt="2022-11-14T16:44:04.389" v="1524" actId="33553"/>
        <pc:sldMkLst>
          <pc:docMk/>
          <pc:sldMk cId="0" sldId="258"/>
        </pc:sldMkLst>
        <pc:spChg chg="mod">
          <ac:chgData name="Peoples, Shelagh (DESE)" userId="30e4376d-90d2-4e3f-a1ac-d39e1e9ac773" providerId="ADAL" clId="{0A4460CE-6287-406C-BEB7-93FEB9CD13FB}" dt="2022-11-14T16:44:04.389" v="1524" actId="33553"/>
          <ac:spMkLst>
            <pc:docMk/>
            <pc:sldMk cId="0" sldId="258"/>
            <ac:spMk id="159" creationId="{00000000-0000-0000-0000-000000000000}"/>
          </ac:spMkLst>
        </pc:spChg>
      </pc:sldChg>
      <pc:sldChg chg="modSp mod">
        <pc:chgData name="Peoples, Shelagh (DESE)" userId="30e4376d-90d2-4e3f-a1ac-d39e1e9ac773" providerId="ADAL" clId="{0A4460CE-6287-406C-BEB7-93FEB9CD13FB}" dt="2022-11-14T16:44:13.224" v="1527" actId="33553"/>
        <pc:sldMkLst>
          <pc:docMk/>
          <pc:sldMk cId="0" sldId="283"/>
        </pc:sldMkLst>
        <pc:spChg chg="mod">
          <ac:chgData name="Peoples, Shelagh (DESE)" userId="30e4376d-90d2-4e3f-a1ac-d39e1e9ac773" providerId="ADAL" clId="{0A4460CE-6287-406C-BEB7-93FEB9CD13FB}" dt="2022-11-14T16:44:13.224" v="1527" actId="33553"/>
          <ac:spMkLst>
            <pc:docMk/>
            <pc:sldMk cId="0" sldId="283"/>
            <ac:spMk id="412" creationId="{00000000-0000-0000-0000-000000000000}"/>
          </ac:spMkLst>
        </pc:spChg>
      </pc:sldChg>
      <pc:sldChg chg="modSp mod">
        <pc:chgData name="Peoples, Shelagh (DESE)" userId="30e4376d-90d2-4e3f-a1ac-d39e1e9ac773" providerId="ADAL" clId="{0A4460CE-6287-406C-BEB7-93FEB9CD13FB}" dt="2022-11-14T16:44:49.333" v="1529" actId="207"/>
        <pc:sldMkLst>
          <pc:docMk/>
          <pc:sldMk cId="1293835636" sldId="477"/>
        </pc:sldMkLst>
        <pc:spChg chg="mod">
          <ac:chgData name="Peoples, Shelagh (DESE)" userId="30e4376d-90d2-4e3f-a1ac-d39e1e9ac773" providerId="ADAL" clId="{0A4460CE-6287-406C-BEB7-93FEB9CD13FB}" dt="2022-11-14T16:44:49.333" v="1529" actId="207"/>
          <ac:spMkLst>
            <pc:docMk/>
            <pc:sldMk cId="1293835636" sldId="477"/>
            <ac:spMk id="13" creationId="{70303F25-E93F-BEEC-7490-CE587517AACB}"/>
          </ac:spMkLst>
        </pc:spChg>
        <pc:spChg chg="mod">
          <ac:chgData name="Peoples, Shelagh (DESE)" userId="30e4376d-90d2-4e3f-a1ac-d39e1e9ac773" providerId="ADAL" clId="{0A4460CE-6287-406C-BEB7-93FEB9CD13FB}" dt="2022-11-14T16:44:46.236" v="1528" actId="207"/>
          <ac:spMkLst>
            <pc:docMk/>
            <pc:sldMk cId="1293835636" sldId="477"/>
            <ac:spMk id="32" creationId="{AE61EBA7-495E-E47A-F8B6-308E655D3DA5}"/>
          </ac:spMkLst>
        </pc:spChg>
        <pc:grpChg chg="mod">
          <ac:chgData name="Peoples, Shelagh (DESE)" userId="30e4376d-90d2-4e3f-a1ac-d39e1e9ac773" providerId="ADAL" clId="{0A4460CE-6287-406C-BEB7-93FEB9CD13FB}" dt="2022-11-14T16:38:52.973" v="896" actId="962"/>
          <ac:grpSpMkLst>
            <pc:docMk/>
            <pc:sldMk cId="1293835636" sldId="477"/>
            <ac:grpSpMk id="7" creationId="{DEF0AC3A-ABAF-818F-433B-053E0ABFDC63}"/>
          </ac:grpSpMkLst>
        </pc:grpChg>
        <pc:cxnChg chg="mod">
          <ac:chgData name="Peoples, Shelagh (DESE)" userId="30e4376d-90d2-4e3f-a1ac-d39e1e9ac773" providerId="ADAL" clId="{0A4460CE-6287-406C-BEB7-93FEB9CD13FB}" dt="2022-11-14T16:34:11.733" v="14" actId="962"/>
          <ac:cxnSpMkLst>
            <pc:docMk/>
            <pc:sldMk cId="1293835636" sldId="477"/>
            <ac:cxnSpMk id="11" creationId="{06991EC2-BAE2-B42F-0F40-70F723DE2935}"/>
          </ac:cxnSpMkLst>
        </pc:cxnChg>
        <pc:cxnChg chg="mod">
          <ac:chgData name="Peoples, Shelagh (DESE)" userId="30e4376d-90d2-4e3f-a1ac-d39e1e9ac773" providerId="ADAL" clId="{0A4460CE-6287-406C-BEB7-93FEB9CD13FB}" dt="2022-11-14T16:34:13.963" v="15" actId="962"/>
          <ac:cxnSpMkLst>
            <pc:docMk/>
            <pc:sldMk cId="1293835636" sldId="477"/>
            <ac:cxnSpMk id="17" creationId="{DD60AE6A-E8F5-A757-0860-69D61D662ADB}"/>
          </ac:cxnSpMkLst>
        </pc:cxnChg>
        <pc:cxnChg chg="mod">
          <ac:chgData name="Peoples, Shelagh (DESE)" userId="30e4376d-90d2-4e3f-a1ac-d39e1e9ac773" providerId="ADAL" clId="{0A4460CE-6287-406C-BEB7-93FEB9CD13FB}" dt="2022-11-14T16:34:16.278" v="16" actId="962"/>
          <ac:cxnSpMkLst>
            <pc:docMk/>
            <pc:sldMk cId="1293835636" sldId="477"/>
            <ac:cxnSpMk id="25" creationId="{7BD30248-016E-6EE7-0195-BFAD034059E9}"/>
          </ac:cxnSpMkLst>
        </pc:cxnChg>
      </pc:sldChg>
      <pc:sldChg chg="modSp mod modNotes">
        <pc:chgData name="Peoples, Shelagh (DESE)" userId="30e4376d-90d2-4e3f-a1ac-d39e1e9ac773" providerId="ADAL" clId="{0A4460CE-6287-406C-BEB7-93FEB9CD13FB}" dt="2022-11-14T18:02:26.250" v="1593" actId="21"/>
        <pc:sldMkLst>
          <pc:docMk/>
          <pc:sldMk cId="3735851391" sldId="500"/>
        </pc:sldMkLst>
        <pc:spChg chg="mod">
          <ac:chgData name="Peoples, Shelagh (DESE)" userId="30e4376d-90d2-4e3f-a1ac-d39e1e9ac773" providerId="ADAL" clId="{0A4460CE-6287-406C-BEB7-93FEB9CD13FB}" dt="2022-11-14T16:42:12.804" v="1510" actId="207"/>
          <ac:spMkLst>
            <pc:docMk/>
            <pc:sldMk cId="3735851391" sldId="500"/>
            <ac:spMk id="9" creationId="{00000000-0000-0000-0000-000000000000}"/>
          </ac:spMkLst>
        </pc:spChg>
        <pc:picChg chg="mod">
          <ac:chgData name="Peoples, Shelagh (DESE)" userId="30e4376d-90d2-4e3f-a1ac-d39e1e9ac773" providerId="ADAL" clId="{0A4460CE-6287-406C-BEB7-93FEB9CD13FB}" dt="2022-11-14T16:40:35.596" v="1338" actId="962"/>
          <ac:picMkLst>
            <pc:docMk/>
            <pc:sldMk cId="3735851391" sldId="500"/>
            <ac:picMk id="161" creationId="{1958709D-8540-3FD7-ECB4-024134CEE7A6}"/>
          </ac:picMkLst>
        </pc:picChg>
      </pc:sldChg>
      <pc:sldChg chg="modSp mod">
        <pc:chgData name="Peoples, Shelagh (DESE)" userId="30e4376d-90d2-4e3f-a1ac-d39e1e9ac773" providerId="ADAL" clId="{0A4460CE-6287-406C-BEB7-93FEB9CD13FB}" dt="2022-11-14T16:43:46.395" v="1522" actId="207"/>
        <pc:sldMkLst>
          <pc:docMk/>
          <pc:sldMk cId="549316254" sldId="502"/>
        </pc:sldMkLst>
        <pc:spChg chg="mod">
          <ac:chgData name="Peoples, Shelagh (DESE)" userId="30e4376d-90d2-4e3f-a1ac-d39e1e9ac773" providerId="ADAL" clId="{0A4460CE-6287-406C-BEB7-93FEB9CD13FB}" dt="2022-11-14T16:43:46.395" v="1522" actId="207"/>
          <ac:spMkLst>
            <pc:docMk/>
            <pc:sldMk cId="549316254" sldId="502"/>
            <ac:spMk id="9" creationId="{00000000-0000-0000-0000-000000000000}"/>
          </ac:spMkLst>
        </pc:spChg>
      </pc:sldChg>
      <pc:sldChg chg="modSp mod">
        <pc:chgData name="Peoples, Shelagh (DESE)" userId="30e4376d-90d2-4e3f-a1ac-d39e1e9ac773" providerId="ADAL" clId="{0A4460CE-6287-406C-BEB7-93FEB9CD13FB}" dt="2022-11-14T16:44:07.470" v="1525" actId="33553"/>
        <pc:sldMkLst>
          <pc:docMk/>
          <pc:sldMk cId="1316674746" sldId="503"/>
        </pc:sldMkLst>
        <pc:spChg chg="mod">
          <ac:chgData name="Peoples, Shelagh (DESE)" userId="30e4376d-90d2-4e3f-a1ac-d39e1e9ac773" providerId="ADAL" clId="{0A4460CE-6287-406C-BEB7-93FEB9CD13FB}" dt="2022-11-14T16:44:07.470" v="1525" actId="33553"/>
          <ac:spMkLst>
            <pc:docMk/>
            <pc:sldMk cId="1316674746" sldId="503"/>
            <ac:spMk id="5" creationId="{8230A0CA-00A6-498E-A8AA-34764FBF3A9E}"/>
          </ac:spMkLst>
        </pc:spChg>
        <pc:spChg chg="mod">
          <ac:chgData name="Peoples, Shelagh (DESE)" userId="30e4376d-90d2-4e3f-a1ac-d39e1e9ac773" providerId="ADAL" clId="{0A4460CE-6287-406C-BEB7-93FEB9CD13FB}" dt="2022-11-14T16:35:06.650" v="24" actId="962"/>
          <ac:spMkLst>
            <pc:docMk/>
            <pc:sldMk cId="1316674746" sldId="503"/>
            <ac:spMk id="228" creationId="{00000000-0000-0000-0000-000000000000}"/>
          </ac:spMkLst>
        </pc:spChg>
      </pc:sldChg>
      <pc:sldChg chg="modSp mod">
        <pc:chgData name="Peoples, Shelagh (DESE)" userId="30e4376d-90d2-4e3f-a1ac-d39e1e9ac773" providerId="ADAL" clId="{0A4460CE-6287-406C-BEB7-93FEB9CD13FB}" dt="2022-11-14T16:45:09.050" v="1532" actId="207"/>
        <pc:sldMkLst>
          <pc:docMk/>
          <pc:sldMk cId="4190201680" sldId="505"/>
        </pc:sldMkLst>
        <pc:spChg chg="mod">
          <ac:chgData name="Peoples, Shelagh (DESE)" userId="30e4376d-90d2-4e3f-a1ac-d39e1e9ac773" providerId="ADAL" clId="{0A4460CE-6287-406C-BEB7-93FEB9CD13FB}" dt="2022-11-14T16:45:09.050" v="1532" actId="207"/>
          <ac:spMkLst>
            <pc:docMk/>
            <pc:sldMk cId="4190201680" sldId="505"/>
            <ac:spMk id="5" creationId="{E99A3C83-999A-4509-B937-0C61DBA2CB7B}"/>
          </ac:spMkLst>
        </pc:spChg>
      </pc:sldChg>
      <pc:sldChg chg="modSp mod modNotes">
        <pc:chgData name="Peoples, Shelagh (DESE)" userId="30e4376d-90d2-4e3f-a1ac-d39e1e9ac773" providerId="ADAL" clId="{0A4460CE-6287-406C-BEB7-93FEB9CD13FB}" dt="2022-11-14T18:02:06.763" v="1590" actId="21"/>
        <pc:sldMkLst>
          <pc:docMk/>
          <pc:sldMk cId="3962848731" sldId="507"/>
        </pc:sldMkLst>
        <pc:spChg chg="mod">
          <ac:chgData name="Peoples, Shelagh (DESE)" userId="30e4376d-90d2-4e3f-a1ac-d39e1e9ac773" providerId="ADAL" clId="{0A4460CE-6287-406C-BEB7-93FEB9CD13FB}" dt="2022-11-14T16:34:28.259" v="18" actId="962"/>
          <ac:spMkLst>
            <pc:docMk/>
            <pc:sldMk cId="3962848731" sldId="507"/>
            <ac:spMk id="14" creationId="{CE8ED927-AD28-4EF5-ADC9-06F81C34054B}"/>
          </ac:spMkLst>
        </pc:spChg>
        <pc:spChg chg="mod">
          <ac:chgData name="Peoples, Shelagh (DESE)" userId="30e4376d-90d2-4e3f-a1ac-d39e1e9ac773" providerId="ADAL" clId="{0A4460CE-6287-406C-BEB7-93FEB9CD13FB}" dt="2022-11-14T16:34:30.419" v="19" actId="962"/>
          <ac:spMkLst>
            <pc:docMk/>
            <pc:sldMk cId="3962848731" sldId="507"/>
            <ac:spMk id="16" creationId="{6FFB9AA0-5118-46A9-877D-421B7269246A}"/>
          </ac:spMkLst>
        </pc:spChg>
        <pc:spChg chg="mod">
          <ac:chgData name="Peoples, Shelagh (DESE)" userId="30e4376d-90d2-4e3f-a1ac-d39e1e9ac773" providerId="ADAL" clId="{0A4460CE-6287-406C-BEB7-93FEB9CD13FB}" dt="2022-11-14T16:35:18.324" v="26" actId="962"/>
          <ac:spMkLst>
            <pc:docMk/>
            <pc:sldMk cId="3962848731" sldId="507"/>
            <ac:spMk id="19" creationId="{4FA0A1E0-5138-4C72-AAE0-9DAB54BC1D5F}"/>
          </ac:spMkLst>
        </pc:spChg>
        <pc:cxnChg chg="mod">
          <ac:chgData name="Peoples, Shelagh (DESE)" userId="30e4376d-90d2-4e3f-a1ac-d39e1e9ac773" providerId="ADAL" clId="{0A4460CE-6287-406C-BEB7-93FEB9CD13FB}" dt="2022-11-14T16:34:22.602" v="17" actId="962"/>
          <ac:cxnSpMkLst>
            <pc:docMk/>
            <pc:sldMk cId="3962848731" sldId="507"/>
            <ac:cxnSpMk id="9" creationId="{E8962BD8-0948-42A6-8F7E-5112A0B994A1}"/>
          </ac:cxnSpMkLst>
        </pc:cxnChg>
        <pc:cxnChg chg="mod">
          <ac:chgData name="Peoples, Shelagh (DESE)" userId="30e4376d-90d2-4e3f-a1ac-d39e1e9ac773" providerId="ADAL" clId="{0A4460CE-6287-406C-BEB7-93FEB9CD13FB}" dt="2022-11-14T16:34:35.107" v="20" actId="962"/>
          <ac:cxnSpMkLst>
            <pc:docMk/>
            <pc:sldMk cId="3962848731" sldId="507"/>
            <ac:cxnSpMk id="20" creationId="{49FFD75F-7CE2-4E96-8C31-1C8867AA0D91}"/>
          </ac:cxnSpMkLst>
        </pc:cxnChg>
      </pc:sldChg>
      <pc:sldChg chg="modSp mod">
        <pc:chgData name="Peoples, Shelagh (DESE)" userId="30e4376d-90d2-4e3f-a1ac-d39e1e9ac773" providerId="ADAL" clId="{0A4460CE-6287-406C-BEB7-93FEB9CD13FB}" dt="2022-11-14T16:48:06.754" v="1556" actId="207"/>
        <pc:sldMkLst>
          <pc:docMk/>
          <pc:sldMk cId="3124637623" sldId="514"/>
        </pc:sldMkLst>
        <pc:spChg chg="mod">
          <ac:chgData name="Peoples, Shelagh (DESE)" userId="30e4376d-90d2-4e3f-a1ac-d39e1e9ac773" providerId="ADAL" clId="{0A4460CE-6287-406C-BEB7-93FEB9CD13FB}" dt="2022-11-14T16:48:06.754" v="1556" actId="207"/>
          <ac:spMkLst>
            <pc:docMk/>
            <pc:sldMk cId="3124637623" sldId="514"/>
            <ac:spMk id="3" creationId="{CF2C4FA8-F164-4FA0-B26F-D69BFAD0507C}"/>
          </ac:spMkLst>
        </pc:spChg>
      </pc:sldChg>
      <pc:sldChg chg="modSp mod modNotes">
        <pc:chgData name="Peoples, Shelagh (DESE)" userId="30e4376d-90d2-4e3f-a1ac-d39e1e9ac773" providerId="ADAL" clId="{0A4460CE-6287-406C-BEB7-93FEB9CD13FB}" dt="2022-11-14T18:02:14.008" v="1592" actId="21"/>
        <pc:sldMkLst>
          <pc:docMk/>
          <pc:sldMk cId="1733003892" sldId="518"/>
        </pc:sldMkLst>
        <pc:spChg chg="mod">
          <ac:chgData name="Peoples, Shelagh (DESE)" userId="30e4376d-90d2-4e3f-a1ac-d39e1e9ac773" providerId="ADAL" clId="{0A4460CE-6287-406C-BEB7-93FEB9CD13FB}" dt="2022-11-14T16:34:45.849" v="22" actId="962"/>
          <ac:spMkLst>
            <pc:docMk/>
            <pc:sldMk cId="1733003892" sldId="518"/>
            <ac:spMk id="11" creationId="{44DB4F5C-F43C-4D37-8F8E-B2E147B66C7F}"/>
          </ac:spMkLst>
        </pc:spChg>
        <pc:picChg chg="mod">
          <ac:chgData name="Peoples, Shelagh (DESE)" userId="30e4376d-90d2-4e3f-a1ac-d39e1e9ac773" providerId="ADAL" clId="{0A4460CE-6287-406C-BEB7-93FEB9CD13FB}" dt="2022-11-14T16:41:26.926" v="1502" actId="962"/>
          <ac:picMkLst>
            <pc:docMk/>
            <pc:sldMk cId="1733003892" sldId="518"/>
            <ac:picMk id="6" creationId="{53FC15E0-DCE4-9F18-6F40-CFDA30DC1BE6}"/>
          </ac:picMkLst>
        </pc:picChg>
        <pc:picChg chg="mod">
          <ac:chgData name="Peoples, Shelagh (DESE)" userId="30e4376d-90d2-4e3f-a1ac-d39e1e9ac773" providerId="ADAL" clId="{0A4460CE-6287-406C-BEB7-93FEB9CD13FB}" dt="2022-11-14T16:41:15.628" v="1500" actId="962"/>
          <ac:picMkLst>
            <pc:docMk/>
            <pc:sldMk cId="1733003892" sldId="518"/>
            <ac:picMk id="10" creationId="{47A4E3C4-216E-4260-8ADF-E4AF640EAFD1}"/>
          </ac:picMkLst>
        </pc:picChg>
        <pc:cxnChg chg="mod">
          <ac:chgData name="Peoples, Shelagh (DESE)" userId="30e4376d-90d2-4e3f-a1ac-d39e1e9ac773" providerId="ADAL" clId="{0A4460CE-6287-406C-BEB7-93FEB9CD13FB}" dt="2022-11-14T16:34:39.617" v="21" actId="962"/>
          <ac:cxnSpMkLst>
            <pc:docMk/>
            <pc:sldMk cId="1733003892" sldId="518"/>
            <ac:cxnSpMk id="5" creationId="{DF351369-D84D-426D-8478-964552797E23}"/>
          </ac:cxnSpMkLst>
        </pc:cxnChg>
        <pc:cxnChg chg="mod">
          <ac:chgData name="Peoples, Shelagh (DESE)" userId="30e4376d-90d2-4e3f-a1ac-d39e1e9ac773" providerId="ADAL" clId="{0A4460CE-6287-406C-BEB7-93FEB9CD13FB}" dt="2022-11-14T16:34:51.609" v="23" actId="962"/>
          <ac:cxnSpMkLst>
            <pc:docMk/>
            <pc:sldMk cId="1733003892" sldId="518"/>
            <ac:cxnSpMk id="13" creationId="{1689D679-7D39-4591-83A2-3AE20037AB8A}"/>
          </ac:cxnSpMkLst>
        </pc:cxnChg>
      </pc:sldChg>
      <pc:sldChg chg="modSp mod">
        <pc:chgData name="Peoples, Shelagh (DESE)" userId="30e4376d-90d2-4e3f-a1ac-d39e1e9ac773" providerId="ADAL" clId="{0A4460CE-6287-406C-BEB7-93FEB9CD13FB}" dt="2022-11-14T16:44:10.223" v="1526" actId="33553"/>
        <pc:sldMkLst>
          <pc:docMk/>
          <pc:sldMk cId="384846806" sldId="520"/>
        </pc:sldMkLst>
        <pc:spChg chg="mod">
          <ac:chgData name="Peoples, Shelagh (DESE)" userId="30e4376d-90d2-4e3f-a1ac-d39e1e9ac773" providerId="ADAL" clId="{0A4460CE-6287-406C-BEB7-93FEB9CD13FB}" dt="2022-11-14T16:44:10.223" v="1526" actId="33553"/>
          <ac:spMkLst>
            <pc:docMk/>
            <pc:sldMk cId="384846806" sldId="520"/>
            <ac:spMk id="5" creationId="{8230A0CA-00A6-498E-A8AA-34764FBF3A9E}"/>
          </ac:spMkLst>
        </pc:spChg>
        <pc:spChg chg="mod">
          <ac:chgData name="Peoples, Shelagh (DESE)" userId="30e4376d-90d2-4e3f-a1ac-d39e1e9ac773" providerId="ADAL" clId="{0A4460CE-6287-406C-BEB7-93FEB9CD13FB}" dt="2022-11-14T16:35:09.794" v="25" actId="962"/>
          <ac:spMkLst>
            <pc:docMk/>
            <pc:sldMk cId="384846806" sldId="520"/>
            <ac:spMk id="228" creationId="{00000000-0000-0000-0000-000000000000}"/>
          </ac:spMkLst>
        </pc:spChg>
      </pc:sldChg>
      <pc:sldChg chg="modSp mod">
        <pc:chgData name="Peoples, Shelagh (DESE)" userId="30e4376d-90d2-4e3f-a1ac-d39e1e9ac773" providerId="ADAL" clId="{0A4460CE-6287-406C-BEB7-93FEB9CD13FB}" dt="2022-11-14T16:45:26.118" v="1534" actId="207"/>
        <pc:sldMkLst>
          <pc:docMk/>
          <pc:sldMk cId="3459238673" sldId="521"/>
        </pc:sldMkLst>
        <pc:spChg chg="mod">
          <ac:chgData name="Peoples, Shelagh (DESE)" userId="30e4376d-90d2-4e3f-a1ac-d39e1e9ac773" providerId="ADAL" clId="{0A4460CE-6287-406C-BEB7-93FEB9CD13FB}" dt="2022-11-14T16:45:26.118" v="1534" actId="207"/>
          <ac:spMkLst>
            <pc:docMk/>
            <pc:sldMk cId="3459238673" sldId="521"/>
            <ac:spMk id="3" creationId="{87192B55-4253-4D19-A26E-5CAADB96BA3E}"/>
          </ac:spMkLst>
        </pc:spChg>
      </pc:sldChg>
      <pc:sldMasterChg chg="modSldLayout">
        <pc:chgData name="Peoples, Shelagh (DESE)" userId="30e4376d-90d2-4e3f-a1ac-d39e1e9ac773" providerId="ADAL" clId="{0A4460CE-6287-406C-BEB7-93FEB9CD13FB}" dt="2022-11-14T17:58:21.794" v="1560" actId="207"/>
        <pc:sldMasterMkLst>
          <pc:docMk/>
          <pc:sldMasterMk cId="0" sldId="2147483671"/>
        </pc:sldMasterMkLst>
        <pc:sldLayoutChg chg="modSp mod">
          <pc:chgData name="Peoples, Shelagh (DESE)" userId="30e4376d-90d2-4e3f-a1ac-d39e1e9ac773" providerId="ADAL" clId="{0A4460CE-6287-406C-BEB7-93FEB9CD13FB}" dt="2022-11-14T17:58:05.435" v="1557" actId="207"/>
          <pc:sldLayoutMkLst>
            <pc:docMk/>
            <pc:sldMasterMk cId="0" sldId="2147483671"/>
            <pc:sldLayoutMk cId="0" sldId="2147483661"/>
          </pc:sldLayoutMkLst>
          <pc:spChg chg="mod">
            <ac:chgData name="Peoples, Shelagh (DESE)" userId="30e4376d-90d2-4e3f-a1ac-d39e1e9ac773" providerId="ADAL" clId="{0A4460CE-6287-406C-BEB7-93FEB9CD13FB}" dt="2022-11-14T17:58:05.435" v="1557" actId="207"/>
            <ac:spMkLst>
              <pc:docMk/>
              <pc:sldMasterMk cId="0" sldId="2147483671"/>
              <pc:sldLayoutMk cId="0" sldId="2147483661"/>
              <ac:spMk id="66" creationId="{00000000-0000-0000-0000-000000000000}"/>
            </ac:spMkLst>
          </pc:spChg>
        </pc:sldLayoutChg>
        <pc:sldLayoutChg chg="modSp mod">
          <pc:chgData name="Peoples, Shelagh (DESE)" userId="30e4376d-90d2-4e3f-a1ac-d39e1e9ac773" providerId="ADAL" clId="{0A4460CE-6287-406C-BEB7-93FEB9CD13FB}" dt="2022-11-14T17:58:10.993" v="1558" actId="207"/>
          <pc:sldLayoutMkLst>
            <pc:docMk/>
            <pc:sldMasterMk cId="0" sldId="2147483671"/>
            <pc:sldLayoutMk cId="0" sldId="2147483663"/>
          </pc:sldLayoutMkLst>
          <pc:spChg chg="mod">
            <ac:chgData name="Peoples, Shelagh (DESE)" userId="30e4376d-90d2-4e3f-a1ac-d39e1e9ac773" providerId="ADAL" clId="{0A4460CE-6287-406C-BEB7-93FEB9CD13FB}" dt="2022-11-14T17:58:10.993" v="1558" actId="207"/>
            <ac:spMkLst>
              <pc:docMk/>
              <pc:sldMasterMk cId="0" sldId="2147483671"/>
              <pc:sldLayoutMk cId="0" sldId="2147483663"/>
              <ac:spMk id="80" creationId="{00000000-0000-0000-0000-000000000000}"/>
            </ac:spMkLst>
          </pc:spChg>
        </pc:sldLayoutChg>
        <pc:sldLayoutChg chg="modSp mod">
          <pc:chgData name="Peoples, Shelagh (DESE)" userId="30e4376d-90d2-4e3f-a1ac-d39e1e9ac773" providerId="ADAL" clId="{0A4460CE-6287-406C-BEB7-93FEB9CD13FB}" dt="2022-11-14T17:58:21.794" v="1560" actId="207"/>
          <pc:sldLayoutMkLst>
            <pc:docMk/>
            <pc:sldMasterMk cId="0" sldId="2147483671"/>
            <pc:sldLayoutMk cId="0" sldId="2147483664"/>
          </pc:sldLayoutMkLst>
          <pc:spChg chg="mod">
            <ac:chgData name="Peoples, Shelagh (DESE)" userId="30e4376d-90d2-4e3f-a1ac-d39e1e9ac773" providerId="ADAL" clId="{0A4460CE-6287-406C-BEB7-93FEB9CD13FB}" dt="2022-11-14T17:58:21.794" v="1560" actId="207"/>
            <ac:spMkLst>
              <pc:docMk/>
              <pc:sldMasterMk cId="0" sldId="2147483671"/>
              <pc:sldLayoutMk cId="0" sldId="2147483664"/>
              <ac:spMk id="89" creationId="{00000000-0000-0000-0000-000000000000}"/>
            </ac:spMkLst>
          </pc:spChg>
        </pc:sldLayoutChg>
        <pc:sldLayoutChg chg="modSp mod">
          <pc:chgData name="Peoples, Shelagh (DESE)" userId="30e4376d-90d2-4e3f-a1ac-d39e1e9ac773" providerId="ADAL" clId="{0A4460CE-6287-406C-BEB7-93FEB9CD13FB}" dt="2022-11-14T17:58:17.754" v="1559" actId="207"/>
          <pc:sldLayoutMkLst>
            <pc:docMk/>
            <pc:sldMasterMk cId="0" sldId="2147483671"/>
            <pc:sldLayoutMk cId="0" sldId="2147483667"/>
          </pc:sldLayoutMkLst>
          <pc:spChg chg="mod">
            <ac:chgData name="Peoples, Shelagh (DESE)" userId="30e4376d-90d2-4e3f-a1ac-d39e1e9ac773" providerId="ADAL" clId="{0A4460CE-6287-406C-BEB7-93FEB9CD13FB}" dt="2022-11-14T17:58:17.754" v="1559" actId="207"/>
            <ac:spMkLst>
              <pc:docMk/>
              <pc:sldMasterMk cId="0" sldId="2147483671"/>
              <pc:sldLayoutMk cId="0" sldId="2147483667"/>
              <ac:spMk id="111"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r>
              <a:rPr lang="en-US" sz="1600" dirty="0">
                <a:solidFill>
                  <a:srgbClr val="002060"/>
                </a:solidFill>
                <a:latin typeface="Segoe UI" panose="020B0502040204020203" pitchFamily="34" charset="0"/>
                <a:cs typeface="Segoe UI" panose="020B0502040204020203" pitchFamily="34" charset="0"/>
              </a:rPr>
              <a:t>Percent of students within each school climate category (District)</a:t>
            </a:r>
            <a:endParaRPr lang="en-US" sz="1600" baseline="30000" dirty="0">
              <a:solidFill>
                <a:srgbClr val="002060"/>
              </a:solidFill>
              <a:latin typeface="Segoe UI" panose="020B0502040204020203" pitchFamily="34" charset="0"/>
              <a:cs typeface="Segoe UI" panose="020B0502040204020203" pitchFamily="34" charset="0"/>
            </a:endParaRPr>
          </a:p>
        </c:rich>
      </c:tx>
      <c:layout>
        <c:manualLayout>
          <c:xMode val="edge"/>
          <c:yMode val="edge"/>
          <c:x val="0.15950737248608254"/>
          <c:y val="1.965464647209971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1D3D-4B6F-B884-5949E0FBB542}"/>
              </c:ext>
            </c:extLst>
          </c:dPt>
          <c:dPt>
            <c:idx val="1"/>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3-1D3D-4B6F-B884-5949E0FBB542}"/>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1D3D-4B6F-B884-5949E0FBB542}"/>
              </c:ext>
            </c:extLst>
          </c:dPt>
          <c:dPt>
            <c:idx val="3"/>
            <c:invertIfNegative val="0"/>
            <c:bubble3D val="0"/>
            <c:spPr>
              <a:solidFill>
                <a:srgbClr val="002060"/>
              </a:solidFill>
              <a:ln>
                <a:noFill/>
              </a:ln>
              <a:effectLst/>
            </c:spPr>
            <c:extLst>
              <c:ext xmlns:c16="http://schemas.microsoft.com/office/drawing/2014/chart" uri="{C3380CC4-5D6E-409C-BE32-E72D297353CC}">
                <c16:uniqueId val="{00000007-1D3D-4B6F-B884-5949E0FBB542}"/>
              </c:ext>
            </c:extLst>
          </c:dPt>
          <c:dLbls>
            <c:dLbl>
              <c:idx val="0"/>
              <c:tx>
                <c:rich>
                  <a:bodyPr/>
                  <a:lstStyle/>
                  <a:p>
                    <a:fld id="{F564229A-7B4E-4785-BFB0-AB360B6B20D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3D-4B6F-B884-5949E0FBB542}"/>
                </c:ext>
              </c:extLst>
            </c:dLbl>
            <c:dLbl>
              <c:idx val="1"/>
              <c:tx>
                <c:rich>
                  <a:bodyPr/>
                  <a:lstStyle/>
                  <a:p>
                    <a:fld id="{1FF8A3AA-9543-4DA9-9B3E-08BF402F991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3D-4B6F-B884-5949E0FBB542}"/>
                </c:ext>
              </c:extLst>
            </c:dLbl>
            <c:dLbl>
              <c:idx val="2"/>
              <c:tx>
                <c:rich>
                  <a:bodyPr/>
                  <a:lstStyle/>
                  <a:p>
                    <a:fld id="{CA133D5E-363A-413E-9519-E444110DB77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3D-4B6F-B884-5949E0FBB542}"/>
                </c:ext>
              </c:extLst>
            </c:dLbl>
            <c:dLbl>
              <c:idx val="3"/>
              <c:tx>
                <c:rich>
                  <a:bodyPr/>
                  <a:lstStyle/>
                  <a:p>
                    <a:fld id="{CEDECFCB-4D03-42E5-BC28-080F85564CB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3D-4B6F-B884-5949E0FBB542}"/>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Least favorable
(&lt;=30)</c:v>
                </c:pt>
                <c:pt idx="1">
                  <c:v>Somewhat favorable
(31 - 50)</c:v>
                </c:pt>
                <c:pt idx="2">
                  <c:v>Favorable
(51 - 70)</c:v>
                </c:pt>
                <c:pt idx="3">
                  <c:v>Most favorable
(&gt;70)</c:v>
                </c:pt>
              </c:strCache>
            </c:strRef>
          </c:cat>
          <c:val>
            <c:numRef>
              <c:f>Sheet1!$B$2:$B$5</c:f>
              <c:numCache>
                <c:formatCode>General</c:formatCode>
                <c:ptCount val="4"/>
                <c:pt idx="0">
                  <c:v>12</c:v>
                </c:pt>
                <c:pt idx="1">
                  <c:v>42</c:v>
                </c:pt>
                <c:pt idx="2">
                  <c:v>34</c:v>
                </c:pt>
                <c:pt idx="3">
                  <c:v>11</c:v>
                </c:pt>
              </c:numCache>
            </c:numRef>
          </c:val>
          <c:extLst>
            <c:ext xmlns:c16="http://schemas.microsoft.com/office/drawing/2014/chart" uri="{C3380CC4-5D6E-409C-BE32-E72D297353CC}">
              <c16:uniqueId val="{00000008-1D3D-4B6F-B884-5949E0FBB542}"/>
            </c:ext>
          </c:extLst>
        </c:ser>
        <c:dLbls>
          <c:showLegendKey val="0"/>
          <c:showVal val="0"/>
          <c:showCatName val="0"/>
          <c:showSerName val="0"/>
          <c:showPercent val="0"/>
          <c:showBubbleSize val="0"/>
        </c:dLbls>
        <c:gapWidth val="219"/>
        <c:overlap val="-27"/>
        <c:axId val="2032181664"/>
        <c:axId val="2032198720"/>
      </c:barChart>
      <c:catAx>
        <c:axId val="20321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98720"/>
        <c:crosses val="autoZero"/>
        <c:auto val="1"/>
        <c:lblAlgn val="ctr"/>
        <c:lblOffset val="100"/>
        <c:noMultiLvlLbl val="0"/>
      </c:catAx>
      <c:valAx>
        <c:axId val="2032198720"/>
        <c:scaling>
          <c:orientation val="minMax"/>
          <c:max val="100"/>
          <c:min val="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r>
                  <a:rPr lang="en-US" dirty="0">
                    <a:solidFill>
                      <a:srgbClr val="002060"/>
                    </a:solidFill>
                    <a:latin typeface="Segoe UI" panose="020B0502040204020203" pitchFamily="34" charset="0"/>
                    <a:cs typeface="Segoe UI" panose="020B0502040204020203" pitchFamily="34" charset="0"/>
                  </a:rPr>
                  <a:t>Percent of Students</a:t>
                </a:r>
              </a:p>
            </c:rich>
          </c:tx>
          <c:layout>
            <c:manualLayout>
              <c:xMode val="edge"/>
              <c:yMode val="edge"/>
              <c:x val="1.2136476314005289E-2"/>
              <c:y val="0.2006366140716092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8166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r>
              <a:rPr lang="en-US" sz="1600" dirty="0">
                <a:solidFill>
                  <a:srgbClr val="002060"/>
                </a:solidFill>
                <a:latin typeface="Segoe UI" panose="020B0502040204020203" pitchFamily="34" charset="0"/>
                <a:cs typeface="Segoe UI" panose="020B0502040204020203" pitchFamily="34" charset="0"/>
              </a:rPr>
              <a:t>Percent of students within each school climate category (School)</a:t>
            </a:r>
            <a:endParaRPr lang="en-US" sz="1600" baseline="30000" dirty="0">
              <a:solidFill>
                <a:srgbClr val="002060"/>
              </a:solidFill>
              <a:latin typeface="Segoe UI" panose="020B0502040204020203" pitchFamily="34" charset="0"/>
              <a:cs typeface="Segoe UI" panose="020B0502040204020203" pitchFamily="34" charset="0"/>
            </a:endParaRPr>
          </a:p>
        </c:rich>
      </c:tx>
      <c:layout>
        <c:manualLayout>
          <c:xMode val="edge"/>
          <c:yMode val="edge"/>
          <c:x val="0.15950737248608254"/>
          <c:y val="1.965464647209971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2060"/>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4FBE-49EF-A241-CA9A23E3D56F}"/>
              </c:ext>
            </c:extLst>
          </c:dPt>
          <c:dPt>
            <c:idx val="1"/>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3-4FBE-49EF-A241-CA9A23E3D56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4FBE-49EF-A241-CA9A23E3D56F}"/>
              </c:ext>
            </c:extLst>
          </c:dPt>
          <c:dPt>
            <c:idx val="3"/>
            <c:invertIfNegative val="0"/>
            <c:bubble3D val="0"/>
            <c:spPr>
              <a:solidFill>
                <a:srgbClr val="002060"/>
              </a:solidFill>
              <a:ln>
                <a:noFill/>
              </a:ln>
              <a:effectLst/>
            </c:spPr>
            <c:extLst>
              <c:ext xmlns:c16="http://schemas.microsoft.com/office/drawing/2014/chart" uri="{C3380CC4-5D6E-409C-BE32-E72D297353CC}">
                <c16:uniqueId val="{00000007-4FBE-49EF-A241-CA9A23E3D56F}"/>
              </c:ext>
            </c:extLst>
          </c:dPt>
          <c:dLbls>
            <c:dLbl>
              <c:idx val="0"/>
              <c:tx>
                <c:rich>
                  <a:bodyPr/>
                  <a:lstStyle/>
                  <a:p>
                    <a:fld id="{F564229A-7B4E-4785-BFB0-AB360B6B20D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BE-49EF-A241-CA9A23E3D56F}"/>
                </c:ext>
              </c:extLst>
            </c:dLbl>
            <c:dLbl>
              <c:idx val="1"/>
              <c:tx>
                <c:rich>
                  <a:bodyPr/>
                  <a:lstStyle/>
                  <a:p>
                    <a:fld id="{1FF8A3AA-9543-4DA9-9B3E-08BF402F991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BE-49EF-A241-CA9A23E3D56F}"/>
                </c:ext>
              </c:extLst>
            </c:dLbl>
            <c:dLbl>
              <c:idx val="2"/>
              <c:tx>
                <c:rich>
                  <a:bodyPr/>
                  <a:lstStyle/>
                  <a:p>
                    <a:fld id="{CA133D5E-363A-413E-9519-E444110DB77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BE-49EF-A241-CA9A23E3D56F}"/>
                </c:ext>
              </c:extLst>
            </c:dLbl>
            <c:dLbl>
              <c:idx val="3"/>
              <c:tx>
                <c:rich>
                  <a:bodyPr/>
                  <a:lstStyle/>
                  <a:p>
                    <a:fld id="{CEDECFCB-4D03-42E5-BC28-080F85564CB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FBE-49EF-A241-CA9A23E3D56F}"/>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Least favorable
(&lt;=30)</c:v>
                </c:pt>
                <c:pt idx="1">
                  <c:v>Somewhat favorable
(31 - 50)</c:v>
                </c:pt>
                <c:pt idx="2">
                  <c:v>Favorable
(51 - 70)</c:v>
                </c:pt>
                <c:pt idx="3">
                  <c:v>Most favorable
(&gt;70)</c:v>
                </c:pt>
              </c:strCache>
            </c:strRef>
          </c:cat>
          <c:val>
            <c:numRef>
              <c:f>Sheet1!$B$2:$B$5</c:f>
              <c:numCache>
                <c:formatCode>General</c:formatCode>
                <c:ptCount val="4"/>
                <c:pt idx="0">
                  <c:v>6</c:v>
                </c:pt>
                <c:pt idx="1">
                  <c:v>32</c:v>
                </c:pt>
                <c:pt idx="2">
                  <c:v>34</c:v>
                </c:pt>
                <c:pt idx="3">
                  <c:v>28</c:v>
                </c:pt>
              </c:numCache>
            </c:numRef>
          </c:val>
          <c:extLst>
            <c:ext xmlns:c16="http://schemas.microsoft.com/office/drawing/2014/chart" uri="{C3380CC4-5D6E-409C-BE32-E72D297353CC}">
              <c16:uniqueId val="{00000008-4FBE-49EF-A241-CA9A23E3D56F}"/>
            </c:ext>
          </c:extLst>
        </c:ser>
        <c:dLbls>
          <c:showLegendKey val="0"/>
          <c:showVal val="0"/>
          <c:showCatName val="0"/>
          <c:showSerName val="0"/>
          <c:showPercent val="0"/>
          <c:showBubbleSize val="0"/>
        </c:dLbls>
        <c:gapWidth val="219"/>
        <c:overlap val="-27"/>
        <c:axId val="2032181664"/>
        <c:axId val="2032198720"/>
      </c:barChart>
      <c:catAx>
        <c:axId val="20321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98720"/>
        <c:crosses val="autoZero"/>
        <c:auto val="1"/>
        <c:lblAlgn val="ctr"/>
        <c:lblOffset val="100"/>
        <c:noMultiLvlLbl val="0"/>
      </c:catAx>
      <c:valAx>
        <c:axId val="2032198720"/>
        <c:scaling>
          <c:orientation val="minMax"/>
          <c:max val="100"/>
          <c:min val="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r>
                  <a:rPr lang="en-US" dirty="0">
                    <a:solidFill>
                      <a:srgbClr val="002060"/>
                    </a:solidFill>
                    <a:latin typeface="Segoe UI" panose="020B0502040204020203" pitchFamily="34" charset="0"/>
                    <a:cs typeface="Segoe UI" panose="020B0502040204020203" pitchFamily="34" charset="0"/>
                  </a:rPr>
                  <a:t>Percent of Students</a:t>
                </a:r>
              </a:p>
            </c:rich>
          </c:tx>
          <c:layout>
            <c:manualLayout>
              <c:xMode val="edge"/>
              <c:yMode val="edge"/>
              <c:x val="6.0275924335460463E-3"/>
              <c:y val="0.2087006462972599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en-US"/>
          </a:p>
        </c:txPr>
        <c:crossAx val="203218166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F74E5-5BA7-46D5-8820-4EF22F1289D4}"/>
              </a:ext>
            </a:extLst>
          </p:cNvPr>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US"/>
          </a:p>
        </p:txBody>
      </p:sp>
      <p:sp>
        <p:nvSpPr>
          <p:cNvPr id="3" name="Date Placeholder 2">
            <a:extLst>
              <a:ext uri="{FF2B5EF4-FFF2-40B4-BE49-F238E27FC236}">
                <a16:creationId xmlns:a16="http://schemas.microsoft.com/office/drawing/2014/main" id="{1D7E88DB-1031-4B2F-AF41-D167885852E2}"/>
              </a:ext>
            </a:extLst>
          </p:cNvPr>
          <p:cNvSpPr>
            <a:spLocks noGrp="1"/>
          </p:cNvSpPr>
          <p:nvPr>
            <p:ph type="dt" sz="quarter" idx="1"/>
          </p:nvPr>
        </p:nvSpPr>
        <p:spPr>
          <a:xfrm>
            <a:off x="4022824" y="0"/>
            <a:ext cx="3078058" cy="471175"/>
          </a:xfrm>
          <a:prstGeom prst="rect">
            <a:avLst/>
          </a:prstGeom>
        </p:spPr>
        <p:txBody>
          <a:bodyPr vert="horz" lIns="91714" tIns="45857" rIns="91714" bIns="45857" rtlCol="0"/>
          <a:lstStyle>
            <a:lvl1pPr algn="r">
              <a:defRPr sz="1200"/>
            </a:lvl1pPr>
          </a:lstStyle>
          <a:p>
            <a:fld id="{CCDE08B9-FDBA-4EA2-89F0-1074D0BBDA65}" type="datetimeFigureOut">
              <a:rPr lang="en-US" smtClean="0"/>
              <a:t>11/17/2022</a:t>
            </a:fld>
            <a:endParaRPr lang="en-US"/>
          </a:p>
        </p:txBody>
      </p:sp>
      <p:sp>
        <p:nvSpPr>
          <p:cNvPr id="4" name="Footer Placeholder 3">
            <a:extLst>
              <a:ext uri="{FF2B5EF4-FFF2-40B4-BE49-F238E27FC236}">
                <a16:creationId xmlns:a16="http://schemas.microsoft.com/office/drawing/2014/main" id="{174034C7-138C-4365-9C23-B62199711AC4}"/>
              </a:ext>
            </a:extLst>
          </p:cNvPr>
          <p:cNvSpPr>
            <a:spLocks noGrp="1"/>
          </p:cNvSpPr>
          <p:nvPr>
            <p:ph type="ftr" sz="quarter" idx="2"/>
          </p:nvPr>
        </p:nvSpPr>
        <p:spPr>
          <a:xfrm>
            <a:off x="0" y="8917300"/>
            <a:ext cx="3078058" cy="471175"/>
          </a:xfrm>
          <a:prstGeom prst="rect">
            <a:avLst/>
          </a:prstGeom>
        </p:spPr>
        <p:txBody>
          <a:bodyPr vert="horz" lIns="91714" tIns="45857" rIns="91714" bIns="45857" rtlCol="0" anchor="b"/>
          <a:lstStyle>
            <a:lvl1pPr algn="l">
              <a:defRPr sz="1200"/>
            </a:lvl1pPr>
          </a:lstStyle>
          <a:p>
            <a:r>
              <a:rPr lang="en-US"/>
              <a:t>The data shown are preliminary and subject to change</a:t>
            </a:r>
          </a:p>
        </p:txBody>
      </p:sp>
      <p:sp>
        <p:nvSpPr>
          <p:cNvPr id="5" name="Slide Number Placeholder 4">
            <a:extLst>
              <a:ext uri="{FF2B5EF4-FFF2-40B4-BE49-F238E27FC236}">
                <a16:creationId xmlns:a16="http://schemas.microsoft.com/office/drawing/2014/main" id="{4E0E3A29-6A7E-4718-8430-9369C2993BF5}"/>
              </a:ext>
            </a:extLst>
          </p:cNvPr>
          <p:cNvSpPr>
            <a:spLocks noGrp="1"/>
          </p:cNvSpPr>
          <p:nvPr>
            <p:ph type="sldNum" sz="quarter" idx="3"/>
          </p:nvPr>
        </p:nvSpPr>
        <p:spPr>
          <a:xfrm>
            <a:off x="4022824" y="8917300"/>
            <a:ext cx="3078058" cy="471175"/>
          </a:xfrm>
          <a:prstGeom prst="rect">
            <a:avLst/>
          </a:prstGeom>
        </p:spPr>
        <p:txBody>
          <a:bodyPr vert="horz" lIns="91714" tIns="45857" rIns="91714" bIns="45857" rtlCol="0" anchor="b"/>
          <a:lstStyle>
            <a:lvl1pPr algn="r">
              <a:defRPr sz="1200"/>
            </a:lvl1pPr>
          </a:lstStyle>
          <a:p>
            <a:fld id="{AF69ADFC-8BC4-4D29-97D4-1240F95A5BE5}" type="slidenum">
              <a:rPr lang="en-US" smtClean="0"/>
              <a:t>‹#›</a:t>
            </a:fld>
            <a:endParaRPr lang="en-US"/>
          </a:p>
        </p:txBody>
      </p:sp>
    </p:spTree>
    <p:extLst>
      <p:ext uri="{BB962C8B-B14F-4D97-AF65-F5344CB8AC3E}">
        <p14:creationId xmlns:p14="http://schemas.microsoft.com/office/powerpoint/2010/main" val="16563601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3" tIns="94203" rIns="94203" bIns="9420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800"/>
          </a:p>
        </p:txBody>
      </p:sp>
      <p:sp>
        <p:nvSpPr>
          <p:cNvPr id="124" name="Google Shape;124;g5bbc137530_2_71: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9226" indent="0">
              <a:buNone/>
            </a:pPr>
            <a:endParaRPr lang="en-US" dirty="0"/>
          </a:p>
        </p:txBody>
      </p:sp>
    </p:spTree>
    <p:extLst>
      <p:ext uri="{BB962C8B-B14F-4D97-AF65-F5344CB8AC3E}">
        <p14:creationId xmlns:p14="http://schemas.microsoft.com/office/powerpoint/2010/main" val="60031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11</a:t>
            </a:fld>
            <a:endParaRPr/>
          </a:p>
        </p:txBody>
      </p:sp>
    </p:spTree>
    <p:extLst>
      <p:ext uri="{BB962C8B-B14F-4D97-AF65-F5344CB8AC3E}">
        <p14:creationId xmlns:p14="http://schemas.microsoft.com/office/powerpoint/2010/main" val="255725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12</a:t>
            </a:fld>
            <a:endParaRPr/>
          </a:p>
        </p:txBody>
      </p:sp>
    </p:spTree>
    <p:extLst>
      <p:ext uri="{BB962C8B-B14F-4D97-AF65-F5344CB8AC3E}">
        <p14:creationId xmlns:p14="http://schemas.microsoft.com/office/powerpoint/2010/main" val="220418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534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5bbc137530_2_79: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a:t>
            </a:fld>
            <a:endParaRPr/>
          </a:p>
        </p:txBody>
      </p:sp>
      <p:sp>
        <p:nvSpPr>
          <p:cNvPr id="2" name="Notes Placeholder 1">
            <a:extLst>
              <a:ext uri="{FF2B5EF4-FFF2-40B4-BE49-F238E27FC236}">
                <a16:creationId xmlns:a16="http://schemas.microsoft.com/office/drawing/2014/main" id="{E612701E-7972-4343-A708-1B04E4BB1E1F}"/>
              </a:ext>
            </a:extLst>
          </p:cNvPr>
          <p:cNvSpPr>
            <a:spLocks noGrp="1"/>
          </p:cNvSpPr>
          <p:nvPr>
            <p:ph type="body" idx="1"/>
          </p:nvPr>
        </p:nvSpPr>
        <p:spPr/>
        <p:txBody>
          <a:bodyPr/>
          <a:lstStyle/>
          <a:p>
            <a:pPr marL="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bc137530_2_102: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5bbc137530_2_102: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3</a:t>
            </a:fld>
            <a:endParaRPr/>
          </a:p>
        </p:txBody>
      </p:sp>
      <p:sp>
        <p:nvSpPr>
          <p:cNvPr id="2" name="Notes Placeholder 1">
            <a:extLst>
              <a:ext uri="{FF2B5EF4-FFF2-40B4-BE49-F238E27FC236}">
                <a16:creationId xmlns:a16="http://schemas.microsoft.com/office/drawing/2014/main" id="{445F8A0A-ABD9-4901-A259-275C97129154}"/>
              </a:ext>
            </a:extLst>
          </p:cNvPr>
          <p:cNvSpPr>
            <a:spLocks noGrp="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05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9226" indent="0">
              <a:buNone/>
            </a:pPr>
            <a:endParaRPr lang="en-US" dirty="0"/>
          </a:p>
        </p:txBody>
      </p:sp>
    </p:spTree>
    <p:extLst>
      <p:ext uri="{BB962C8B-B14F-4D97-AF65-F5344CB8AC3E}">
        <p14:creationId xmlns:p14="http://schemas.microsoft.com/office/powerpoint/2010/main" val="353235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9226" indent="0">
              <a:buNone/>
            </a:pPr>
            <a:endParaRPr lang="en-US" dirty="0"/>
          </a:p>
        </p:txBody>
      </p:sp>
    </p:spTree>
    <p:extLst>
      <p:ext uri="{BB962C8B-B14F-4D97-AF65-F5344CB8AC3E}">
        <p14:creationId xmlns:p14="http://schemas.microsoft.com/office/powerpoint/2010/main" val="292532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9226" indent="0">
              <a:buNone/>
            </a:pPr>
            <a:endParaRPr lang="en-US" dirty="0"/>
          </a:p>
        </p:txBody>
      </p:sp>
    </p:spTree>
    <p:extLst>
      <p:ext uri="{BB962C8B-B14F-4D97-AF65-F5344CB8AC3E}">
        <p14:creationId xmlns:p14="http://schemas.microsoft.com/office/powerpoint/2010/main" val="68398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03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p:txBody>
          <a:bodyPr/>
          <a:lstStyle/>
          <a:p>
            <a:pPr marL="159226" indent="0">
              <a:buNone/>
            </a:pPr>
            <a:endParaRPr lang="en-US" dirty="0"/>
          </a:p>
        </p:txBody>
      </p:sp>
    </p:spTree>
    <p:extLst>
      <p:ext uri="{BB962C8B-B14F-4D97-AF65-F5344CB8AC3E}">
        <p14:creationId xmlns:p14="http://schemas.microsoft.com/office/powerpoint/2010/main" val="363393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7" r:id="rId7"/>
    <p:sldLayoutId id="2147483668" r:id="rId8"/>
    <p:sldLayoutId id="2147483669"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research/vocal/default.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hyperlink" Target="https://casel.org/fundamentals-of-sel/what-is-the-casel-framework/#the-casel-5"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doe.mass.edu/research/vocal/default.html" TargetMode="External"/><Relationship Id="rId5" Type="http://schemas.openxmlformats.org/officeDocument/2006/relationships/hyperlink" Target="https://www.doe.mass.edu/grants/2023/151/" TargetMode="External"/><Relationship Id="rId4" Type="http://schemas.openxmlformats.org/officeDocument/2006/relationships/hyperlink" Target="https://www.doe.mass.edu/research/selis/defaul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doe.mas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700" dirty="0">
                <a:latin typeface="Segoe UI" panose="020B0502040204020203" pitchFamily="34" charset="0"/>
                <a:cs typeface="Segoe UI" panose="020B0502040204020203" pitchFamily="34" charset="0"/>
                <a:sym typeface="Quattrocento Sans"/>
              </a:rPr>
              <a:t>Views of Climate and Learning (VOCAL): </a:t>
            </a:r>
            <a:r>
              <a:rPr lang="en-US" sz="2700" dirty="0">
                <a:latin typeface="Segoe UI" panose="020B0502040204020203" pitchFamily="34" charset="0"/>
                <a:cs typeface="Segoe UI" panose="020B0502040204020203" pitchFamily="34" charset="0"/>
              </a:rPr>
              <a:t>Dashboard Demo</a:t>
            </a:r>
            <a:endParaRPr sz="1100" dirty="0">
              <a:latin typeface="Segoe UI" panose="020B0502040204020203" pitchFamily="34" charset="0"/>
              <a:cs typeface="Segoe UI" panose="020B0502040204020203" pitchFamily="34" charset="0"/>
            </a:endParaRPr>
          </a:p>
        </p:txBody>
      </p:sp>
      <p:sp>
        <p:nvSpPr>
          <p:cNvPr id="127" name="Google Shape;127;p25"/>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p>
            <a:pPr marL="0" lvl="0" indent="0">
              <a:spcBef>
                <a:spcPts val="0"/>
              </a:spcBef>
            </a:pPr>
            <a:r>
              <a:rPr lang="en-US" dirty="0">
                <a:latin typeface="Segoe UI" panose="020B0502040204020203" pitchFamily="34" charset="0"/>
                <a:cs typeface="Segoe UI" panose="020B0502040204020203" pitchFamily="34" charset="0"/>
              </a:rPr>
              <a:t>Webinar 1: 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1800" dirty="0">
                <a:latin typeface="Georgia" panose="02040502050405020303" pitchFamily="18" charset="0"/>
              </a:rPr>
              <a:t>Edwin Analytics Portal</a:t>
            </a:r>
          </a:p>
        </p:txBody>
      </p:sp>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10" name="Picture 9" descr="Screenshot is used to guide schools on how to access their school climate data.">
            <a:extLst>
              <a:ext uri="{FF2B5EF4-FFF2-40B4-BE49-F238E27FC236}">
                <a16:creationId xmlns:a16="http://schemas.microsoft.com/office/drawing/2014/main" id="{47A4E3C4-216E-4260-8ADF-E4AF640EAFD1}"/>
              </a:ext>
            </a:extLst>
          </p:cNvPr>
          <p:cNvPicPr>
            <a:picLocks noChangeAspect="1"/>
          </p:cNvPicPr>
          <p:nvPr/>
        </p:nvPicPr>
        <p:blipFill rotWithShape="1">
          <a:blip r:embed="rId3"/>
          <a:srcRect r="8141" b="35732"/>
          <a:stretch/>
        </p:blipFill>
        <p:spPr>
          <a:xfrm>
            <a:off x="309101" y="944506"/>
            <a:ext cx="4874899" cy="2698694"/>
          </a:xfrm>
          <a:prstGeom prst="rect">
            <a:avLst/>
          </a:prstGeom>
        </p:spPr>
      </p:pic>
      <p:sp>
        <p:nvSpPr>
          <p:cNvPr id="2" name="TextBox 1">
            <a:extLst>
              <a:ext uri="{FF2B5EF4-FFF2-40B4-BE49-F238E27FC236}">
                <a16:creationId xmlns:a16="http://schemas.microsoft.com/office/drawing/2014/main" id="{84108DEA-4A64-4193-A735-0DABBBA0BFB0}"/>
              </a:ext>
            </a:extLst>
          </p:cNvPr>
          <p:cNvSpPr txBox="1"/>
          <p:nvPr/>
        </p:nvSpPr>
        <p:spPr>
          <a:xfrm>
            <a:off x="1046205" y="4028599"/>
            <a:ext cx="1850571" cy="738664"/>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VOCAL data is found in the School Climate folder</a:t>
            </a:r>
          </a:p>
        </p:txBody>
      </p:sp>
      <p:cxnSp>
        <p:nvCxnSpPr>
          <p:cNvPr id="5" name="Straight Arrow Connector 4">
            <a:extLst>
              <a:ext uri="{FF2B5EF4-FFF2-40B4-BE49-F238E27FC236}">
                <a16:creationId xmlns:a16="http://schemas.microsoft.com/office/drawing/2014/main" id="{DF351369-D84D-426D-8478-964552797E23}"/>
              </a:ext>
              <a:ext uri="{C183D7F6-B498-43B3-948B-1728B52AA6E4}">
                <adec:decorative xmlns:adec="http://schemas.microsoft.com/office/drawing/2017/decorative" val="1"/>
              </a:ext>
            </a:extLst>
          </p:cNvPr>
          <p:cNvCxnSpPr>
            <a:cxnSpLocks/>
            <a:stCxn id="2" idx="0"/>
          </p:cNvCxnSpPr>
          <p:nvPr/>
        </p:nvCxnSpPr>
        <p:spPr>
          <a:xfrm flipV="1">
            <a:off x="1971491" y="2728800"/>
            <a:ext cx="0" cy="1299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44DB4F5C-F43C-4D37-8F8E-B2E147B66C7F}"/>
              </a:ext>
              <a:ext uri="{C183D7F6-B498-43B3-948B-1728B52AA6E4}">
                <adec:decorative xmlns:adec="http://schemas.microsoft.com/office/drawing/2017/decorative" val="1"/>
              </a:ext>
            </a:extLst>
          </p:cNvPr>
          <p:cNvSpPr/>
          <p:nvPr/>
        </p:nvSpPr>
        <p:spPr>
          <a:xfrm>
            <a:off x="5557212" y="1339892"/>
            <a:ext cx="440388" cy="366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5E2C80-8A1C-4701-862D-84AB856CD620}"/>
              </a:ext>
            </a:extLst>
          </p:cNvPr>
          <p:cNvSpPr txBox="1"/>
          <p:nvPr/>
        </p:nvSpPr>
        <p:spPr>
          <a:xfrm>
            <a:off x="6247224" y="4165662"/>
            <a:ext cx="1850571" cy="52322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VOCAL dashboard access</a:t>
            </a:r>
          </a:p>
        </p:txBody>
      </p:sp>
      <p:pic>
        <p:nvPicPr>
          <p:cNvPr id="6" name="Picture 5" descr="Screenshot is used to guide schools on how to access their school climate data.">
            <a:extLst>
              <a:ext uri="{FF2B5EF4-FFF2-40B4-BE49-F238E27FC236}">
                <a16:creationId xmlns:a16="http://schemas.microsoft.com/office/drawing/2014/main" id="{53FC15E0-DCE4-9F18-6F40-CFDA30DC1BE6}"/>
              </a:ext>
            </a:extLst>
          </p:cNvPr>
          <p:cNvPicPr>
            <a:picLocks noChangeAspect="1"/>
          </p:cNvPicPr>
          <p:nvPr/>
        </p:nvPicPr>
        <p:blipFill rotWithShape="1">
          <a:blip r:embed="rId4"/>
          <a:srcRect l="630" t="542" r="68372" b="44303"/>
          <a:stretch/>
        </p:blipFill>
        <p:spPr>
          <a:xfrm>
            <a:off x="6109286" y="944506"/>
            <a:ext cx="2834410" cy="2836863"/>
          </a:xfrm>
          <a:prstGeom prst="rect">
            <a:avLst/>
          </a:prstGeom>
        </p:spPr>
      </p:pic>
      <p:cxnSp>
        <p:nvCxnSpPr>
          <p:cNvPr id="13" name="Straight Arrow Connector 12">
            <a:extLst>
              <a:ext uri="{FF2B5EF4-FFF2-40B4-BE49-F238E27FC236}">
                <a16:creationId xmlns:a16="http://schemas.microsoft.com/office/drawing/2014/main" id="{1689D679-7D39-4591-83A2-3AE20037AB8A}"/>
              </a:ext>
              <a:ext uri="{C183D7F6-B498-43B3-948B-1728B52AA6E4}">
                <adec:decorative xmlns:adec="http://schemas.microsoft.com/office/drawing/2017/decorative" val="1"/>
              </a:ext>
            </a:extLst>
          </p:cNvPr>
          <p:cNvCxnSpPr>
            <a:cxnSpLocks/>
          </p:cNvCxnSpPr>
          <p:nvPr/>
        </p:nvCxnSpPr>
        <p:spPr>
          <a:xfrm flipV="1">
            <a:off x="6904691" y="2938800"/>
            <a:ext cx="0" cy="1299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0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02</a:t>
            </a:r>
          </a:p>
        </p:txBody>
      </p:sp>
      <p:sp>
        <p:nvSpPr>
          <p:cNvPr id="228" name="Google Shape;228;p35">
            <a:extLst>
              <a:ext uri="{C183D7F6-B498-43B3-948B-1728B52AA6E4}">
                <adec:decorative xmlns:adec="http://schemas.microsoft.com/office/drawing/2017/decorative" val="1"/>
              </a:ext>
            </a:extLst>
          </p:cNvPr>
          <p:cNvSpPr txBox="1"/>
          <p:nvPr/>
        </p:nvSpPr>
        <p:spPr>
          <a:xfrm>
            <a:off x="1690670" y="1475881"/>
            <a:ext cx="7350918" cy="150018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800">
                <a:solidFill>
                  <a:srgbClr val="002060"/>
                </a:solidFill>
                <a:latin typeface="Segoe UI" panose="020B0502040204020203" pitchFamily="34" charset="0"/>
                <a:ea typeface="Quattrocento Sans"/>
                <a:cs typeface="Segoe UI" panose="020B0502040204020203" pitchFamily="34" charset="0"/>
                <a:sym typeface="Quattrocento Sans"/>
              </a:rPr>
              <a:t> </a:t>
            </a:r>
            <a:endParaRPr sz="280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625600" y="1475907"/>
            <a:ext cx="7518400"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PowerBi/Edwin VOCAL Dashboard Demo</a:t>
            </a:r>
          </a:p>
        </p:txBody>
      </p:sp>
    </p:spTree>
    <p:extLst>
      <p:ext uri="{BB962C8B-B14F-4D97-AF65-F5344CB8AC3E}">
        <p14:creationId xmlns:p14="http://schemas.microsoft.com/office/powerpoint/2010/main" val="131667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03</a:t>
            </a:r>
          </a:p>
        </p:txBody>
      </p:sp>
      <p:sp>
        <p:nvSpPr>
          <p:cNvPr id="228" name="Google Shape;228;p35">
            <a:extLst>
              <a:ext uri="{C183D7F6-B498-43B3-948B-1728B52AA6E4}">
                <adec:decorative xmlns:adec="http://schemas.microsoft.com/office/drawing/2017/decorative" val="1"/>
              </a:ext>
            </a:extLst>
          </p:cNvPr>
          <p:cNvSpPr txBox="1"/>
          <p:nvPr/>
        </p:nvSpPr>
        <p:spPr>
          <a:xfrm>
            <a:off x="1690670" y="1475881"/>
            <a:ext cx="7350918" cy="150018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800">
                <a:solidFill>
                  <a:srgbClr val="002060"/>
                </a:solidFill>
                <a:latin typeface="Segoe UI" panose="020B0502040204020203" pitchFamily="34" charset="0"/>
                <a:ea typeface="Quattrocento Sans"/>
                <a:cs typeface="Segoe UI" panose="020B0502040204020203" pitchFamily="34" charset="0"/>
                <a:sym typeface="Quattrocento Sans"/>
              </a:rPr>
              <a:t> </a:t>
            </a:r>
            <a:endParaRPr sz="280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5" name="Google Shape;175;p29">
            <a:extLst>
              <a:ext uri="{FF2B5EF4-FFF2-40B4-BE49-F238E27FC236}">
                <a16:creationId xmlns:a16="http://schemas.microsoft.com/office/drawing/2014/main" id="{8230A0CA-00A6-498E-A8AA-34764FBF3A9E}"/>
              </a:ext>
            </a:extLst>
          </p:cNvPr>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accent1"/>
                </a:solidFill>
                <a:effectLst/>
                <a:uLnTx/>
                <a:uFillTx/>
                <a:latin typeface="Segoe UI" panose="020B0502040204020203" pitchFamily="34" charset="0"/>
                <a:ea typeface="Arial"/>
                <a:cs typeface="Segoe UI" panose="020B0502040204020203" pitchFamily="34" charset="0"/>
                <a:sym typeface="Arial"/>
              </a:rPr>
              <a:t>VOCAL Resources</a:t>
            </a:r>
          </a:p>
        </p:txBody>
      </p:sp>
    </p:spTree>
    <p:extLst>
      <p:ext uri="{BB962C8B-B14F-4D97-AF65-F5344CB8AC3E}">
        <p14:creationId xmlns:p14="http://schemas.microsoft.com/office/powerpoint/2010/main" val="38484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85E8CC-8069-4BDC-9185-AAD017D85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
        <p:nvSpPr>
          <p:cNvPr id="2" name="Title 1">
            <a:extLst>
              <a:ext uri="{FF2B5EF4-FFF2-40B4-BE49-F238E27FC236}">
                <a16:creationId xmlns:a16="http://schemas.microsoft.com/office/drawing/2014/main" id="{AB326E92-C2B9-47B5-9896-BDF0E0E50D74}"/>
              </a:ext>
            </a:extLst>
          </p:cNvPr>
          <p:cNvSpPr>
            <a:spLocks noGrp="1"/>
          </p:cNvSpPr>
          <p:nvPr>
            <p:ph type="title"/>
          </p:nvPr>
        </p:nvSpPr>
        <p:spPr/>
        <p:txBody>
          <a:bodyPr/>
          <a:lstStyle/>
          <a:p>
            <a:r>
              <a:rPr lang="en-US" dirty="0"/>
              <a:t>Resources and VOCAL webinars</a:t>
            </a:r>
          </a:p>
        </p:txBody>
      </p:sp>
      <p:sp>
        <p:nvSpPr>
          <p:cNvPr id="3" name="Text Placeholder 2">
            <a:extLst>
              <a:ext uri="{FF2B5EF4-FFF2-40B4-BE49-F238E27FC236}">
                <a16:creationId xmlns:a16="http://schemas.microsoft.com/office/drawing/2014/main" id="{CF2C4FA8-F164-4FA0-B26F-D69BFAD0507C}"/>
              </a:ext>
            </a:extLst>
          </p:cNvPr>
          <p:cNvSpPr>
            <a:spLocks noGrp="1"/>
          </p:cNvSpPr>
          <p:nvPr>
            <p:ph type="body" idx="1"/>
          </p:nvPr>
        </p:nvSpPr>
        <p:spPr>
          <a:xfrm>
            <a:off x="425806" y="827352"/>
            <a:ext cx="8528229" cy="4099453"/>
          </a:xfrm>
          <a:solidFill>
            <a:schemeClr val="bg1"/>
          </a:solidFill>
        </p:spPr>
        <p:txBody>
          <a:bodyPr/>
          <a:lstStyle/>
          <a:p>
            <a:pPr marL="76200" indent="0">
              <a:spcBef>
                <a:spcPts val="0"/>
              </a:spcBef>
              <a:spcAft>
                <a:spcPts val="600"/>
              </a:spcAft>
              <a:buSzPct val="100000"/>
              <a:buNone/>
            </a:pPr>
            <a:r>
              <a:rPr lang="en-US" sz="1600" b="1" dirty="0">
                <a:solidFill>
                  <a:srgbClr val="002060"/>
                </a:solidFill>
                <a:latin typeface="Segoe"/>
                <a:hlinkClick r:id="rId3"/>
              </a:rPr>
              <a:t>Resources: </a:t>
            </a:r>
            <a:endParaRPr lang="en-US" sz="1600" b="1" dirty="0">
              <a:solidFill>
                <a:srgbClr val="002060"/>
              </a:solidFill>
              <a:latin typeface="Segoe"/>
            </a:endParaRPr>
          </a:p>
          <a:p>
            <a:pPr indent="-230188">
              <a:spcBef>
                <a:spcPts val="0"/>
              </a:spcBef>
              <a:spcAft>
                <a:spcPts val="600"/>
              </a:spcAft>
              <a:buSzPct val="100000"/>
              <a:buFont typeface="Wingdings 2" panose="05020102010507070707" pitchFamily="18" charset="2"/>
              <a:buChar char="ì"/>
            </a:pPr>
            <a:r>
              <a:rPr lang="en-US" sz="1600" dirty="0">
                <a:latin typeface="Segoe"/>
              </a:rPr>
              <a:t>Foreign language translations </a:t>
            </a:r>
          </a:p>
          <a:p>
            <a:pPr marL="457200" lvl="1" indent="-230188">
              <a:spcBef>
                <a:spcPts val="0"/>
              </a:spcBef>
              <a:spcAft>
                <a:spcPts val="600"/>
              </a:spcAft>
              <a:buSzPct val="100000"/>
              <a:buFont typeface="Courier New" panose="02070309020205020404" pitchFamily="49" charset="0"/>
              <a:buChar char="o"/>
            </a:pPr>
            <a:r>
              <a:rPr lang="en-US" sz="1400" dirty="0">
                <a:solidFill>
                  <a:schemeClr val="accent2">
                    <a:lumMod val="50000"/>
                  </a:schemeClr>
                </a:solidFill>
                <a:latin typeface="Segoe"/>
              </a:rPr>
              <a:t>Brazilian Portuguese, Haitian Creole, Simplified Chinese, Spanish</a:t>
            </a:r>
          </a:p>
          <a:p>
            <a:pPr indent="-230188">
              <a:spcBef>
                <a:spcPts val="0"/>
              </a:spcBef>
              <a:spcAft>
                <a:spcPts val="600"/>
              </a:spcAft>
              <a:buSzPct val="100000"/>
              <a:buFont typeface="Wingdings 2" panose="05020102010507070707" pitchFamily="18" charset="2"/>
              <a:buChar char="ê"/>
            </a:pPr>
            <a:r>
              <a:rPr lang="en-US" sz="1600" dirty="0">
                <a:solidFill>
                  <a:schemeClr val="accent2">
                    <a:lumMod val="50000"/>
                  </a:schemeClr>
                </a:solidFill>
                <a:latin typeface="Segoe"/>
              </a:rPr>
              <a:t>User guides </a:t>
            </a:r>
            <a:r>
              <a:rPr lang="en-US" sz="1600" dirty="0">
                <a:latin typeface="Segoe"/>
              </a:rPr>
              <a:t>(2022, 2021, 2019)</a:t>
            </a:r>
          </a:p>
          <a:p>
            <a:pPr indent="-230188">
              <a:spcBef>
                <a:spcPts val="0"/>
              </a:spcBef>
              <a:spcAft>
                <a:spcPts val="600"/>
              </a:spcAft>
              <a:buSzPct val="100000"/>
              <a:buFont typeface="Wingdings 2" panose="05020102010507070707" pitchFamily="18" charset="2"/>
              <a:buChar char="ê"/>
            </a:pPr>
            <a:r>
              <a:rPr lang="en-US" sz="1600" dirty="0">
                <a:solidFill>
                  <a:schemeClr val="accent2">
                    <a:lumMod val="50000"/>
                  </a:schemeClr>
                </a:solidFill>
                <a:latin typeface="Segoe"/>
              </a:rPr>
              <a:t>Grade-level School Climate Profiles </a:t>
            </a:r>
            <a:r>
              <a:rPr lang="en-US" sz="1600" dirty="0">
                <a:latin typeface="Segoe"/>
              </a:rPr>
              <a:t>(2022, 2021, 2019, 2018)</a:t>
            </a:r>
          </a:p>
          <a:p>
            <a:pPr indent="-230188">
              <a:spcBef>
                <a:spcPts val="0"/>
              </a:spcBef>
              <a:spcAft>
                <a:spcPts val="600"/>
              </a:spcAft>
              <a:buSzPct val="100000"/>
              <a:buFont typeface="Wingdings 2" panose="05020102010507070707" pitchFamily="18" charset="2"/>
              <a:buChar char="ê"/>
            </a:pPr>
            <a:r>
              <a:rPr lang="en-US" sz="1600" dirty="0">
                <a:solidFill>
                  <a:schemeClr val="accent2">
                    <a:lumMod val="50000"/>
                  </a:schemeClr>
                </a:solidFill>
                <a:latin typeface="Segoe"/>
              </a:rPr>
              <a:t>State Reports </a:t>
            </a:r>
            <a:r>
              <a:rPr lang="en-US" sz="1600" dirty="0">
                <a:latin typeface="Segoe"/>
              </a:rPr>
              <a:t>(2022, 2021, 2019, 2018)</a:t>
            </a:r>
          </a:p>
          <a:p>
            <a:pPr indent="-230188">
              <a:spcBef>
                <a:spcPts val="0"/>
              </a:spcBef>
              <a:spcAft>
                <a:spcPts val="600"/>
              </a:spcAft>
              <a:buSzPct val="100000"/>
              <a:buFont typeface="Wingdings 2" panose="05020102010507070707" pitchFamily="18" charset="2"/>
              <a:buChar char="ê"/>
            </a:pPr>
            <a:r>
              <a:rPr lang="en-US" sz="1600" dirty="0">
                <a:solidFill>
                  <a:schemeClr val="accent2">
                    <a:lumMod val="50000"/>
                  </a:schemeClr>
                </a:solidFill>
                <a:latin typeface="Segoe"/>
              </a:rPr>
              <a:t>Interpretive guide and Action Plan template </a:t>
            </a:r>
            <a:r>
              <a:rPr lang="en-US" sz="1600" dirty="0">
                <a:latin typeface="Segoe"/>
              </a:rPr>
              <a:t>(</a:t>
            </a:r>
            <a:r>
              <a:rPr lang="en-US" sz="1600" dirty="0">
                <a:latin typeface="Segoe"/>
                <a:sym typeface="Wingdings" panose="05000000000000000000" pitchFamily="2" charset="2"/>
              </a:rPr>
              <a:t>2022, 2019, 2018</a:t>
            </a:r>
            <a:r>
              <a:rPr lang="en-US" sz="1600" dirty="0">
                <a:latin typeface="Segoe"/>
              </a:rPr>
              <a:t>)</a:t>
            </a:r>
          </a:p>
          <a:p>
            <a:pPr indent="-230188">
              <a:spcBef>
                <a:spcPts val="0"/>
              </a:spcBef>
              <a:spcAft>
                <a:spcPts val="600"/>
              </a:spcAft>
              <a:buSzPct val="100000"/>
              <a:buFont typeface="Wingdings 2" panose="05020102010507070707" pitchFamily="18" charset="2"/>
              <a:buChar char="ê"/>
            </a:pPr>
            <a:r>
              <a:rPr lang="en-US" sz="1600" dirty="0">
                <a:solidFill>
                  <a:schemeClr val="accent2">
                    <a:lumMod val="50000"/>
                  </a:schemeClr>
                </a:solidFill>
                <a:latin typeface="Segoe"/>
              </a:rPr>
              <a:t>VOCAL Item Crosswalk (CASEL SEL, PBIS, Accessible Instruction)</a:t>
            </a:r>
          </a:p>
          <a:p>
            <a:pPr>
              <a:spcBef>
                <a:spcPts val="0"/>
              </a:spcBef>
              <a:spcAft>
                <a:spcPts val="600"/>
              </a:spcAft>
              <a:buSzPct val="100000"/>
              <a:buFont typeface="Wingdings 2" panose="05020102010507070707" pitchFamily="18" charset="2"/>
              <a:buChar char="ê"/>
            </a:pPr>
            <a:endParaRPr lang="en-US" sz="800" dirty="0">
              <a:latin typeface="Segoe"/>
            </a:endParaRPr>
          </a:p>
          <a:p>
            <a:pPr marL="76200" indent="0">
              <a:spcBef>
                <a:spcPts val="0"/>
              </a:spcBef>
              <a:spcAft>
                <a:spcPts val="600"/>
              </a:spcAft>
              <a:buSzPct val="100000"/>
              <a:buNone/>
            </a:pPr>
            <a:r>
              <a:rPr lang="en-US" sz="1600" dirty="0">
                <a:latin typeface="Segoe"/>
              </a:rPr>
              <a:t>Upcoming Webinars:  </a:t>
            </a:r>
          </a:p>
          <a:p>
            <a:pPr indent="-230188">
              <a:spcBef>
                <a:spcPts val="0"/>
              </a:spcBef>
              <a:spcAft>
                <a:spcPts val="600"/>
              </a:spcAft>
              <a:buSzPct val="100000"/>
              <a:buFont typeface="Wingdings 2" panose="05020102010507070707" pitchFamily="18" charset="2"/>
              <a:buChar char="ê"/>
            </a:pPr>
            <a:r>
              <a:rPr lang="en-US" sz="1600" b="1" dirty="0">
                <a:latin typeface="Segoe"/>
              </a:rPr>
              <a:t>Sept. 29, 10 a.m. Webinar 2</a:t>
            </a:r>
            <a:r>
              <a:rPr lang="en-US" sz="1600" dirty="0">
                <a:latin typeface="Segoe"/>
              </a:rPr>
              <a:t>: </a:t>
            </a:r>
            <a:r>
              <a:rPr lang="en-US" sz="1400" dirty="0">
                <a:effectLst/>
                <a:latin typeface="Segoe UI" panose="020B0502040204020203" pitchFamily="34" charset="0"/>
                <a:cs typeface="Segoe UI" panose="020B0502040204020203" pitchFamily="34" charset="0"/>
              </a:rPr>
              <a:t>Data fundamentals needed to understand and make meaning of VOCAL data. </a:t>
            </a:r>
            <a:endParaRPr lang="en-US" sz="1400" dirty="0">
              <a:latin typeface="Segoe UI" panose="020B0502040204020203" pitchFamily="34" charset="0"/>
              <a:cs typeface="Segoe UI" panose="020B0502040204020203" pitchFamily="34" charset="0"/>
            </a:endParaRPr>
          </a:p>
          <a:p>
            <a:pPr indent="-230188">
              <a:spcBef>
                <a:spcPts val="0"/>
              </a:spcBef>
              <a:spcAft>
                <a:spcPts val="600"/>
              </a:spcAft>
              <a:buSzPct val="100000"/>
              <a:buFont typeface="Wingdings 2" panose="05020102010507070707" pitchFamily="18" charset="2"/>
              <a:buChar char="ê"/>
            </a:pPr>
            <a:r>
              <a:rPr lang="en-US" sz="1600" b="1" dirty="0">
                <a:latin typeface="Segoe"/>
              </a:rPr>
              <a:t>Oct. 12, 10 a.m. Webinar 3: </a:t>
            </a:r>
            <a:r>
              <a:rPr lang="en-US" sz="1400" dirty="0">
                <a:effectLst/>
                <a:latin typeface="Segoe UI" panose="020B0502040204020203" pitchFamily="34" charset="0"/>
                <a:cs typeface="Segoe UI" panose="020B0502040204020203" pitchFamily="34" charset="0"/>
              </a:rPr>
              <a:t>Walks educators through a systematic analysis of a school’s data using the dashboard training environment; Action planning template</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2463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8839" y="854113"/>
            <a:ext cx="9143999" cy="992579"/>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Thank you!</a:t>
            </a: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6" cy="241156"/>
          </a:xfrm>
          <a:prstGeom prst="rect">
            <a:avLst/>
          </a:prstGeom>
          <a:noFill/>
          <a:ln>
            <a:noFill/>
          </a:ln>
        </p:spPr>
      </p:pic>
      <p:sp>
        <p:nvSpPr>
          <p:cNvPr id="414" name="Google Shape;414;p52"/>
          <p:cNvSpPr txBox="1"/>
          <p:nvPr/>
        </p:nvSpPr>
        <p:spPr>
          <a:xfrm>
            <a:off x="1759151" y="2996726"/>
            <a:ext cx="176752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9" y="2967263"/>
            <a:ext cx="360611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Shelagh.Peoples@</a:t>
            </a:r>
            <a:r>
              <a:rPr lang="en" sz="1600">
                <a:solidFill>
                  <a:schemeClr val="lt1"/>
                </a:solidFill>
                <a:latin typeface="Segoe UI" panose="020B0502040204020203" pitchFamily="34" charset="0"/>
                <a:ea typeface="Quattrocento Sans"/>
                <a:cs typeface="Segoe UI" panose="020B0502040204020203" pitchFamily="34" charset="0"/>
                <a:sym typeface="Quattrocento Sans"/>
              </a:rPr>
              <a:t>mass.gov</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2" y="2460336"/>
            <a:ext cx="4365171" cy="4385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Shelagh Peoples, Psychometric Coordinator  		</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8" y="3296808"/>
            <a:ext cx="269314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dirty="0">
                <a:solidFill>
                  <a:schemeClr val="lt1"/>
                </a:solidFill>
                <a:latin typeface="Segoe UI" panose="020B0502040204020203" pitchFamily="34" charset="0"/>
                <a:ea typeface="Quattrocento Sans"/>
                <a:cs typeface="Segoe UI" panose="020B0502040204020203" pitchFamily="34" charset="0"/>
                <a:sym typeface="Quattrocento Sans"/>
              </a:rPr>
              <a:t>research</a:t>
            </a: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idx="4294967295"/>
          </p:nvPr>
        </p:nvSpPr>
        <p:spPr>
          <a:xfrm>
            <a:off x="1" y="2393036"/>
            <a:ext cx="2076809" cy="53091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CONTENTS</a:t>
            </a:r>
          </a:p>
        </p:txBody>
      </p:sp>
      <p:sp>
        <p:nvSpPr>
          <p:cNvPr id="136" name="Google Shape;136;p26"/>
          <p:cNvSpPr/>
          <p:nvPr/>
        </p:nvSpPr>
        <p:spPr>
          <a:xfrm>
            <a:off x="2283210" y="1288533"/>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01</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0" name="Google Shape;140;p26"/>
          <p:cNvSpPr txBox="1"/>
          <p:nvPr/>
        </p:nvSpPr>
        <p:spPr>
          <a:xfrm>
            <a:off x="3029287" y="1288533"/>
            <a:ext cx="5922205" cy="60709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Views of Climate and Learning (VOCAL): </a:t>
            </a:r>
          </a:p>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Context &amp; </a:t>
            </a:r>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New VOCAL Data</a:t>
            </a:r>
            <a:endParaRPr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3" name="Google Shape;139;p26">
            <a:extLst>
              <a:ext uri="{FF2B5EF4-FFF2-40B4-BE49-F238E27FC236}">
                <a16:creationId xmlns:a16="http://schemas.microsoft.com/office/drawing/2014/main" id="{22771031-822C-4E14-B6E9-391E048AC9F8}"/>
              </a:ext>
            </a:extLst>
          </p:cNvPr>
          <p:cNvSpPr/>
          <p:nvPr/>
        </p:nvSpPr>
        <p:spPr>
          <a:xfrm>
            <a:off x="2283210" y="2571750"/>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02</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 name="Google Shape;152;p26">
            <a:extLst>
              <a:ext uri="{FF2B5EF4-FFF2-40B4-BE49-F238E27FC236}">
                <a16:creationId xmlns:a16="http://schemas.microsoft.com/office/drawing/2014/main" id="{73A7FD71-46B0-410C-BCBF-86FBC8D66FA7}"/>
              </a:ext>
            </a:extLst>
          </p:cNvPr>
          <p:cNvSpPr txBox="1"/>
          <p:nvPr/>
        </p:nvSpPr>
        <p:spPr>
          <a:xfrm>
            <a:off x="3101478" y="2629265"/>
            <a:ext cx="5777826" cy="492065"/>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PowerBi/Edwin VOCAL Dashboard Demo</a:t>
            </a:r>
          </a:p>
        </p:txBody>
      </p:sp>
      <p:sp>
        <p:nvSpPr>
          <p:cNvPr id="15" name="Google Shape;139;p26">
            <a:extLst>
              <a:ext uri="{FF2B5EF4-FFF2-40B4-BE49-F238E27FC236}">
                <a16:creationId xmlns:a16="http://schemas.microsoft.com/office/drawing/2014/main" id="{9B4D1A05-61B2-4002-B1E8-4E3517F37CF8}"/>
              </a:ext>
            </a:extLst>
          </p:cNvPr>
          <p:cNvSpPr/>
          <p:nvPr/>
        </p:nvSpPr>
        <p:spPr>
          <a:xfrm>
            <a:off x="2283210" y="3797452"/>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03</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7" name="Google Shape;152;p26">
            <a:extLst>
              <a:ext uri="{FF2B5EF4-FFF2-40B4-BE49-F238E27FC236}">
                <a16:creationId xmlns:a16="http://schemas.microsoft.com/office/drawing/2014/main" id="{2A467818-3141-4942-96B6-53A654EAC490}"/>
              </a:ext>
            </a:extLst>
          </p:cNvPr>
          <p:cNvSpPr txBox="1"/>
          <p:nvPr/>
        </p:nvSpPr>
        <p:spPr>
          <a:xfrm>
            <a:off x="3101478" y="3854967"/>
            <a:ext cx="5777826" cy="492065"/>
          </a:xfrm>
          <a:prstGeom prst="rect">
            <a:avLst/>
          </a:prstGeom>
          <a:noFill/>
          <a:ln>
            <a:noFill/>
          </a:ln>
        </p:spPr>
        <p:txBody>
          <a:bodyPr spcFirstLastPara="1" wrap="square" lIns="68575" tIns="34275" rIns="68575" bIns="34275" anchor="ctr" anchorCtr="0">
            <a:noAutofit/>
          </a:bodyPr>
          <a:lstStyle/>
          <a:p>
            <a:pPr lvl="0"/>
            <a:r>
              <a:rPr lang="en-US" sz="2000" dirty="0">
                <a:solidFill>
                  <a:schemeClr val="accent1"/>
                </a:solidFill>
                <a:latin typeface="Segoe UI" panose="020B0502040204020203" pitchFamily="34" charset="0"/>
                <a:cs typeface="Segoe UI" panose="020B0502040204020203" pitchFamily="34" charset="0"/>
              </a:rPr>
              <a:t>VOCAL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p:nvPr/>
        </p:nvSpPr>
        <p:spPr>
          <a:xfrm>
            <a:off x="419644" y="1845127"/>
            <a:ext cx="783772" cy="7617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a:solidFill>
                  <a:schemeClr val="lt1"/>
                </a:solidFill>
                <a:latin typeface="Quattrocento Sans"/>
                <a:ea typeface="Quattrocento Sans"/>
                <a:cs typeface="Quattrocento Sans"/>
                <a:sym typeface="Quattrocento Sans"/>
              </a:rPr>
              <a:t>01</a:t>
            </a:r>
            <a:endParaRPr sz="4500">
              <a:solidFill>
                <a:schemeClr val="lt1"/>
              </a:solidFill>
              <a:latin typeface="Quattrocento Sans"/>
              <a:ea typeface="Quattrocento Sans"/>
              <a:cs typeface="Quattrocento Sans"/>
              <a:sym typeface="Quattrocento Sans"/>
            </a:endParaRPr>
          </a:p>
        </p:txBody>
      </p:sp>
      <p:sp>
        <p:nvSpPr>
          <p:cNvPr id="159" name="Google Shape;159;p27"/>
          <p:cNvSpPr txBox="1">
            <a:spLocks noGrp="1"/>
          </p:cNvSpPr>
          <p:nvPr>
            <p:ph type="title" idx="4294967295"/>
          </p:nvPr>
        </p:nvSpPr>
        <p:spPr>
          <a:xfrm>
            <a:off x="1714669" y="1457325"/>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Context &amp; New VOCAL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5810" y="216695"/>
            <a:ext cx="8491420" cy="509929"/>
          </a:xfrm>
        </p:spPr>
        <p:txBody>
          <a:bodyPr/>
          <a:lstStyle/>
          <a:p>
            <a:r>
              <a:rPr lang="en-US" sz="2000" dirty="0">
                <a:latin typeface="Georgia" panose="02040502050405020303" pitchFamily="18" charset="0"/>
                <a:cs typeface="Segoe UI" panose="020B0502040204020203" pitchFamily="34" charset="0"/>
              </a:rPr>
              <a:t>VOCAL in Context: The CASEL* Wheel</a:t>
            </a:r>
          </a:p>
        </p:txBody>
      </p:sp>
      <p:sp>
        <p:nvSpPr>
          <p:cNvPr id="2" name="Slide Number Placeholder 1"/>
          <p:cNvSpPr>
            <a:spLocks noGrp="1"/>
          </p:cNvSpPr>
          <p:nvPr>
            <p:ph type="sldNum" sz="quarter" idx="12"/>
          </p:nvPr>
        </p:nvSpPr>
        <p:spPr>
          <a:xfrm>
            <a:off x="8314414" y="4760750"/>
            <a:ext cx="213561" cy="268581"/>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4</a:t>
            </a:fld>
            <a:endParaRPr lang="zh-CN" altLang="en-US" dirty="0">
              <a:latin typeface="Segoe UI" panose="020B0502040204020203" pitchFamily="34" charset="0"/>
              <a:cs typeface="Segoe UI" panose="020B0502040204020203" pitchFamily="34" charset="0"/>
            </a:endParaRPr>
          </a:p>
        </p:txBody>
      </p:sp>
      <p:grpSp>
        <p:nvGrpSpPr>
          <p:cNvPr id="7" name="Group 6" descr="Picture portrays the Collaborative for Academic and Social and Emotional Learning's (CASEL) conceptual framework or wheel for social and emotional learning. The VOCAL survey measures students' views of school climate and provides information related to social and emotional learning at the classroom and school level of the CASEL wheel.">
            <a:extLst>
              <a:ext uri="{FF2B5EF4-FFF2-40B4-BE49-F238E27FC236}">
                <a16:creationId xmlns:a16="http://schemas.microsoft.com/office/drawing/2014/main" id="{DEF0AC3A-ABAF-818F-433B-053E0ABFDC63}"/>
              </a:ext>
            </a:extLst>
          </p:cNvPr>
          <p:cNvGrpSpPr/>
          <p:nvPr/>
        </p:nvGrpSpPr>
        <p:grpSpPr>
          <a:xfrm>
            <a:off x="2856586" y="1294789"/>
            <a:ext cx="3357676" cy="3262579"/>
            <a:chOff x="2856586" y="1294789"/>
            <a:chExt cx="3357676" cy="3262579"/>
          </a:xfrm>
        </p:grpSpPr>
        <p:sp>
          <p:nvSpPr>
            <p:cNvPr id="24" name="Oval 23">
              <a:extLst>
                <a:ext uri="{FF2B5EF4-FFF2-40B4-BE49-F238E27FC236}">
                  <a16:creationId xmlns:a16="http://schemas.microsoft.com/office/drawing/2014/main" id="{3691F453-0422-77B0-22F5-A365E6132AC6}"/>
                </a:ext>
              </a:extLst>
            </p:cNvPr>
            <p:cNvSpPr/>
            <p:nvPr/>
          </p:nvSpPr>
          <p:spPr>
            <a:xfrm>
              <a:off x="2856586" y="1294789"/>
              <a:ext cx="3357676" cy="326257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AEF669E-403C-34CA-2E2B-9F36C27E88B4}"/>
                </a:ext>
              </a:extLst>
            </p:cNvPr>
            <p:cNvSpPr/>
            <p:nvPr/>
          </p:nvSpPr>
          <p:spPr>
            <a:xfrm>
              <a:off x="3035807" y="1484984"/>
              <a:ext cx="2999234" cy="288218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E177D1-A9C7-31A9-AF28-DBEDA0503153}"/>
                </a:ext>
              </a:extLst>
            </p:cNvPr>
            <p:cNvPicPr>
              <a:picLocks noChangeAspect="1"/>
            </p:cNvPicPr>
            <p:nvPr/>
          </p:nvPicPr>
          <p:blipFill rotWithShape="1">
            <a:blip r:embed="rId3"/>
            <a:srcRect l="23143" b="10362"/>
            <a:stretch/>
          </p:blipFill>
          <p:spPr>
            <a:xfrm>
              <a:off x="3196743" y="1657534"/>
              <a:ext cx="2677363" cy="2537088"/>
            </a:xfrm>
            <a:prstGeom prst="rect">
              <a:avLst/>
            </a:prstGeom>
          </p:spPr>
        </p:pic>
      </p:grpSp>
      <p:sp>
        <p:nvSpPr>
          <p:cNvPr id="9" name="TextBox 8">
            <a:extLst>
              <a:ext uri="{FF2B5EF4-FFF2-40B4-BE49-F238E27FC236}">
                <a16:creationId xmlns:a16="http://schemas.microsoft.com/office/drawing/2014/main" id="{4D56F331-67EF-AB26-8A04-F0105F4BE29C}"/>
              </a:ext>
            </a:extLst>
          </p:cNvPr>
          <p:cNvSpPr txBox="1"/>
          <p:nvPr/>
        </p:nvSpPr>
        <p:spPr>
          <a:xfrm>
            <a:off x="6035041" y="1145928"/>
            <a:ext cx="2684678" cy="523220"/>
          </a:xfrm>
          <a:prstGeom prst="rect">
            <a:avLst/>
          </a:prstGeom>
          <a:noFill/>
        </p:spPr>
        <p:txBody>
          <a:bodyPr wrap="square" rtlCol="0">
            <a:spAutoFit/>
          </a:bodyPr>
          <a:lstStyle/>
          <a:p>
            <a:r>
              <a:rPr lang="en-US" dirty="0">
                <a:solidFill>
                  <a:srgbClr val="002060"/>
                </a:solidFill>
                <a:latin typeface="Segoe UI" panose="020B0502040204020203" pitchFamily="34" charset="0"/>
                <a:cs typeface="Segoe UI" panose="020B0502040204020203" pitchFamily="34" charset="0"/>
                <a:hlinkClick r:id="rId4"/>
              </a:rPr>
              <a:t>Social and Emotional Indicator System (SELIS)</a:t>
            </a:r>
            <a:endParaRPr lang="en-US" dirty="0">
              <a:solidFill>
                <a:srgbClr val="002060"/>
              </a:solidFill>
              <a:latin typeface="Segoe UI" panose="020B0502040204020203" pitchFamily="34" charset="0"/>
              <a:cs typeface="Segoe UI" panose="020B0502040204020203" pitchFamily="34" charset="0"/>
            </a:endParaRPr>
          </a:p>
        </p:txBody>
      </p:sp>
      <p:cxnSp>
        <p:nvCxnSpPr>
          <p:cNvPr id="11" name="Straight Arrow Connector 10">
            <a:extLst>
              <a:ext uri="{FF2B5EF4-FFF2-40B4-BE49-F238E27FC236}">
                <a16:creationId xmlns:a16="http://schemas.microsoft.com/office/drawing/2014/main" id="{06991EC2-BAE2-B42F-0F40-70F723DE2935}"/>
              </a:ext>
              <a:ext uri="{C183D7F6-B498-43B3-948B-1728B52AA6E4}">
                <adec:decorative xmlns:adec="http://schemas.microsoft.com/office/drawing/2017/decorative" val="1"/>
              </a:ext>
            </a:extLst>
          </p:cNvPr>
          <p:cNvCxnSpPr>
            <a:cxnSpLocks/>
          </p:cNvCxnSpPr>
          <p:nvPr/>
        </p:nvCxnSpPr>
        <p:spPr>
          <a:xfrm flipH="1">
            <a:off x="4871923" y="1516024"/>
            <a:ext cx="1228954" cy="119791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70303F25-E93F-BEEC-7490-CE587517AACB}"/>
              </a:ext>
            </a:extLst>
          </p:cNvPr>
          <p:cNvSpPr txBox="1"/>
          <p:nvPr/>
        </p:nvSpPr>
        <p:spPr>
          <a:xfrm>
            <a:off x="6369561" y="1709736"/>
            <a:ext cx="2547669" cy="1646605"/>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Measures students’ views of 5 core SEL competencies</a:t>
            </a:r>
          </a:p>
          <a:p>
            <a:pPr marL="285750" indent="-285750">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DESE supported: </a:t>
            </a:r>
            <a:r>
              <a:rPr lang="en-US" sz="1300" dirty="0">
                <a:solidFill>
                  <a:srgbClr val="002060"/>
                </a:solidFill>
                <a:latin typeface="Segoe UI" panose="020B0502040204020203" pitchFamily="34" charset="0"/>
                <a:cs typeface="Segoe UI" panose="020B0502040204020203" pitchFamily="34" charset="0"/>
                <a:hlinkClick r:id="rId5"/>
              </a:rPr>
              <a:t>F151 Grant</a:t>
            </a:r>
            <a:endParaRPr lang="en-US" sz="1300" dirty="0">
              <a:solidFill>
                <a:srgbClr val="002060"/>
              </a:solidFill>
              <a:latin typeface="Segoe UI" panose="020B0502040204020203" pitchFamily="34" charset="0"/>
              <a:cs typeface="Segoe UI" panose="020B0502040204020203" pitchFamily="34" charset="0"/>
            </a:endParaRPr>
          </a:p>
          <a:p>
            <a:pPr marL="460375" lvl="1" indent="-173038">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G3 - G5: </a:t>
            </a:r>
            <a:r>
              <a:rPr lang="en-US" sz="1300" dirty="0">
                <a:solidFill>
                  <a:schemeClr val="accent2">
                    <a:lumMod val="50000"/>
                  </a:schemeClr>
                </a:solidFill>
                <a:latin typeface="Segoe UI" panose="020B0502040204020203" pitchFamily="34" charset="0"/>
                <a:cs typeface="Segoe UI" panose="020B0502040204020203" pitchFamily="34" charset="0"/>
              </a:rPr>
              <a:t>45 items</a:t>
            </a:r>
          </a:p>
          <a:p>
            <a:pPr marL="460375" lvl="1" indent="-173038">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G6 – G8: </a:t>
            </a:r>
            <a:r>
              <a:rPr lang="en-US" sz="1300" dirty="0">
                <a:solidFill>
                  <a:schemeClr val="accent2">
                    <a:lumMod val="50000"/>
                  </a:schemeClr>
                </a:solidFill>
                <a:latin typeface="Segoe UI" panose="020B0502040204020203" pitchFamily="34" charset="0"/>
                <a:cs typeface="Segoe UI" panose="020B0502040204020203" pitchFamily="34" charset="0"/>
              </a:rPr>
              <a:t>48 items</a:t>
            </a:r>
          </a:p>
          <a:p>
            <a:pPr marL="460375" lvl="1" indent="-173038">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G9 – G10: </a:t>
            </a:r>
            <a:r>
              <a:rPr lang="en-US" sz="1300" dirty="0">
                <a:solidFill>
                  <a:schemeClr val="accent2">
                    <a:lumMod val="50000"/>
                  </a:schemeClr>
                </a:solidFill>
                <a:latin typeface="Segoe UI" panose="020B0502040204020203" pitchFamily="34" charset="0"/>
                <a:cs typeface="Segoe UI" panose="020B0502040204020203" pitchFamily="34" charset="0"/>
              </a:rPr>
              <a:t>50 items</a:t>
            </a:r>
          </a:p>
          <a:p>
            <a:pPr marL="285750" indent="-285750">
              <a:buClr>
                <a:schemeClr val="accent2"/>
              </a:buClr>
              <a:buFont typeface="Wingdings 2" panose="05020102010507070707" pitchFamily="18" charset="2"/>
              <a:buChar char="ì"/>
            </a:pPr>
            <a:endParaRPr lang="en-US" sz="1300" dirty="0">
              <a:solidFill>
                <a:srgbClr val="002060"/>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E6C63B4A-C53F-8D19-9259-F6FD76D69DFB}"/>
              </a:ext>
            </a:extLst>
          </p:cNvPr>
          <p:cNvSpPr txBox="1"/>
          <p:nvPr/>
        </p:nvSpPr>
        <p:spPr>
          <a:xfrm>
            <a:off x="4059974" y="1444723"/>
            <a:ext cx="950901" cy="292388"/>
          </a:xfrm>
          <a:prstGeom prst="rect">
            <a:avLst/>
          </a:prstGeom>
          <a:noFill/>
        </p:spPr>
        <p:txBody>
          <a:bodyPr wrap="none" rtlCol="0">
            <a:spAutoFit/>
          </a:bodyPr>
          <a:lstStyle/>
          <a:p>
            <a:r>
              <a:rPr lang="en-US" sz="1300" dirty="0">
                <a:latin typeface="Segoe UI" panose="020B0502040204020203" pitchFamily="34" charset="0"/>
                <a:cs typeface="Segoe UI" panose="020B0502040204020203" pitchFamily="34" charset="0"/>
              </a:rPr>
              <a:t>Classroom</a:t>
            </a:r>
          </a:p>
        </p:txBody>
      </p:sp>
      <p:sp>
        <p:nvSpPr>
          <p:cNvPr id="15" name="TextBox 14">
            <a:extLst>
              <a:ext uri="{FF2B5EF4-FFF2-40B4-BE49-F238E27FC236}">
                <a16:creationId xmlns:a16="http://schemas.microsoft.com/office/drawing/2014/main" id="{7CE97EAC-5CB1-2318-C15D-96713058C23B}"/>
              </a:ext>
            </a:extLst>
          </p:cNvPr>
          <p:cNvSpPr txBox="1"/>
          <p:nvPr/>
        </p:nvSpPr>
        <p:spPr>
          <a:xfrm>
            <a:off x="4179397" y="1239139"/>
            <a:ext cx="712054" cy="292388"/>
          </a:xfrm>
          <a:prstGeom prst="rect">
            <a:avLst/>
          </a:prstGeom>
          <a:noFill/>
        </p:spPr>
        <p:txBody>
          <a:bodyPr wrap="none" rtlCol="0">
            <a:spAutoFit/>
          </a:bodyPr>
          <a:lstStyle/>
          <a:p>
            <a:r>
              <a:rPr lang="en-US" sz="1300" b="1" dirty="0">
                <a:solidFill>
                  <a:schemeClr val="bg1"/>
                </a:solidFill>
                <a:latin typeface="Segoe UI" panose="020B0502040204020203" pitchFamily="34" charset="0"/>
                <a:cs typeface="Segoe UI" panose="020B0502040204020203" pitchFamily="34" charset="0"/>
              </a:rPr>
              <a:t>School</a:t>
            </a:r>
          </a:p>
        </p:txBody>
      </p:sp>
      <p:sp>
        <p:nvSpPr>
          <p:cNvPr id="30" name="TextBox 29">
            <a:extLst>
              <a:ext uri="{FF2B5EF4-FFF2-40B4-BE49-F238E27FC236}">
                <a16:creationId xmlns:a16="http://schemas.microsoft.com/office/drawing/2014/main" id="{743D1B10-4987-B11C-201E-FCE6518368BC}"/>
              </a:ext>
            </a:extLst>
          </p:cNvPr>
          <p:cNvSpPr txBox="1"/>
          <p:nvPr/>
        </p:nvSpPr>
        <p:spPr>
          <a:xfrm>
            <a:off x="161737" y="1145928"/>
            <a:ext cx="2874070" cy="523220"/>
          </a:xfrm>
          <a:prstGeom prst="rect">
            <a:avLst/>
          </a:prstGeom>
          <a:noFill/>
        </p:spPr>
        <p:txBody>
          <a:bodyPr wrap="square" rtlCol="0">
            <a:spAutoFit/>
          </a:bodyPr>
          <a:lstStyle/>
          <a:p>
            <a:r>
              <a:rPr lang="en-US" b="1" dirty="0">
                <a:solidFill>
                  <a:srgbClr val="002060"/>
                </a:solidFill>
                <a:latin typeface="Segoe UI" panose="020B0502040204020203" pitchFamily="34" charset="0"/>
                <a:cs typeface="Segoe UI" panose="020B0502040204020203" pitchFamily="34" charset="0"/>
                <a:hlinkClick r:id="rId6"/>
              </a:rPr>
              <a:t>Views of Climate and Learning </a:t>
            </a:r>
            <a:r>
              <a:rPr lang="en-US" dirty="0">
                <a:solidFill>
                  <a:srgbClr val="002060"/>
                </a:solidFill>
                <a:latin typeface="Segoe UI" panose="020B0502040204020203" pitchFamily="34" charset="0"/>
                <a:cs typeface="Segoe UI" panose="020B0502040204020203" pitchFamily="34" charset="0"/>
              </a:rPr>
              <a:t>(VOCAL)</a:t>
            </a:r>
          </a:p>
        </p:txBody>
      </p:sp>
      <p:sp>
        <p:nvSpPr>
          <p:cNvPr id="32" name="TextBox 31">
            <a:extLst>
              <a:ext uri="{FF2B5EF4-FFF2-40B4-BE49-F238E27FC236}">
                <a16:creationId xmlns:a16="http://schemas.microsoft.com/office/drawing/2014/main" id="{AE61EBA7-495E-E47A-F8B6-308E655D3DA5}"/>
              </a:ext>
            </a:extLst>
          </p:cNvPr>
          <p:cNvSpPr txBox="1"/>
          <p:nvPr/>
        </p:nvSpPr>
        <p:spPr>
          <a:xfrm>
            <a:off x="450254" y="1709736"/>
            <a:ext cx="2630145" cy="1523494"/>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Measures students’ views of their school climate</a:t>
            </a:r>
          </a:p>
          <a:p>
            <a:pPr marL="285750" indent="-285750">
              <a:buClr>
                <a:schemeClr val="accent2"/>
              </a:buClr>
              <a:buFont typeface="Wingdings 2" panose="05020102010507070707" pitchFamily="18" charset="2"/>
              <a:buChar char="ì"/>
            </a:pPr>
            <a:r>
              <a:rPr lang="en-US" sz="1300" dirty="0">
                <a:solidFill>
                  <a:srgbClr val="002060"/>
                </a:solidFill>
                <a:latin typeface="Segoe UI" panose="020B0502040204020203" pitchFamily="34" charset="0"/>
                <a:cs typeface="Segoe UI" panose="020B0502040204020203" pitchFamily="34" charset="0"/>
              </a:rPr>
              <a:t>DESE supported: MCAS</a:t>
            </a:r>
          </a:p>
          <a:p>
            <a:pPr marL="460375" lvl="1" indent="-173038">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G4/G5: </a:t>
            </a:r>
            <a:r>
              <a:rPr lang="en-US" sz="1300" dirty="0">
                <a:solidFill>
                  <a:schemeClr val="accent2">
                    <a:lumMod val="50000"/>
                  </a:schemeClr>
                </a:solidFill>
                <a:latin typeface="Segoe UI" panose="020B0502040204020203" pitchFamily="34" charset="0"/>
                <a:cs typeface="Segoe UI" panose="020B0502040204020203" pitchFamily="34" charset="0"/>
              </a:rPr>
              <a:t>46 items</a:t>
            </a:r>
          </a:p>
          <a:p>
            <a:pPr marL="460375" lvl="1" indent="-173038">
              <a:spcAft>
                <a:spcPts val="600"/>
              </a:spcAft>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G8/G10: </a:t>
            </a:r>
            <a:r>
              <a:rPr lang="en-US" sz="1300" dirty="0">
                <a:solidFill>
                  <a:schemeClr val="accent2">
                    <a:lumMod val="50000"/>
                  </a:schemeClr>
                </a:solidFill>
                <a:latin typeface="Segoe UI" panose="020B0502040204020203" pitchFamily="34" charset="0"/>
                <a:cs typeface="Segoe UI" panose="020B0502040204020203" pitchFamily="34" charset="0"/>
              </a:rPr>
              <a:t>48 items</a:t>
            </a:r>
          </a:p>
          <a:p>
            <a:pPr marL="285750" indent="-285750">
              <a:buClr>
                <a:schemeClr val="accent2"/>
              </a:buClr>
              <a:buFont typeface="Wingdings 2" panose="05020102010507070707" pitchFamily="18" charset="2"/>
              <a:buChar char="ì"/>
            </a:pPr>
            <a:endParaRPr lang="en-US" sz="1300" dirty="0">
              <a:solidFill>
                <a:srgbClr val="002060"/>
              </a:solidFill>
              <a:latin typeface="Segoe UI" panose="020B0502040204020203" pitchFamily="34" charset="0"/>
              <a:cs typeface="Segoe UI" panose="020B0502040204020203" pitchFamily="34" charset="0"/>
            </a:endParaRPr>
          </a:p>
        </p:txBody>
      </p:sp>
      <p:cxnSp>
        <p:nvCxnSpPr>
          <p:cNvPr id="17" name="Straight Arrow Connector 16">
            <a:extLst>
              <a:ext uri="{FF2B5EF4-FFF2-40B4-BE49-F238E27FC236}">
                <a16:creationId xmlns:a16="http://schemas.microsoft.com/office/drawing/2014/main" id="{DD60AE6A-E8F5-A757-0860-69D61D662ADB}"/>
              </a:ext>
              <a:ext uri="{C183D7F6-B498-43B3-948B-1728B52AA6E4}">
                <adec:decorative xmlns:adec="http://schemas.microsoft.com/office/drawing/2017/decorative" val="1"/>
              </a:ext>
            </a:extLst>
          </p:cNvPr>
          <p:cNvCxnSpPr>
            <a:cxnSpLocks/>
          </p:cNvCxnSpPr>
          <p:nvPr/>
        </p:nvCxnSpPr>
        <p:spPr>
          <a:xfrm flipV="1">
            <a:off x="2975548" y="1415513"/>
            <a:ext cx="1185415" cy="473247"/>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7BD30248-016E-6EE7-0195-BFAD034059E9}"/>
              </a:ext>
              <a:ext uri="{C183D7F6-B498-43B3-948B-1728B52AA6E4}">
                <adec:decorative xmlns:adec="http://schemas.microsoft.com/office/drawing/2017/decorative" val="1"/>
              </a:ext>
            </a:extLst>
          </p:cNvPr>
          <p:cNvCxnSpPr>
            <a:cxnSpLocks/>
          </p:cNvCxnSpPr>
          <p:nvPr/>
        </p:nvCxnSpPr>
        <p:spPr>
          <a:xfrm flipV="1">
            <a:off x="2975548" y="1599009"/>
            <a:ext cx="1084426" cy="297843"/>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sp>
        <p:nvSpPr>
          <p:cNvPr id="53" name="Rectangle 52">
            <a:extLst>
              <a:ext uri="{FF2B5EF4-FFF2-40B4-BE49-F238E27FC236}">
                <a16:creationId xmlns:a16="http://schemas.microsoft.com/office/drawing/2014/main" id="{EC0EFC13-D46C-34E9-3A72-4BE99FFBC396}"/>
              </a:ext>
            </a:extLst>
          </p:cNvPr>
          <p:cNvSpPr/>
          <p:nvPr/>
        </p:nvSpPr>
        <p:spPr>
          <a:xfrm>
            <a:off x="161737" y="4742600"/>
            <a:ext cx="3605134" cy="221792"/>
          </a:xfrm>
          <a:prstGeom prst="rect">
            <a:avLst/>
          </a:prstGeom>
          <a:solidFill>
            <a:srgbClr val="002060"/>
          </a:solidFill>
          <a:ln>
            <a:solidFill>
              <a:schemeClr val="accent2"/>
            </a:solidFill>
          </a:ln>
        </p:spPr>
        <p:txBody>
          <a:bodyPr wrap="square">
            <a:spAutoFit/>
          </a:bodyPr>
          <a:lstStyle/>
          <a:p>
            <a:pPr>
              <a:lnSpc>
                <a:spcPct val="115000"/>
              </a:lnSpc>
            </a:pPr>
            <a:r>
              <a:rPr lang="en-US" sz="800" baseline="3000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Collaborative for Academic and Social and Emotional Learning</a:t>
            </a:r>
            <a:endPar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29383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8" name="Title 7"/>
          <p:cNvSpPr>
            <a:spLocks noGrp="1"/>
          </p:cNvSpPr>
          <p:nvPr>
            <p:ph type="title"/>
          </p:nvPr>
        </p:nvSpPr>
        <p:spPr>
          <a:xfrm>
            <a:off x="315890" y="223951"/>
            <a:ext cx="8828109" cy="509929"/>
          </a:xfrm>
        </p:spPr>
        <p:txBody>
          <a:bodyPr/>
          <a:lstStyle/>
          <a:p>
            <a:r>
              <a:rPr lang="en-US" sz="2000" dirty="0">
                <a:solidFill>
                  <a:schemeClr val="bg1"/>
                </a:solidFill>
                <a:latin typeface="Georgia" panose="02040502050405020303" pitchFamily="18" charset="0"/>
              </a:rPr>
              <a:t>What does VOCAL* tell us? </a:t>
            </a:r>
            <a:r>
              <a:rPr lang="en-US" sz="2000" dirty="0">
                <a:solidFill>
                  <a:schemeClr val="bg1"/>
                </a:solidFill>
                <a:latin typeface="Segoe UI" panose="020B0502040204020203" pitchFamily="34" charset="0"/>
                <a:cs typeface="Segoe UI" panose="020B0502040204020203" pitchFamily="34" charset="0"/>
              </a:rPr>
              <a:t>It tells us how students view three dimensions and nine topic areas of school climate</a:t>
            </a:r>
            <a:endParaRPr lang="en-US" sz="2000" dirty="0">
              <a:solidFill>
                <a:schemeClr val="bg1"/>
              </a:solidFill>
              <a:latin typeface="Georgia" panose="02040502050405020303" pitchFamily="18" charset="0"/>
            </a:endParaRPr>
          </a:p>
        </p:txBody>
      </p:sp>
      <p:sp>
        <p:nvSpPr>
          <p:cNvPr id="9" name="Content Placeholder 8"/>
          <p:cNvSpPr>
            <a:spLocks noGrp="1"/>
          </p:cNvSpPr>
          <p:nvPr>
            <p:ph idx="1"/>
          </p:nvPr>
        </p:nvSpPr>
        <p:spPr>
          <a:xfrm>
            <a:off x="315890" y="853288"/>
            <a:ext cx="3189354" cy="4187819"/>
          </a:xfrm>
          <a:solidFill>
            <a:schemeClr val="bg1"/>
          </a:solidFill>
          <a:ln>
            <a:noFill/>
          </a:ln>
        </p:spPr>
        <p:txBody>
          <a:bodyPr/>
          <a:lstStyle/>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Engagement</a:t>
            </a:r>
            <a:r>
              <a:rPr lang="en-US" sz="1400" dirty="0">
                <a:solidFill>
                  <a:srgbClr val="002060"/>
                </a:solidFill>
                <a:latin typeface="Segoe UI" panose="020B0502040204020203" pitchFamily="34" charset="0"/>
                <a:cs typeface="Segoe UI" panose="020B0502040204020203" pitchFamily="34" charset="0"/>
              </a:rPr>
              <a:t> </a:t>
            </a:r>
            <a:r>
              <a:rPr lang="en-US" sz="1400" b="1" dirty="0">
                <a:solidFill>
                  <a:srgbClr val="002060"/>
                </a:solidFill>
                <a:latin typeface="Segoe UI" panose="020B0502040204020203" pitchFamily="34" charset="0"/>
                <a:cs typeface="Segoe UI" panose="020B0502040204020203" pitchFamily="34" charset="0"/>
              </a:rPr>
              <a:t>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Culture competence (CLC)</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Participation (PAR)</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Relationships (REL)</a:t>
            </a:r>
          </a:p>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Environment 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Discipline (DIS)</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Instructional (INS) </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Mental health (MEN) </a:t>
            </a:r>
          </a:p>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Safety 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b="1" dirty="0">
                <a:solidFill>
                  <a:schemeClr val="accent2">
                    <a:lumMod val="50000"/>
                  </a:schemeClr>
                </a:solidFill>
                <a:latin typeface="Segoe UI" panose="020B0502040204020203" pitchFamily="34" charset="0"/>
                <a:cs typeface="Segoe UI" panose="020B0502040204020203" pitchFamily="34" charset="0"/>
              </a:rPr>
              <a:t>Bullying/cyber-bullying (BUL)</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Emotional safety (EMO)</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Physical safety (PSF) </a:t>
            </a: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p:txBody>
      </p:sp>
      <p:pic>
        <p:nvPicPr>
          <p:cNvPr id="161" name="Picture 160" descr="The picture represents the conceptual framework for the VOCAL school climate survey. Items are used to measure 3 dimensions and nine topic areas of school climate.">
            <a:extLst>
              <a:ext uri="{FF2B5EF4-FFF2-40B4-BE49-F238E27FC236}">
                <a16:creationId xmlns:a16="http://schemas.microsoft.com/office/drawing/2014/main" id="{1958709D-8540-3FD7-ECB4-024134CEE7A6}"/>
              </a:ext>
            </a:extLst>
          </p:cNvPr>
          <p:cNvPicPr>
            <a:picLocks noChangeAspect="1"/>
          </p:cNvPicPr>
          <p:nvPr/>
        </p:nvPicPr>
        <p:blipFill>
          <a:blip r:embed="rId3"/>
          <a:stretch>
            <a:fillRect/>
          </a:stretch>
        </p:blipFill>
        <p:spPr>
          <a:xfrm>
            <a:off x="3443284" y="995654"/>
            <a:ext cx="5291226" cy="3224191"/>
          </a:xfrm>
          <a:prstGeom prst="rect">
            <a:avLst/>
          </a:prstGeom>
        </p:spPr>
      </p:pic>
      <p:sp>
        <p:nvSpPr>
          <p:cNvPr id="6" name="Rectangle 5">
            <a:extLst>
              <a:ext uri="{FF2B5EF4-FFF2-40B4-BE49-F238E27FC236}">
                <a16:creationId xmlns:a16="http://schemas.microsoft.com/office/drawing/2014/main" id="{9066143B-3D2E-DE79-C7D2-4544C9513F78}"/>
              </a:ext>
            </a:extLst>
          </p:cNvPr>
          <p:cNvSpPr/>
          <p:nvPr/>
        </p:nvSpPr>
        <p:spPr>
          <a:xfrm>
            <a:off x="105109" y="4904185"/>
            <a:ext cx="2839691" cy="221792"/>
          </a:xfrm>
          <a:prstGeom prst="rect">
            <a:avLst/>
          </a:prstGeom>
          <a:solidFill>
            <a:srgbClr val="002060"/>
          </a:solidFill>
          <a:ln>
            <a:solidFill>
              <a:schemeClr val="accent2"/>
            </a:solidFill>
          </a:ln>
        </p:spPr>
        <p:txBody>
          <a:bodyPr wrap="square">
            <a:spAutoFit/>
          </a:bodyPr>
          <a:lstStyle/>
          <a:p>
            <a:pPr>
              <a:lnSpc>
                <a:spcPct val="115000"/>
              </a:lnSpc>
            </a:pPr>
            <a:r>
              <a:rPr lang="en-US" sz="800" baseline="3000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rPr>
              <a:t>Based on U.S. Dept. of Education’s Conceptual Framework</a:t>
            </a:r>
          </a:p>
        </p:txBody>
      </p:sp>
    </p:spTree>
    <p:extLst>
      <p:ext uri="{BB962C8B-B14F-4D97-AF65-F5344CB8AC3E}">
        <p14:creationId xmlns:p14="http://schemas.microsoft.com/office/powerpoint/2010/main" val="37358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8" name="Title 7"/>
          <p:cNvSpPr>
            <a:spLocks noGrp="1"/>
          </p:cNvSpPr>
          <p:nvPr>
            <p:ph type="title"/>
          </p:nvPr>
        </p:nvSpPr>
        <p:spPr>
          <a:xfrm>
            <a:off x="425807" y="216694"/>
            <a:ext cx="8718193" cy="509929"/>
          </a:xfrm>
        </p:spPr>
        <p:txBody>
          <a:bodyPr/>
          <a:lstStyle/>
          <a:p>
            <a:r>
              <a:rPr lang="en-US" sz="2000" dirty="0">
                <a:latin typeface="Georgia" panose="02040502050405020303" pitchFamily="18" charset="0"/>
              </a:rPr>
              <a:t>New VOCAL index/scaled-score data </a:t>
            </a:r>
            <a:r>
              <a:rPr lang="en-US" sz="2000" b="1" dirty="0">
                <a:latin typeface="Georgia" panose="02040502050405020303" pitchFamily="18" charset="0"/>
              </a:rPr>
              <a:t>available at the school- and student group- level (2022)</a:t>
            </a:r>
          </a:p>
        </p:txBody>
      </p:sp>
      <p:sp>
        <p:nvSpPr>
          <p:cNvPr id="9" name="Content Placeholder 8"/>
          <p:cNvSpPr>
            <a:spLocks noGrp="1"/>
          </p:cNvSpPr>
          <p:nvPr>
            <p:ph idx="1"/>
          </p:nvPr>
        </p:nvSpPr>
        <p:spPr>
          <a:xfrm>
            <a:off x="254000" y="862708"/>
            <a:ext cx="8890001" cy="3798192"/>
          </a:xfrm>
          <a:solidFill>
            <a:schemeClr val="bg1"/>
          </a:solidFill>
        </p:spPr>
        <p:txBody>
          <a:bodyPr/>
          <a:lstStyle/>
          <a:p>
            <a:pPr marL="515938" lvl="1" indent="-284163">
              <a:lnSpc>
                <a:spcPct val="150000"/>
              </a:lnSpc>
              <a:spcBef>
                <a:spcPts val="0"/>
              </a:spcBef>
              <a:spcAft>
                <a:spcPts val="1200"/>
              </a:spcAft>
              <a:buClr>
                <a:schemeClr val="accent2"/>
              </a:buClr>
              <a:buSzPts val="18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Dimension scores (Engagement, Safety, Environment) for student groups (N≥20)</a:t>
            </a:r>
          </a:p>
          <a:p>
            <a:pPr marL="515938" lvl="1" indent="-284163">
              <a:lnSpc>
                <a:spcPct val="150000"/>
              </a:lnSpc>
              <a:spcBef>
                <a:spcPts val="0"/>
              </a:spcBef>
              <a:buClr>
                <a:schemeClr val="accent2"/>
              </a:buClr>
              <a:buSzPts val="18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Participation (Engagement Topic) score at school level (N≥50)</a:t>
            </a:r>
            <a:endParaRPr lang="en-US" sz="1600" dirty="0">
              <a:solidFill>
                <a:srgbClr val="002060"/>
              </a:solidFill>
              <a:latin typeface="Segoe UI" panose="020B0502040204020203" pitchFamily="34" charset="0"/>
              <a:cs typeface="Segoe UI" panose="020B0502040204020203" pitchFamily="34" charset="0"/>
            </a:endParaRPr>
          </a:p>
          <a:p>
            <a:pPr marL="739775" lvl="2" indent="-223838">
              <a:lnSpc>
                <a:spcPct val="150000"/>
              </a:lnSpc>
              <a:spcBef>
                <a:spcPts val="0"/>
              </a:spcBef>
              <a:buClr>
                <a:schemeClr val="accent2"/>
              </a:buClr>
              <a:buSzPct val="100000"/>
              <a:buFont typeface="Courier New" panose="02070309020205020404" pitchFamily="49" charset="0"/>
              <a:buChar char="o"/>
            </a:pP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In my academic classes, students wrestle with problems that don't have an obvious answer. G8</a:t>
            </a:r>
          </a:p>
          <a:p>
            <a:pPr marL="739775" lvl="2" indent="-223838">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In my classes, students teach each other how they solved a problem. </a:t>
            </a: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G5</a:t>
            </a:r>
            <a:endParaRPr lang="en-US" dirty="0">
              <a:solidFill>
                <a:schemeClr val="accent2">
                  <a:lumMod val="50000"/>
                </a:schemeClr>
              </a:solidFill>
              <a:latin typeface="Segoe UI" panose="020B0502040204020203" pitchFamily="34" charset="0"/>
              <a:cs typeface="Segoe UI" panose="020B0502040204020203" pitchFamily="34" charset="0"/>
            </a:endParaRPr>
          </a:p>
          <a:p>
            <a:pPr marL="515938" lvl="1" indent="-284163">
              <a:lnSpc>
                <a:spcPct val="150000"/>
              </a:lnSpc>
              <a:spcBef>
                <a:spcPts val="0"/>
              </a:spcBef>
              <a:buClr>
                <a:schemeClr val="accent2"/>
              </a:buClr>
              <a:buSzPts val="18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Instructional Environment</a:t>
            </a:r>
            <a:r>
              <a:rPr lang="en-US" sz="1600" dirty="0">
                <a:solidFill>
                  <a:srgbClr val="002060"/>
                </a:solidFill>
                <a:latin typeface="Segoe UI" panose="020B0502040204020203" pitchFamily="34" charset="0"/>
                <a:cs typeface="Segoe UI" panose="020B0502040204020203" pitchFamily="34" charset="0"/>
              </a:rPr>
              <a:t> </a:t>
            </a:r>
            <a:r>
              <a:rPr lang="en-US" sz="1600" b="1" dirty="0">
                <a:solidFill>
                  <a:srgbClr val="002060"/>
                </a:solidFill>
                <a:latin typeface="Segoe UI" panose="020B0502040204020203" pitchFamily="34" charset="0"/>
                <a:cs typeface="Segoe UI" panose="020B0502040204020203" pitchFamily="34" charset="0"/>
              </a:rPr>
              <a:t>(Environment Topic) score at school level (N≥50)</a:t>
            </a:r>
          </a:p>
          <a:p>
            <a:pPr marL="739775" lvl="1" indent="-223838">
              <a:lnSpc>
                <a:spcPct val="150000"/>
              </a:lnSpc>
              <a:spcBef>
                <a:spcPts val="0"/>
              </a:spcBef>
              <a:buClr>
                <a:schemeClr val="accent2"/>
              </a:buClr>
              <a:buSzPct val="100000"/>
              <a:buFont typeface="Courier New" panose="02070309020205020404" pitchFamily="49" charset="0"/>
              <a:buChar char="o"/>
            </a:pP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Students are given multiple opportunities to show that they have mastered their classwork. G8</a:t>
            </a:r>
          </a:p>
          <a:p>
            <a:pPr marL="739775" lvl="1" indent="-223838">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In my classes, mistakes or even failure on an assignment are viewed as an important part of our learning. G10</a:t>
            </a:r>
          </a:p>
          <a:p>
            <a:pPr marL="511175" indent="-280988">
              <a:lnSpc>
                <a:spcPct val="150000"/>
              </a:lnSpc>
              <a:spcBef>
                <a:spcPts val="0"/>
              </a:spcBef>
              <a:buClr>
                <a:schemeClr val="accent2"/>
              </a:buClr>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Bullying (Safety Topic) score at school level (N≥50)</a:t>
            </a:r>
          </a:p>
          <a:p>
            <a:pPr marL="741363" lvl="1" indent="-230188">
              <a:lnSpc>
                <a:spcPct val="150000"/>
              </a:lnSpc>
              <a:spcBef>
                <a:spcPts val="0"/>
              </a:spcBef>
              <a:buClr>
                <a:schemeClr val="accent2"/>
              </a:buClr>
              <a:buSzPct val="100000"/>
              <a:buFont typeface="Courier New" panose="02070309020205020404" pitchFamily="49" charset="0"/>
              <a:buChar char="o"/>
            </a:pP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In my school, groups of students tease or pick on one student. G4, G5, G8, G10</a:t>
            </a:r>
          </a:p>
          <a:p>
            <a:pPr marL="741363" lvl="1" indent="-230188">
              <a:lnSpc>
                <a:spcPct val="150000"/>
              </a:lnSpc>
              <a:spcBef>
                <a:spcPts val="0"/>
              </a:spcBef>
              <a:buClr>
                <a:schemeClr val="accent2"/>
              </a:buClr>
              <a:buSzPct val="100000"/>
              <a:buFont typeface="Courier New" panose="02070309020205020404" pitchFamily="49" charset="0"/>
              <a:buChar char="o"/>
            </a:pPr>
            <a:r>
              <a:rPr lang="en-US" sz="1300" dirty="0">
                <a:solidFill>
                  <a:schemeClr val="accent2">
                    <a:lumMod val="50000"/>
                  </a:schemeClr>
                </a:solidFill>
                <a:latin typeface="Segoe UI" panose="020B0502040204020203" pitchFamily="34" charset="0"/>
                <a:cs typeface="Segoe UI" panose="020B0502040204020203" pitchFamily="34" charset="0"/>
              </a:rPr>
              <a:t>Teachers, students, and the principal work together to prevent (stop) bullying. </a:t>
            </a:r>
            <a:r>
              <a:rPr lang="en-US" sz="1300" u="none" strike="noStrike" dirty="0">
                <a:solidFill>
                  <a:schemeClr val="accent2">
                    <a:lumMod val="50000"/>
                  </a:schemeClr>
                </a:solidFill>
                <a:effectLst/>
                <a:latin typeface="Segoe UI" panose="020B0502040204020203" pitchFamily="34" charset="0"/>
                <a:cs typeface="Segoe UI" panose="020B0502040204020203" pitchFamily="34" charset="0"/>
              </a:rPr>
              <a:t>G4, G5, G8, G10</a:t>
            </a:r>
          </a:p>
          <a:p>
            <a:pPr marL="741363" lvl="1" indent="-230188">
              <a:lnSpc>
                <a:spcPct val="150000"/>
              </a:lnSpc>
              <a:spcBef>
                <a:spcPts val="0"/>
              </a:spcBef>
              <a:spcAft>
                <a:spcPts val="1200"/>
              </a:spcAft>
              <a:buClr>
                <a:schemeClr val="accent2"/>
              </a:buClr>
              <a:buSzPct val="100000"/>
              <a:buFont typeface="Courier New" panose="02070309020205020404" pitchFamily="49" charset="0"/>
              <a:buChar char="o"/>
            </a:pPr>
            <a:endParaRPr lang="en-US" sz="1300" u="none" strike="noStrike" dirty="0">
              <a:solidFill>
                <a:schemeClr val="accent2">
                  <a:lumMod val="50000"/>
                </a:schemeClr>
              </a:solidFill>
              <a:effectLst/>
              <a:latin typeface="Segoe UI" panose="020B0502040204020203" pitchFamily="34" charset="0"/>
              <a:cs typeface="Segoe UI" panose="020B0502040204020203" pitchFamily="34" charset="0"/>
            </a:endParaRPr>
          </a:p>
          <a:p>
            <a:pPr marL="511175" indent="-280988">
              <a:lnSpc>
                <a:spcPct val="150000"/>
              </a:lnSpc>
              <a:spcBef>
                <a:spcPts val="0"/>
              </a:spcBef>
              <a:spcAft>
                <a:spcPts val="1200"/>
              </a:spcAft>
              <a:buClr>
                <a:schemeClr val="accent2"/>
              </a:buClr>
              <a:buSzPct val="100000"/>
              <a:buFont typeface="Wingdings 2" panose="05020102010507070707" pitchFamily="18" charset="2"/>
              <a:buChar char="ì"/>
            </a:pPr>
            <a:endParaRPr lang="en-US" sz="1600" b="1" dirty="0">
              <a:solidFill>
                <a:schemeClr val="accent2">
                  <a:lumMod val="50000"/>
                </a:schemeClr>
              </a:solidFill>
              <a:latin typeface="Segoe UI" panose="020B0502040204020203" pitchFamily="34" charset="0"/>
              <a:cs typeface="Segoe UI" panose="020B0502040204020203" pitchFamily="34" charset="0"/>
            </a:endParaRPr>
          </a:p>
          <a:p>
            <a:pPr marL="741363" lvl="1" indent="-230188">
              <a:lnSpc>
                <a:spcPct val="150000"/>
              </a:lnSpc>
              <a:spcBef>
                <a:spcPts val="0"/>
              </a:spcBef>
              <a:buClr>
                <a:schemeClr val="accent2"/>
              </a:buClr>
              <a:buSzPct val="100000"/>
              <a:buFont typeface="Courier New" panose="02070309020205020404" pitchFamily="49" charset="0"/>
              <a:buChar char="o"/>
            </a:pPr>
            <a:endParaRPr lang="en-US" sz="1300" b="1" dirty="0">
              <a:solidFill>
                <a:schemeClr val="accent2">
                  <a:lumMod val="50000"/>
                </a:schemeClr>
              </a:solidFill>
              <a:latin typeface="Segoe UI" panose="020B0502040204020203" pitchFamily="34" charset="0"/>
              <a:cs typeface="Segoe UI" panose="020B0502040204020203" pitchFamily="34" charset="0"/>
            </a:endParaRPr>
          </a:p>
          <a:p>
            <a:pPr marL="741363" lvl="1" indent="-230188">
              <a:lnSpc>
                <a:spcPct val="150000"/>
              </a:lnSpc>
              <a:spcBef>
                <a:spcPts val="0"/>
              </a:spcBef>
              <a:buClr>
                <a:schemeClr val="accent2"/>
              </a:buClr>
              <a:buSzPct val="100000"/>
              <a:buFont typeface="Courier New" panose="02070309020205020404" pitchFamily="49" charset="0"/>
              <a:buChar char="o"/>
            </a:pPr>
            <a:endParaRPr lang="en-US" sz="1300" b="1"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chemeClr val="accent2">
                  <a:lumMod val="50000"/>
                </a:schemeClr>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chemeClr val="accent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931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8" name="Title 7"/>
          <p:cNvSpPr>
            <a:spLocks noGrp="1"/>
          </p:cNvSpPr>
          <p:nvPr>
            <p:ph type="title"/>
          </p:nvPr>
        </p:nvSpPr>
        <p:spPr/>
        <p:txBody>
          <a:bodyPr/>
          <a:lstStyle/>
          <a:p>
            <a:r>
              <a:rPr lang="en-US" sz="2000" dirty="0">
                <a:latin typeface="Georgia" panose="02040502050405020303" pitchFamily="18" charset="0"/>
              </a:rPr>
              <a:t>New data visualization (+associated narratives): Index/scaled score distribution divided using 3 cut-points</a:t>
            </a:r>
          </a:p>
        </p:txBody>
      </p:sp>
      <p:graphicFrame>
        <p:nvGraphicFramePr>
          <p:cNvPr id="7" name="Chart 6" descr="Graph shows the percent of grade 8 students within each school climate category. Four categories are shown: least favorable views (&lt;=30); somewhat favorable views (31 - 51); favorable views (51 - 70); and, most favorable views (&gt;70).">
            <a:extLst>
              <a:ext uri="{FF2B5EF4-FFF2-40B4-BE49-F238E27FC236}">
                <a16:creationId xmlns:a16="http://schemas.microsoft.com/office/drawing/2014/main" id="{DC6D428B-7B65-4423-B801-F84123ADC0C2}"/>
              </a:ext>
            </a:extLst>
          </p:cNvPr>
          <p:cNvGraphicFramePr/>
          <p:nvPr>
            <p:extLst>
              <p:ext uri="{D42A27DB-BD31-4B8C-83A1-F6EECF244321}">
                <p14:modId xmlns:p14="http://schemas.microsoft.com/office/powerpoint/2010/main" val="2884489934"/>
              </p:ext>
            </p:extLst>
          </p:nvPr>
        </p:nvGraphicFramePr>
        <p:xfrm>
          <a:off x="306121" y="884465"/>
          <a:ext cx="4157879" cy="31497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9A3C83-999A-4509-B937-0C61DBA2CB7B}"/>
              </a:ext>
            </a:extLst>
          </p:cNvPr>
          <p:cNvSpPr txBox="1"/>
          <p:nvPr/>
        </p:nvSpPr>
        <p:spPr>
          <a:xfrm>
            <a:off x="198122" y="4091854"/>
            <a:ext cx="8420278" cy="846386"/>
          </a:xfrm>
          <a:prstGeom prst="rect">
            <a:avLst/>
          </a:prstGeom>
          <a:noFill/>
        </p:spPr>
        <p:txBody>
          <a:bodyPr wrap="square" rtlCol="0">
            <a:spAutoFit/>
          </a:bodyPr>
          <a:lstStyle/>
          <a:p>
            <a:pPr marL="285750" indent="-285750">
              <a:spcAft>
                <a:spcPts val="600"/>
              </a:spcAft>
              <a:buClr>
                <a:schemeClr val="accent2"/>
              </a:buClr>
              <a:buFont typeface="Wingdings 2" panose="05020102010507070707" pitchFamily="18" charset="2"/>
              <a:buChar char="ê"/>
            </a:pPr>
            <a:r>
              <a:rPr lang="en-US" sz="1300" b="1" dirty="0">
                <a:solidFill>
                  <a:schemeClr val="accent2">
                    <a:lumMod val="50000"/>
                  </a:schemeClr>
                </a:solidFill>
                <a:latin typeface="Segoe UI" panose="020B0502040204020203" pitchFamily="34" charset="0"/>
                <a:cs typeface="Segoe UI" panose="020B0502040204020203" pitchFamily="34" charset="0"/>
              </a:rPr>
              <a:t>Overall VOCAL score </a:t>
            </a:r>
            <a:r>
              <a:rPr lang="en-US" sz="1300" dirty="0">
                <a:latin typeface="Segoe UI" panose="020B0502040204020203" pitchFamily="34" charset="0"/>
                <a:cs typeface="Segoe UI" panose="020B0502040204020203" pitchFamily="34" charset="0"/>
              </a:rPr>
              <a:t>used to categorize student views into four scoring groups</a:t>
            </a:r>
          </a:p>
          <a:p>
            <a:pPr marL="285750" indent="-285750">
              <a:spcAft>
                <a:spcPts val="600"/>
              </a:spcAft>
              <a:buClr>
                <a:schemeClr val="accent2"/>
              </a:buClr>
              <a:buFont typeface="Wingdings 2" panose="05020102010507070707" pitchFamily="18" charset="2"/>
              <a:buChar char="ê"/>
            </a:pPr>
            <a:r>
              <a:rPr lang="en-US" sz="1300" b="1" dirty="0">
                <a:solidFill>
                  <a:schemeClr val="accent2">
                    <a:lumMod val="50000"/>
                  </a:schemeClr>
                </a:solidFill>
                <a:latin typeface="Segoe UI" panose="020B0502040204020203" pitchFamily="34" charset="0"/>
                <a:cs typeface="Segoe UI" panose="020B0502040204020203" pitchFamily="34" charset="0"/>
              </a:rPr>
              <a:t>3 cut points benchmark and describe student views </a:t>
            </a:r>
            <a:r>
              <a:rPr lang="en-US" sz="1300" dirty="0">
                <a:latin typeface="Segoe UI" panose="020B0502040204020203" pitchFamily="34" charset="0"/>
                <a:cs typeface="Segoe UI" panose="020B0502040204020203" pitchFamily="34" charset="0"/>
              </a:rPr>
              <a:t>(30, 50, and 70) </a:t>
            </a:r>
          </a:p>
          <a:p>
            <a:pPr marL="285750" indent="-285750">
              <a:buClr>
                <a:schemeClr val="accent2"/>
              </a:buClr>
              <a:buFont typeface="Wingdings 2" panose="05020102010507070707" pitchFamily="18" charset="2"/>
              <a:buChar char="ê"/>
            </a:pPr>
            <a:r>
              <a:rPr lang="en-US" sz="1300" b="1" dirty="0">
                <a:solidFill>
                  <a:schemeClr val="accent2">
                    <a:lumMod val="50000"/>
                  </a:schemeClr>
                </a:solidFill>
                <a:latin typeface="Segoe UI" panose="020B0502040204020203" pitchFamily="34" charset="0"/>
                <a:cs typeface="Segoe UI" panose="020B0502040204020203" pitchFamily="34" charset="0"/>
              </a:rPr>
              <a:t>Reported out </a:t>
            </a:r>
            <a:r>
              <a:rPr lang="en-US" sz="1300" dirty="0">
                <a:latin typeface="Segoe UI" panose="020B0502040204020203" pitchFamily="34" charset="0"/>
                <a:cs typeface="Segoe UI" panose="020B0502040204020203" pitchFamily="34" charset="0"/>
              </a:rPr>
              <a:t>at state-, district-, school-, and grade-level for comparative analyses</a:t>
            </a:r>
          </a:p>
        </p:txBody>
      </p:sp>
      <p:graphicFrame>
        <p:nvGraphicFramePr>
          <p:cNvPr id="6" name="Chart 5" descr="Graph shows the percent of grade 8 students within each school climate category. Four categories are shown: least favorable views (&lt;=30); somewhat favorable views (31 - 51); favorable views (51 - 70); and, most favorable views (&gt;70).">
            <a:extLst>
              <a:ext uri="{FF2B5EF4-FFF2-40B4-BE49-F238E27FC236}">
                <a16:creationId xmlns:a16="http://schemas.microsoft.com/office/drawing/2014/main" id="{12BBDACF-1BA1-AB89-7F1D-5909DE16954D}"/>
              </a:ext>
            </a:extLst>
          </p:cNvPr>
          <p:cNvGraphicFramePr/>
          <p:nvPr>
            <p:extLst>
              <p:ext uri="{D42A27DB-BD31-4B8C-83A1-F6EECF244321}">
                <p14:modId xmlns:p14="http://schemas.microsoft.com/office/powerpoint/2010/main" val="1059711096"/>
              </p:ext>
            </p:extLst>
          </p:nvPr>
        </p:nvGraphicFramePr>
        <p:xfrm>
          <a:off x="4689921" y="884465"/>
          <a:ext cx="4157879" cy="3149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020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26C-3B55-4A6C-B610-5D67F2F8D42F}"/>
              </a:ext>
            </a:extLst>
          </p:cNvPr>
          <p:cNvSpPr>
            <a:spLocks noGrp="1"/>
          </p:cNvSpPr>
          <p:nvPr>
            <p:ph type="title"/>
          </p:nvPr>
        </p:nvSpPr>
        <p:spPr/>
        <p:txBody>
          <a:bodyPr/>
          <a:lstStyle/>
          <a:p>
            <a:r>
              <a:rPr lang="en-US" dirty="0">
                <a:latin typeface="Georgia" panose="02040502050405020303" pitchFamily="18" charset="0"/>
              </a:rPr>
              <a:t>VOCAL reporting details:</a:t>
            </a:r>
          </a:p>
        </p:txBody>
      </p:sp>
      <p:sp>
        <p:nvSpPr>
          <p:cNvPr id="3" name="Text Placeholder 2">
            <a:extLst>
              <a:ext uri="{FF2B5EF4-FFF2-40B4-BE49-F238E27FC236}">
                <a16:creationId xmlns:a16="http://schemas.microsoft.com/office/drawing/2014/main" id="{87192B55-4253-4D19-A26E-5CAADB96BA3E}"/>
              </a:ext>
            </a:extLst>
          </p:cNvPr>
          <p:cNvSpPr>
            <a:spLocks noGrp="1"/>
          </p:cNvSpPr>
          <p:nvPr>
            <p:ph type="body" idx="1"/>
          </p:nvPr>
        </p:nvSpPr>
        <p:spPr>
          <a:xfrm>
            <a:off x="364530" y="1036080"/>
            <a:ext cx="8528229" cy="2553450"/>
          </a:xfrm>
        </p:spPr>
        <p:txBody>
          <a:bodyPr/>
          <a:lstStyle/>
          <a:p>
            <a:pPr>
              <a:spcBef>
                <a:spcPts val="0"/>
              </a:spcBef>
              <a:spcAft>
                <a:spcPts val="600"/>
              </a:spcAft>
              <a:buSzPct val="1000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Report timeline (2023 going forward)</a:t>
            </a:r>
          </a:p>
          <a:p>
            <a:pPr lvl="1">
              <a:spcBef>
                <a:spcPts val="600"/>
              </a:spcBef>
              <a:spcAft>
                <a:spcPts val="600"/>
              </a:spcAft>
              <a:buSzPct val="100000"/>
              <a:buFont typeface="Courier New" panose="02070309020205020404" pitchFamily="49" charset="0"/>
              <a:buChar char="o"/>
            </a:pPr>
            <a:r>
              <a:rPr lang="en-US" sz="1400" b="1" dirty="0">
                <a:solidFill>
                  <a:schemeClr val="accent2">
                    <a:lumMod val="50000"/>
                  </a:schemeClr>
                </a:solidFill>
                <a:latin typeface="Segoe UI" panose="020B0502040204020203" pitchFamily="34" charset="0"/>
                <a:cs typeface="Segoe UI" panose="020B0502040204020203" pitchFamily="34" charset="0"/>
              </a:rPr>
              <a:t>Preliminary dashboard/report:</a:t>
            </a:r>
            <a:r>
              <a:rPr lang="en-US" sz="1400" dirty="0">
                <a:solidFill>
                  <a:schemeClr val="accent2">
                    <a:lumMod val="50000"/>
                  </a:schemeClr>
                </a:solidFill>
                <a:latin typeface="Segoe UI" panose="020B0502040204020203" pitchFamily="34" charset="0"/>
                <a:cs typeface="Segoe UI" panose="020B0502040204020203" pitchFamily="34" charset="0"/>
              </a:rPr>
              <a:t> Late June/early July </a:t>
            </a:r>
          </a:p>
          <a:p>
            <a:pPr lvl="1">
              <a:lnSpc>
                <a:spcPct val="150000"/>
              </a:lnSpc>
              <a:spcBef>
                <a:spcPts val="0"/>
              </a:spcBef>
              <a:spcAft>
                <a:spcPts val="600"/>
              </a:spcAft>
              <a:buSzPct val="100000"/>
              <a:buFont typeface="Courier New" panose="02070309020205020404" pitchFamily="49" charset="0"/>
              <a:buChar char="o"/>
            </a:pPr>
            <a:r>
              <a:rPr lang="en-US" sz="1400" b="1" dirty="0">
                <a:solidFill>
                  <a:schemeClr val="accent2">
                    <a:lumMod val="50000"/>
                  </a:schemeClr>
                </a:solidFill>
                <a:latin typeface="Segoe UI" panose="020B0502040204020203" pitchFamily="34" charset="0"/>
                <a:cs typeface="Segoe UI" panose="020B0502040204020203" pitchFamily="34" charset="0"/>
              </a:rPr>
              <a:t>Final dashboard/report:</a:t>
            </a:r>
            <a:r>
              <a:rPr lang="en-US" sz="1400" dirty="0">
                <a:solidFill>
                  <a:schemeClr val="accent2">
                    <a:lumMod val="50000"/>
                  </a:schemeClr>
                </a:solidFill>
                <a:latin typeface="Segoe UI" panose="020B0502040204020203" pitchFamily="34" charset="0"/>
                <a:cs typeface="Segoe UI" panose="020B0502040204020203" pitchFamily="34" charset="0"/>
              </a:rPr>
              <a:t> Early/Mid September</a:t>
            </a:r>
          </a:p>
          <a:p>
            <a:pPr lvl="1">
              <a:lnSpc>
                <a:spcPct val="150000"/>
              </a:lnSpc>
              <a:spcBef>
                <a:spcPts val="0"/>
              </a:spcBef>
              <a:spcAft>
                <a:spcPts val="600"/>
              </a:spcAft>
              <a:buSzPct val="100000"/>
              <a:buFont typeface="Courier New" panose="02070309020205020404" pitchFamily="49" charset="0"/>
              <a:buChar char="o"/>
            </a:pPr>
            <a:endParaRPr lang="en-US" sz="1300" dirty="0">
              <a:solidFill>
                <a:schemeClr val="accent2">
                  <a:lumMod val="75000"/>
                </a:schemeClr>
              </a:solidFill>
              <a:latin typeface="Segoe UI" panose="020B0502040204020203" pitchFamily="34" charset="0"/>
              <a:cs typeface="Segoe UI" panose="020B0502040204020203" pitchFamily="34" charset="0"/>
            </a:endParaRPr>
          </a:p>
          <a:p>
            <a:pPr>
              <a:spcBef>
                <a:spcPts val="0"/>
              </a:spcBef>
              <a:spcAft>
                <a:spcPts val="600"/>
              </a:spcAft>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Access to VOCAL</a:t>
            </a:r>
          </a:p>
          <a:p>
            <a:pPr lvl="1">
              <a:buSzPct val="100000"/>
              <a:buFont typeface="Courier New" panose="02070309020205020404" pitchFamily="49" charset="0"/>
              <a:buChar char="o"/>
            </a:pPr>
            <a:r>
              <a:rPr lang="en-US" sz="1400" b="1" dirty="0">
                <a:solidFill>
                  <a:schemeClr val="accent2">
                    <a:lumMod val="50000"/>
                  </a:schemeClr>
                </a:solidFill>
                <a:latin typeface="Segoe UI" panose="020B0502040204020203" pitchFamily="34" charset="0"/>
                <a:cs typeface="Segoe UI" panose="020B0502040204020203" pitchFamily="34" charset="0"/>
              </a:rPr>
              <a:t>Edwin</a:t>
            </a:r>
            <a:r>
              <a:rPr lang="en-US" sz="1400" dirty="0">
                <a:solidFill>
                  <a:schemeClr val="accent2">
                    <a:lumMod val="50000"/>
                  </a:schemeClr>
                </a:solidFill>
                <a:latin typeface="Segoe UI" panose="020B0502040204020203" pitchFamily="34" charset="0"/>
                <a:cs typeface="Segoe UI" panose="020B0502040204020203" pitchFamily="34" charset="0"/>
              </a:rPr>
              <a:t> (Security Portal)</a:t>
            </a:r>
          </a:p>
          <a:p>
            <a:pPr lvl="1">
              <a:buSzPct val="100000"/>
              <a:buFont typeface="Courier New" panose="02070309020205020404" pitchFamily="49" charset="0"/>
              <a:buChar char="o"/>
            </a:pPr>
            <a:r>
              <a:rPr lang="en-US" sz="1400" b="1" dirty="0">
                <a:solidFill>
                  <a:schemeClr val="accent2">
                    <a:lumMod val="50000"/>
                  </a:schemeClr>
                </a:solidFill>
                <a:latin typeface="Segoe UI" panose="020B0502040204020203" pitchFamily="34" charset="0"/>
                <a:cs typeface="Segoe UI" panose="020B0502040204020203" pitchFamily="34" charset="0"/>
              </a:rPr>
              <a:t>Power BI interface </a:t>
            </a:r>
            <a:r>
              <a:rPr lang="en-US" sz="1400" dirty="0">
                <a:solidFill>
                  <a:schemeClr val="accent2">
                    <a:lumMod val="50000"/>
                  </a:schemeClr>
                </a:solidFill>
                <a:latin typeface="Segoe UI" panose="020B0502040204020203" pitchFamily="34" charset="0"/>
                <a:cs typeface="Segoe UI" panose="020B0502040204020203" pitchFamily="34" charset="0"/>
              </a:rPr>
              <a:t>– graphics, visuals (2018 through 2022…...)</a:t>
            </a:r>
          </a:p>
          <a:p>
            <a:pPr lvl="1">
              <a:buSzPct val="100000"/>
              <a:buFont typeface="Courier New" panose="02070309020205020404" pitchFamily="49" charset="0"/>
              <a:buChar char="o"/>
            </a:pPr>
            <a:r>
              <a:rPr lang="en-US" sz="1400" b="1" dirty="0">
                <a:solidFill>
                  <a:schemeClr val="accent2">
                    <a:lumMod val="50000"/>
                  </a:schemeClr>
                </a:solidFill>
                <a:latin typeface="Segoe UI" panose="020B0502040204020203" pitchFamily="34" charset="0"/>
                <a:cs typeface="Segoe UI" panose="020B0502040204020203" pitchFamily="34" charset="0"/>
              </a:rPr>
              <a:t>VC301 report data – </a:t>
            </a:r>
            <a:r>
              <a:rPr lang="en-US" sz="1400" dirty="0">
                <a:solidFill>
                  <a:schemeClr val="accent2">
                    <a:lumMod val="50000"/>
                  </a:schemeClr>
                </a:solidFill>
                <a:latin typeface="Segoe UI" panose="020B0502040204020203" pitchFamily="34" charset="0"/>
                <a:cs typeface="Segoe UI" panose="020B0502040204020203" pitchFamily="34" charset="0"/>
              </a:rPr>
              <a:t>downloads available for analyses</a:t>
            </a:r>
          </a:p>
        </p:txBody>
      </p:sp>
      <p:sp>
        <p:nvSpPr>
          <p:cNvPr id="4" name="Slide Number Placeholder 3">
            <a:extLst>
              <a:ext uri="{FF2B5EF4-FFF2-40B4-BE49-F238E27FC236}">
                <a16:creationId xmlns:a16="http://schemas.microsoft.com/office/drawing/2014/main" id="{D6A06B55-153C-4D1C-BB66-911509A14B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45923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8401" y="216694"/>
            <a:ext cx="8805600" cy="509929"/>
          </a:xfrm>
        </p:spPr>
        <p:txBody>
          <a:bodyPr/>
          <a:lstStyle/>
          <a:p>
            <a:r>
              <a:rPr lang="en-US" sz="1800" dirty="0">
                <a:latin typeface="Georgia" panose="02040502050405020303" pitchFamily="18" charset="0"/>
              </a:rPr>
              <a:t>Edwin Analytics Portal is within the Security Portal and is accessed on DESE’s webpage</a:t>
            </a:r>
          </a:p>
        </p:txBody>
      </p:sp>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7" name="Picture 6" descr="Security Portal&#10;">
            <a:extLst>
              <a:ext uri="{FF2B5EF4-FFF2-40B4-BE49-F238E27FC236}">
                <a16:creationId xmlns:a16="http://schemas.microsoft.com/office/drawing/2014/main" id="{1123AD7D-3201-485E-B48F-7C24272D3DE4}"/>
              </a:ext>
            </a:extLst>
          </p:cNvPr>
          <p:cNvPicPr>
            <a:picLocks noChangeAspect="1"/>
          </p:cNvPicPr>
          <p:nvPr/>
        </p:nvPicPr>
        <p:blipFill rotWithShape="1">
          <a:blip r:embed="rId3"/>
          <a:srcRect l="62643" b="56178"/>
          <a:stretch/>
        </p:blipFill>
        <p:spPr bwMode="auto">
          <a:xfrm>
            <a:off x="281807" y="1723526"/>
            <a:ext cx="2646680" cy="2888616"/>
          </a:xfrm>
          <a:prstGeom prst="rect">
            <a:avLst/>
          </a:prstGeom>
          <a:ln>
            <a:solidFill>
              <a:schemeClr val="accent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3CDE51D-816E-45EC-A5E7-F7C9123616D1}"/>
              </a:ext>
            </a:extLst>
          </p:cNvPr>
          <p:cNvSpPr txBox="1"/>
          <p:nvPr/>
        </p:nvSpPr>
        <p:spPr>
          <a:xfrm>
            <a:off x="460800" y="865534"/>
            <a:ext cx="2334293" cy="307777"/>
          </a:xfrm>
          <a:prstGeom prst="rect">
            <a:avLst/>
          </a:prstGeom>
          <a:noFill/>
        </p:spPr>
        <p:txBody>
          <a:bodyPr wrap="none" rtlCol="0">
            <a:spAutoFit/>
          </a:bodyPr>
          <a:lstStyle/>
          <a:p>
            <a:r>
              <a:rPr lang="en-US" dirty="0">
                <a:hlinkClick r:id="rId4"/>
              </a:rPr>
              <a:t>https://www.doe.mass.edu/</a:t>
            </a:r>
            <a:endParaRPr lang="en-US" dirty="0"/>
          </a:p>
        </p:txBody>
      </p:sp>
      <p:cxnSp>
        <p:nvCxnSpPr>
          <p:cNvPr id="9" name="Straight Arrow Connector 8">
            <a:extLst>
              <a:ext uri="{FF2B5EF4-FFF2-40B4-BE49-F238E27FC236}">
                <a16:creationId xmlns:a16="http://schemas.microsoft.com/office/drawing/2014/main" id="{E8962BD8-0948-42A6-8F7E-5112A0B994A1}"/>
              </a:ext>
              <a:ext uri="{C183D7F6-B498-43B3-948B-1728B52AA6E4}">
                <adec:decorative xmlns:adec="http://schemas.microsoft.com/office/drawing/2017/decorative" val="1"/>
              </a:ext>
            </a:extLst>
          </p:cNvPr>
          <p:cNvCxnSpPr>
            <a:cxnSpLocks/>
            <a:stCxn id="11" idx="2"/>
          </p:cNvCxnSpPr>
          <p:nvPr/>
        </p:nvCxnSpPr>
        <p:spPr>
          <a:xfrm>
            <a:off x="1708175" y="1621442"/>
            <a:ext cx="574225" cy="8553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482C25-4646-4951-A391-92975E0315B6}"/>
              </a:ext>
            </a:extLst>
          </p:cNvPr>
          <p:cNvSpPr txBox="1"/>
          <p:nvPr/>
        </p:nvSpPr>
        <p:spPr>
          <a:xfrm>
            <a:off x="1033150" y="1313665"/>
            <a:ext cx="1350050" cy="307777"/>
          </a:xfrm>
          <a:prstGeom prst="rect">
            <a:avLst/>
          </a:prstGeom>
          <a:noFill/>
        </p:spPr>
        <p:txBody>
          <a:bodyPr wrap="none" rtlCol="0">
            <a:spAutoFit/>
          </a:bodyPr>
          <a:lstStyle/>
          <a:p>
            <a:r>
              <a:rPr lang="en-US" dirty="0"/>
              <a:t>Security Portal</a:t>
            </a:r>
          </a:p>
        </p:txBody>
      </p:sp>
      <p:pic>
        <p:nvPicPr>
          <p:cNvPr id="12" name="Picture 11" descr="Enter User-Name and Password&#10;">
            <a:extLst>
              <a:ext uri="{FF2B5EF4-FFF2-40B4-BE49-F238E27FC236}">
                <a16:creationId xmlns:a16="http://schemas.microsoft.com/office/drawing/2014/main" id="{274B44E1-53A0-4B79-A757-B322D782FDDC}"/>
              </a:ext>
            </a:extLst>
          </p:cNvPr>
          <p:cNvPicPr>
            <a:picLocks noChangeAspect="1"/>
          </p:cNvPicPr>
          <p:nvPr/>
        </p:nvPicPr>
        <p:blipFill rotWithShape="1">
          <a:blip r:embed="rId5"/>
          <a:srcRect l="23083" t="8936" r="23895" b="45257"/>
          <a:stretch/>
        </p:blipFill>
        <p:spPr bwMode="auto">
          <a:xfrm>
            <a:off x="3209573" y="1723526"/>
            <a:ext cx="2781947" cy="2888616"/>
          </a:xfrm>
          <a:prstGeom prst="rect">
            <a:avLst/>
          </a:prstGeom>
          <a:ln>
            <a:solidFill>
              <a:schemeClr val="accent1"/>
            </a:solid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F2C098E-696B-4678-B1B1-B59F28391286}"/>
              </a:ext>
            </a:extLst>
          </p:cNvPr>
          <p:cNvSpPr txBox="1"/>
          <p:nvPr/>
        </p:nvSpPr>
        <p:spPr>
          <a:xfrm>
            <a:off x="3238843" y="1333604"/>
            <a:ext cx="2752677" cy="307777"/>
          </a:xfrm>
          <a:prstGeom prst="rect">
            <a:avLst/>
          </a:prstGeom>
          <a:noFill/>
        </p:spPr>
        <p:txBody>
          <a:bodyPr wrap="none" rtlCol="0">
            <a:spAutoFit/>
          </a:bodyPr>
          <a:lstStyle/>
          <a:p>
            <a:r>
              <a:rPr lang="en-US" dirty="0"/>
              <a:t>Enter User-Name and Password</a:t>
            </a:r>
          </a:p>
        </p:txBody>
      </p:sp>
      <p:sp>
        <p:nvSpPr>
          <p:cNvPr id="14" name="Arrow: Right 13">
            <a:extLst>
              <a:ext uri="{FF2B5EF4-FFF2-40B4-BE49-F238E27FC236}">
                <a16:creationId xmlns:a16="http://schemas.microsoft.com/office/drawing/2014/main" id="{CE8ED927-AD28-4EF5-ADC9-06F81C34054B}"/>
              </a:ext>
              <a:ext uri="{C183D7F6-B498-43B3-948B-1728B52AA6E4}">
                <adec:decorative xmlns:adec="http://schemas.microsoft.com/office/drawing/2017/decorative" val="1"/>
              </a:ext>
            </a:extLst>
          </p:cNvPr>
          <p:cNvSpPr/>
          <p:nvPr/>
        </p:nvSpPr>
        <p:spPr>
          <a:xfrm>
            <a:off x="2892773" y="1390293"/>
            <a:ext cx="316800" cy="19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FFB9AA0-5118-46A9-877D-421B7269246A}"/>
              </a:ext>
              <a:ext uri="{C183D7F6-B498-43B3-948B-1728B52AA6E4}">
                <adec:decorative xmlns:adec="http://schemas.microsoft.com/office/drawing/2017/decorative" val="1"/>
              </a:ext>
            </a:extLst>
          </p:cNvPr>
          <p:cNvSpPr/>
          <p:nvPr/>
        </p:nvSpPr>
        <p:spPr>
          <a:xfrm>
            <a:off x="5969883" y="1420535"/>
            <a:ext cx="316800" cy="19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lick on Edwin Analytics&#10;">
            <a:extLst>
              <a:ext uri="{FF2B5EF4-FFF2-40B4-BE49-F238E27FC236}">
                <a16:creationId xmlns:a16="http://schemas.microsoft.com/office/drawing/2014/main" id="{A3DEEB3E-4D8C-4995-B8A3-CAC71741948C}"/>
              </a:ext>
            </a:extLst>
          </p:cNvPr>
          <p:cNvPicPr>
            <a:picLocks noChangeAspect="1"/>
          </p:cNvPicPr>
          <p:nvPr/>
        </p:nvPicPr>
        <p:blipFill rotWithShape="1">
          <a:blip r:embed="rId6"/>
          <a:srcRect l="23717" t="6838" r="37928" b="34663"/>
          <a:stretch/>
        </p:blipFill>
        <p:spPr bwMode="auto">
          <a:xfrm>
            <a:off x="6272606" y="1723526"/>
            <a:ext cx="2602230" cy="2863850"/>
          </a:xfrm>
          <a:prstGeom prst="rect">
            <a:avLst/>
          </a:prstGeom>
          <a:ln>
            <a:solidFill>
              <a:schemeClr val="accent1"/>
            </a:solid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3606B23C-A8F3-48DF-9550-BECEFF37A5D6}"/>
              </a:ext>
            </a:extLst>
          </p:cNvPr>
          <p:cNvSpPr txBox="1"/>
          <p:nvPr/>
        </p:nvSpPr>
        <p:spPr>
          <a:xfrm>
            <a:off x="6542350" y="1339557"/>
            <a:ext cx="2129109" cy="307777"/>
          </a:xfrm>
          <a:prstGeom prst="rect">
            <a:avLst/>
          </a:prstGeom>
          <a:noFill/>
        </p:spPr>
        <p:txBody>
          <a:bodyPr wrap="none" rtlCol="0">
            <a:spAutoFit/>
          </a:bodyPr>
          <a:lstStyle/>
          <a:p>
            <a:r>
              <a:rPr lang="en-US" dirty="0"/>
              <a:t>Click on Edwin Analytics</a:t>
            </a:r>
          </a:p>
        </p:txBody>
      </p:sp>
      <p:sp>
        <p:nvSpPr>
          <p:cNvPr id="19" name="Rectangle 18">
            <a:extLst>
              <a:ext uri="{FF2B5EF4-FFF2-40B4-BE49-F238E27FC236}">
                <a16:creationId xmlns:a16="http://schemas.microsoft.com/office/drawing/2014/main" id="{4FA0A1E0-5138-4C72-AAE0-9DAB54BC1D5F}"/>
              </a:ext>
              <a:ext uri="{C183D7F6-B498-43B3-948B-1728B52AA6E4}">
                <adec:decorative xmlns:adec="http://schemas.microsoft.com/office/drawing/2017/decorative" val="1"/>
              </a:ext>
            </a:extLst>
          </p:cNvPr>
          <p:cNvSpPr/>
          <p:nvPr/>
        </p:nvSpPr>
        <p:spPr>
          <a:xfrm>
            <a:off x="7149600" y="3859200"/>
            <a:ext cx="511200" cy="187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49FFD75F-7CE2-4E96-8C31-1C8867AA0D91}"/>
              </a:ext>
              <a:ext uri="{C183D7F6-B498-43B3-948B-1728B52AA6E4}">
                <adec:decorative xmlns:adec="http://schemas.microsoft.com/office/drawing/2017/decorative" val="1"/>
              </a:ext>
            </a:extLst>
          </p:cNvPr>
          <p:cNvCxnSpPr>
            <a:cxnSpLocks/>
          </p:cNvCxnSpPr>
          <p:nvPr/>
        </p:nvCxnSpPr>
        <p:spPr>
          <a:xfrm>
            <a:off x="7486650" y="1641381"/>
            <a:ext cx="0" cy="22478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48731"/>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69e309c9a963dd8c89982651010cff7f">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9ac1fd2983f7c7c171056ff4d21b3af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D93413-38BC-43C4-BDC7-9831A8EAECFB}">
  <ds:schemaRefs>
    <ds:schemaRef ds:uri="http://schemas.microsoft.com/office/2006/metadata/properties"/>
    <ds:schemaRef ds:uri="6d1ab2f6-91f9-4f14-952a-3f3eb0d68341"/>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f2fdac3-5421-455f-b4e4-df6141b3176a"/>
    <ds:schemaRef ds:uri="http://www.w3.org/XML/1998/namespace"/>
    <ds:schemaRef ds:uri="http://purl.org/dc/dcmitype/"/>
  </ds:schemaRefs>
</ds:datastoreItem>
</file>

<file path=customXml/itemProps2.xml><?xml version="1.0" encoding="utf-8"?>
<ds:datastoreItem xmlns:ds="http://schemas.openxmlformats.org/officeDocument/2006/customXml" ds:itemID="{60D6CC0A-08AE-46C5-A42F-20AE3B218271}">
  <ds:schemaRefs>
    <ds:schemaRef ds:uri="http://schemas.microsoft.com/sharepoint/v3/contenttype/forms"/>
  </ds:schemaRefs>
</ds:datastoreItem>
</file>

<file path=customXml/itemProps3.xml><?xml version="1.0" encoding="utf-8"?>
<ds:datastoreItem xmlns:ds="http://schemas.openxmlformats.org/officeDocument/2006/customXml" ds:itemID="{1F4800F9-F34D-4A0D-867F-74953F400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3934</TotalTime>
  <Words>804</Words>
  <Application>Microsoft Office PowerPoint</Application>
  <PresentationFormat>On-screen Show (16:9)</PresentationFormat>
  <Paragraphs>132</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Courier New</vt:lpstr>
      <vt:lpstr>Georgia</vt:lpstr>
      <vt:lpstr>Noto Sans Symbols</vt:lpstr>
      <vt:lpstr>Quattrocento Sans</vt:lpstr>
      <vt:lpstr>Segoe</vt:lpstr>
      <vt:lpstr>Segoe UI</vt:lpstr>
      <vt:lpstr>Wingdings 2</vt:lpstr>
      <vt:lpstr>ESE​​</vt:lpstr>
      <vt:lpstr>Views of Climate and Learning (VOCAL): Dashboard Demo</vt:lpstr>
      <vt:lpstr>CONTENTS</vt:lpstr>
      <vt:lpstr>Context &amp; New VOCAL Data</vt:lpstr>
      <vt:lpstr>VOCAL in Context: The CASEL* Wheel</vt:lpstr>
      <vt:lpstr>What does VOCAL* tell us? It tells us how students view three dimensions and nine topic areas of school climate</vt:lpstr>
      <vt:lpstr>New VOCAL index/scaled-score data available at the school- and student group- level (2022)</vt:lpstr>
      <vt:lpstr>New data visualization (+associated narratives): Index/scaled score distribution divided using 3 cut-points</vt:lpstr>
      <vt:lpstr>VOCAL reporting details:</vt:lpstr>
      <vt:lpstr>Edwin Analytics Portal is within the Security Portal and is accessed on DESE’s webpage</vt:lpstr>
      <vt:lpstr>Edwin Analytics Portal</vt:lpstr>
      <vt:lpstr>PowerBi/Edwin VOCAL Dashboard Demo</vt:lpstr>
      <vt:lpstr>VOCAL Resources</vt:lpstr>
      <vt:lpstr>Resources and VOCAL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VOCAL Webinar 1 - Dashboard Demo</dc:title>
  <dc:creator>DESE</dc:creator>
  <cp:lastModifiedBy>Zou, Dong (EOE)</cp:lastModifiedBy>
  <cp:revision>24</cp:revision>
  <cp:lastPrinted>2022-09-14T11:09:55Z</cp:lastPrinted>
  <dcterms:modified xsi:type="dcterms:W3CDTF">2022-11-17T19:55:29Z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17 2022 12:00AM</vt:lpwstr>
  </property>
</Properties>
</file>