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8288000" cy="10287000"/>
  <p:notesSz cx="6858000" cy="9144000"/>
  <p:embeddedFontLst>
    <p:embeddedFont>
      <p:font typeface="Open Sans Bold Italics" panose="020B0604020202020204" charset="0"/>
      <p:regular r:id="rId3"/>
    </p:embeddedFont>
    <p:embeddedFont>
      <p:font typeface="Open Sans Italics" panose="020B0604020202020204" charset="0"/>
      <p:regular r:id="rId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72" d="100"/>
          <a:sy n="72" d="100"/>
        </p:scale>
        <p:origin x="65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font" Target="fonts/font1.fntdata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 descr="DESE logo"/>
          <p:cNvSpPr/>
          <p:nvPr/>
        </p:nvSpPr>
        <p:spPr>
          <a:xfrm>
            <a:off x="6353796" y="383263"/>
            <a:ext cx="6110477" cy="1288292"/>
          </a:xfrm>
          <a:custGeom>
            <a:avLst/>
            <a:gdLst/>
            <a:ahLst/>
            <a:cxnLst/>
            <a:rect l="l" t="t" r="r" b="b"/>
            <a:pathLst>
              <a:path w="6110477" h="1288292">
                <a:moveTo>
                  <a:pt x="0" y="0"/>
                </a:moveTo>
                <a:lnTo>
                  <a:pt x="6110477" y="0"/>
                </a:lnTo>
                <a:lnTo>
                  <a:pt x="6110477" y="1288292"/>
                </a:lnTo>
                <a:lnTo>
                  <a:pt x="0" y="128829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4" name="Freeform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39193" y="3262427"/>
            <a:ext cx="1758030" cy="712063"/>
          </a:xfrm>
          <a:custGeom>
            <a:avLst/>
            <a:gdLst/>
            <a:ahLst/>
            <a:cxnLst/>
            <a:rect l="l" t="t" r="r" b="b"/>
            <a:pathLst>
              <a:path w="1758030" h="712063">
                <a:moveTo>
                  <a:pt x="0" y="0"/>
                </a:moveTo>
                <a:lnTo>
                  <a:pt x="1758030" y="0"/>
                </a:lnTo>
                <a:lnTo>
                  <a:pt x="1758030" y="712063"/>
                </a:lnTo>
                <a:lnTo>
                  <a:pt x="0" y="71206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92111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5" name="Freeform 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897223" y="3341232"/>
            <a:ext cx="1924054" cy="670703"/>
          </a:xfrm>
          <a:custGeom>
            <a:avLst/>
            <a:gdLst/>
            <a:ahLst/>
            <a:cxnLst/>
            <a:rect l="l" t="t" r="r" b="b"/>
            <a:pathLst>
              <a:path w="1924054" h="670703">
                <a:moveTo>
                  <a:pt x="0" y="0"/>
                </a:moveTo>
                <a:lnTo>
                  <a:pt x="1924054" y="0"/>
                </a:lnTo>
                <a:lnTo>
                  <a:pt x="1924054" y="670702"/>
                </a:lnTo>
                <a:lnTo>
                  <a:pt x="0" y="67070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r="-84941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6" name="Freeform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282974" y="3262427"/>
            <a:ext cx="1601949" cy="905651"/>
          </a:xfrm>
          <a:custGeom>
            <a:avLst/>
            <a:gdLst/>
            <a:ahLst/>
            <a:cxnLst/>
            <a:rect l="l" t="t" r="r" b="b"/>
            <a:pathLst>
              <a:path w="1601949" h="905651">
                <a:moveTo>
                  <a:pt x="0" y="0"/>
                </a:moveTo>
                <a:lnTo>
                  <a:pt x="1601949" y="0"/>
                </a:lnTo>
                <a:lnTo>
                  <a:pt x="1601949" y="905650"/>
                </a:lnTo>
                <a:lnTo>
                  <a:pt x="0" y="90565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-97842" t="-258881" r="-230769" b="-26726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7" name="Freeform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705242" y="3262427"/>
            <a:ext cx="1758030" cy="712063"/>
          </a:xfrm>
          <a:custGeom>
            <a:avLst/>
            <a:gdLst/>
            <a:ahLst/>
            <a:cxnLst/>
            <a:rect l="l" t="t" r="r" b="b"/>
            <a:pathLst>
              <a:path w="1758030" h="712063">
                <a:moveTo>
                  <a:pt x="0" y="0"/>
                </a:moveTo>
                <a:lnTo>
                  <a:pt x="1758030" y="0"/>
                </a:lnTo>
                <a:lnTo>
                  <a:pt x="1758030" y="712063"/>
                </a:lnTo>
                <a:lnTo>
                  <a:pt x="0" y="71206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92111"/>
            </a:stretch>
          </a:blipFill>
        </p:spPr>
        <p:txBody>
          <a:bodyPr/>
          <a:lstStyle/>
          <a:p>
            <a:endParaRPr lang="en-US"/>
          </a:p>
        </p:txBody>
      </p:sp>
      <p:grpSp>
        <p:nvGrpSpPr>
          <p:cNvPr id="8" name="Group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139193" y="4668024"/>
            <a:ext cx="3565471" cy="712063"/>
            <a:chOff x="0" y="0"/>
            <a:chExt cx="4753961" cy="949417"/>
          </a:xfrm>
        </p:grpSpPr>
        <p:sp>
          <p:nvSpPr>
            <p:cNvPr id="9" name="Freeform 9"/>
            <p:cNvSpPr/>
            <p:nvPr/>
          </p:nvSpPr>
          <p:spPr>
            <a:xfrm>
              <a:off x="2366482" y="17154"/>
              <a:ext cx="2387478" cy="932264"/>
            </a:xfrm>
            <a:custGeom>
              <a:avLst/>
              <a:gdLst/>
              <a:ahLst/>
              <a:cxnLst/>
              <a:rect l="l" t="t" r="r" b="b"/>
              <a:pathLst>
                <a:path w="2387478" h="932264">
                  <a:moveTo>
                    <a:pt x="0" y="0"/>
                  </a:moveTo>
                  <a:lnTo>
                    <a:pt x="2387479" y="0"/>
                  </a:lnTo>
                  <a:lnTo>
                    <a:pt x="2387479" y="932263"/>
                  </a:lnTo>
                  <a:lnTo>
                    <a:pt x="0" y="93226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-53294" b="-50665"/>
              </a:stretch>
            </a:blipFill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0"/>
            <p:cNvSpPr/>
            <p:nvPr/>
          </p:nvSpPr>
          <p:spPr>
            <a:xfrm>
              <a:off x="0" y="0"/>
              <a:ext cx="2344040" cy="949417"/>
            </a:xfrm>
            <a:custGeom>
              <a:avLst/>
              <a:gdLst/>
              <a:ahLst/>
              <a:cxnLst/>
              <a:rect l="l" t="t" r="r" b="b"/>
              <a:pathLst>
                <a:path w="2344040" h="949417">
                  <a:moveTo>
                    <a:pt x="0" y="0"/>
                  </a:moveTo>
                  <a:lnTo>
                    <a:pt x="2344040" y="0"/>
                  </a:lnTo>
                  <a:lnTo>
                    <a:pt x="2344040" y="949417"/>
                  </a:lnTo>
                  <a:lnTo>
                    <a:pt x="0" y="94941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r="-92111"/>
              </a:stretch>
            </a:blipFill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" name="Freeform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398640" y="4917957"/>
            <a:ext cx="1351567" cy="451086"/>
          </a:xfrm>
          <a:custGeom>
            <a:avLst/>
            <a:gdLst/>
            <a:ahLst/>
            <a:cxnLst/>
            <a:rect l="l" t="t" r="r" b="b"/>
            <a:pathLst>
              <a:path w="1351567" h="451086">
                <a:moveTo>
                  <a:pt x="0" y="0"/>
                </a:moveTo>
                <a:lnTo>
                  <a:pt x="1351567" y="0"/>
                </a:lnTo>
                <a:lnTo>
                  <a:pt x="1351567" y="451086"/>
                </a:lnTo>
                <a:lnTo>
                  <a:pt x="0" y="451086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2" name="Freeform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705242" y="4668024"/>
            <a:ext cx="1758030" cy="712063"/>
          </a:xfrm>
          <a:custGeom>
            <a:avLst/>
            <a:gdLst/>
            <a:ahLst/>
            <a:cxnLst/>
            <a:rect l="l" t="t" r="r" b="b"/>
            <a:pathLst>
              <a:path w="1758030" h="712063">
                <a:moveTo>
                  <a:pt x="0" y="0"/>
                </a:moveTo>
                <a:lnTo>
                  <a:pt x="1758030" y="0"/>
                </a:lnTo>
                <a:lnTo>
                  <a:pt x="1758030" y="712063"/>
                </a:lnTo>
                <a:lnTo>
                  <a:pt x="0" y="71206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r="-92111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3" name="TextBox 13"/>
          <p:cNvSpPr txBox="1"/>
          <p:nvPr/>
        </p:nvSpPr>
        <p:spPr>
          <a:xfrm>
            <a:off x="3851199" y="6766352"/>
            <a:ext cx="11187307" cy="165374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348"/>
              </a:lnSpc>
            </a:pPr>
            <a:r>
              <a:rPr lang="en-US" sz="2391" b="1" i="1">
                <a:solidFill>
                  <a:srgbClr val="000000"/>
                </a:solidFill>
                <a:latin typeface="Open Sans Bold Italics"/>
                <a:ea typeface="Open Sans Bold Italics"/>
                <a:cs typeface="Open Sans Bold Italics"/>
                <a:sym typeface="Open Sans Bold Italics"/>
              </a:rPr>
              <a:t>Branded House: DESE FORWARD</a:t>
            </a:r>
          </a:p>
          <a:p>
            <a:pPr algn="ctr">
              <a:lnSpc>
                <a:spcPts val="3348"/>
              </a:lnSpc>
            </a:pPr>
            <a:r>
              <a:rPr lang="en-US" sz="2391" i="1">
                <a:solidFill>
                  <a:srgbClr val="000000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The DESE logo is always in front, followed by the secondary logo. Must be brand-aligned colors and fonts. This allows brands to have unique individuality while showcasing DESE as a brand priority.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41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Open Sans Bold Italics</vt:lpstr>
      <vt:lpstr>Open Sans Italics</vt:lpstr>
      <vt:lpstr>Calibri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DESE Email Campaign Logos/Headers</dc:title>
  <dc:creator>DESE</dc:creator>
  <cp:lastModifiedBy>Giovanni, Danielle (EOE)</cp:lastModifiedBy>
  <cp:revision>5</cp:revision>
  <dcterms:created xsi:type="dcterms:W3CDTF">2006-08-16T00:00:00Z</dcterms:created>
  <dcterms:modified xsi:type="dcterms:W3CDTF">2024-11-05T22:20:30Z</dcterms:modified>
  <dc:identifier>DAFhyapppNI</dc:identifier>
</cp:coreProperties>
</file>