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71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Quattrocento Sans" panose="020B0502050000020003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sKl/s5g4edqCKeDl+xPV2seeCh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 Kirschhoff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451AD-5AE5-432D-A6F0-707C736A91FD}" v="5" dt="2025-03-13T13:20:42.479"/>
  </p1510:revLst>
</p1510:revInfo>
</file>

<file path=ppt/tableStyles.xml><?xml version="1.0" encoding="utf-8"?>
<a:tblStyleLst xmlns:a="http://schemas.openxmlformats.org/drawingml/2006/main" def="{9DCD01F5-EFD4-48A9-9E32-5646E75187EA}">
  <a:tblStyle styleId="{9DCD01F5-EFD4-48A9-9E32-5646E75187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0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tile, Diana (DESE)" userId="0a666cd3-d8d6-4943-aae4-1836913cbbdc" providerId="ADAL" clId="{352451AD-5AE5-432D-A6F0-707C736A91FD}"/>
    <pc:docChg chg="undo custSel delSld modSld">
      <pc:chgData name="Gentile, Diana (DESE)" userId="0a666cd3-d8d6-4943-aae4-1836913cbbdc" providerId="ADAL" clId="{352451AD-5AE5-432D-A6F0-707C736A91FD}" dt="2025-03-13T13:26:34.769" v="68" actId="2696"/>
      <pc:docMkLst>
        <pc:docMk/>
      </pc:docMkLst>
      <pc:sldChg chg="modSp mod">
        <pc:chgData name="Gentile, Diana (DESE)" userId="0a666cd3-d8d6-4943-aae4-1836913cbbdc" providerId="ADAL" clId="{352451AD-5AE5-432D-A6F0-707C736A91FD}" dt="2025-03-12T22:25:15.240" v="1" actId="962"/>
        <pc:sldMkLst>
          <pc:docMk/>
          <pc:sldMk cId="0" sldId="256"/>
        </pc:sldMkLst>
        <pc:picChg chg="mod">
          <ac:chgData name="Gentile, Diana (DESE)" userId="0a666cd3-d8d6-4943-aae4-1836913cbbdc" providerId="ADAL" clId="{352451AD-5AE5-432D-A6F0-707C736A91FD}" dt="2025-03-12T22:25:15.240" v="1" actId="962"/>
          <ac:picMkLst>
            <pc:docMk/>
            <pc:sldMk cId="0" sldId="256"/>
            <ac:picMk id="61" creationId="{00000000-0000-0000-0000-000000000000}"/>
          </ac:picMkLst>
        </pc:picChg>
      </pc:sldChg>
      <pc:sldChg chg="modSp mod">
        <pc:chgData name="Gentile, Diana (DESE)" userId="0a666cd3-d8d6-4943-aae4-1836913cbbdc" providerId="ADAL" clId="{352451AD-5AE5-432D-A6F0-707C736A91FD}" dt="2025-03-12T22:25:18.850" v="2" actId="962"/>
        <pc:sldMkLst>
          <pc:docMk/>
          <pc:sldMk cId="0" sldId="257"/>
        </pc:sldMkLst>
        <pc:picChg chg="mod">
          <ac:chgData name="Gentile, Diana (DESE)" userId="0a666cd3-d8d6-4943-aae4-1836913cbbdc" providerId="ADAL" clId="{352451AD-5AE5-432D-A6F0-707C736A91FD}" dt="2025-03-12T22:25:18.850" v="2" actId="962"/>
          <ac:picMkLst>
            <pc:docMk/>
            <pc:sldMk cId="0" sldId="257"/>
            <ac:picMk id="68" creationId="{00000000-0000-0000-0000-000000000000}"/>
          </ac:picMkLst>
        </pc:picChg>
      </pc:sldChg>
      <pc:sldChg chg="modSp mod">
        <pc:chgData name="Gentile, Diana (DESE)" userId="0a666cd3-d8d6-4943-aae4-1836913cbbdc" providerId="ADAL" clId="{352451AD-5AE5-432D-A6F0-707C736A91FD}" dt="2025-03-12T22:25:33.694" v="4" actId="962"/>
        <pc:sldMkLst>
          <pc:docMk/>
          <pc:sldMk cId="0" sldId="258"/>
        </pc:sldMkLst>
        <pc:picChg chg="mod">
          <ac:chgData name="Gentile, Diana (DESE)" userId="0a666cd3-d8d6-4943-aae4-1836913cbbdc" providerId="ADAL" clId="{352451AD-5AE5-432D-A6F0-707C736A91FD}" dt="2025-03-12T22:25:33.694" v="4" actId="962"/>
          <ac:picMkLst>
            <pc:docMk/>
            <pc:sldMk cId="0" sldId="258"/>
            <ac:picMk id="75" creationId="{00000000-0000-0000-0000-000000000000}"/>
          </ac:picMkLst>
        </pc:picChg>
      </pc:sldChg>
      <pc:sldChg chg="modSp mod">
        <pc:chgData name="Gentile, Diana (DESE)" userId="0a666cd3-d8d6-4943-aae4-1836913cbbdc" providerId="ADAL" clId="{352451AD-5AE5-432D-A6F0-707C736A91FD}" dt="2025-03-12T22:25:35.762" v="5" actId="962"/>
        <pc:sldMkLst>
          <pc:docMk/>
          <pc:sldMk cId="0" sldId="259"/>
        </pc:sldMkLst>
        <pc:picChg chg="mod">
          <ac:chgData name="Gentile, Diana (DESE)" userId="0a666cd3-d8d6-4943-aae4-1836913cbbdc" providerId="ADAL" clId="{352451AD-5AE5-432D-A6F0-707C736A91FD}" dt="2025-03-12T22:25:35.762" v="5" actId="962"/>
          <ac:picMkLst>
            <pc:docMk/>
            <pc:sldMk cId="0" sldId="259"/>
            <ac:picMk id="82" creationId="{00000000-0000-0000-0000-000000000000}"/>
          </ac:picMkLst>
        </pc:picChg>
      </pc:sldChg>
      <pc:sldChg chg="modSp del mod">
        <pc:chgData name="Gentile, Diana (DESE)" userId="0a666cd3-d8d6-4943-aae4-1836913cbbdc" providerId="ADAL" clId="{352451AD-5AE5-432D-A6F0-707C736A91FD}" dt="2025-03-13T13:26:34.769" v="68" actId="2696"/>
        <pc:sldMkLst>
          <pc:docMk/>
          <pc:sldMk cId="0" sldId="260"/>
        </pc:sldMkLst>
        <pc:picChg chg="mod">
          <ac:chgData name="Gentile, Diana (DESE)" userId="0a666cd3-d8d6-4943-aae4-1836913cbbdc" providerId="ADAL" clId="{352451AD-5AE5-432D-A6F0-707C736A91FD}" dt="2025-03-12T22:25:42.943" v="6" actId="962"/>
          <ac:picMkLst>
            <pc:docMk/>
            <pc:sldMk cId="0" sldId="260"/>
            <ac:picMk id="89" creationId="{00000000-0000-0000-0000-000000000000}"/>
          </ac:picMkLst>
        </pc:picChg>
      </pc:sldChg>
      <pc:sldChg chg="modSp mod">
        <pc:chgData name="Gentile, Diana (DESE)" userId="0a666cd3-d8d6-4943-aae4-1836913cbbdc" providerId="ADAL" clId="{352451AD-5AE5-432D-A6F0-707C736A91FD}" dt="2025-03-12T22:25:45.740" v="7" actId="962"/>
        <pc:sldMkLst>
          <pc:docMk/>
          <pc:sldMk cId="0" sldId="261"/>
        </pc:sldMkLst>
        <pc:picChg chg="mod">
          <ac:chgData name="Gentile, Diana (DESE)" userId="0a666cd3-d8d6-4943-aae4-1836913cbbdc" providerId="ADAL" clId="{352451AD-5AE5-432D-A6F0-707C736A91FD}" dt="2025-03-12T22:25:45.740" v="7" actId="962"/>
          <ac:picMkLst>
            <pc:docMk/>
            <pc:sldMk cId="0" sldId="261"/>
            <ac:picMk id="96" creationId="{00000000-0000-0000-0000-000000000000}"/>
          </ac:picMkLst>
        </pc:picChg>
      </pc:sldChg>
      <pc:sldChg chg="modSp mod">
        <pc:chgData name="Gentile, Diana (DESE)" userId="0a666cd3-d8d6-4943-aae4-1836913cbbdc" providerId="ADAL" clId="{352451AD-5AE5-432D-A6F0-707C736A91FD}" dt="2025-03-12T22:35:08.816" v="24" actId="13238"/>
        <pc:sldMkLst>
          <pc:docMk/>
          <pc:sldMk cId="0" sldId="262"/>
        </pc:sldMkLst>
        <pc:graphicFrameChg chg="modGraphic">
          <ac:chgData name="Gentile, Diana (DESE)" userId="0a666cd3-d8d6-4943-aae4-1836913cbbdc" providerId="ADAL" clId="{352451AD-5AE5-432D-A6F0-707C736A91FD}" dt="2025-03-12T22:35:08.816" v="24" actId="13238"/>
          <ac:graphicFrameMkLst>
            <pc:docMk/>
            <pc:sldMk cId="0" sldId="262"/>
            <ac:graphicFrameMk id="104" creationId="{00000000-0000-0000-0000-000000000000}"/>
          </ac:graphicFrameMkLst>
        </pc:graphicFrameChg>
        <pc:picChg chg="mod">
          <ac:chgData name="Gentile, Diana (DESE)" userId="0a666cd3-d8d6-4943-aae4-1836913cbbdc" providerId="ADAL" clId="{352451AD-5AE5-432D-A6F0-707C736A91FD}" dt="2025-03-12T22:25:46.930" v="8" actId="962"/>
          <ac:picMkLst>
            <pc:docMk/>
            <pc:sldMk cId="0" sldId="262"/>
            <ac:picMk id="103" creationId="{00000000-0000-0000-0000-000000000000}"/>
          </ac:picMkLst>
        </pc:picChg>
      </pc:sldChg>
      <pc:sldChg chg="modSp mod">
        <pc:chgData name="Gentile, Diana (DESE)" userId="0a666cd3-d8d6-4943-aae4-1836913cbbdc" providerId="ADAL" clId="{352451AD-5AE5-432D-A6F0-707C736A91FD}" dt="2025-03-12T22:28:57.609" v="19" actId="962"/>
        <pc:sldMkLst>
          <pc:docMk/>
          <pc:sldMk cId="0" sldId="264"/>
        </pc:sldMkLst>
        <pc:graphicFrameChg chg="mod">
          <ac:chgData name="Gentile, Diana (DESE)" userId="0a666cd3-d8d6-4943-aae4-1836913cbbdc" providerId="ADAL" clId="{352451AD-5AE5-432D-A6F0-707C736A91FD}" dt="2025-03-12T22:28:57.609" v="19" actId="962"/>
          <ac:graphicFrameMkLst>
            <pc:docMk/>
            <pc:sldMk cId="0" sldId="264"/>
            <ac:graphicFrameMk id="2" creationId="{DF9BB3B1-15D0-69D7-488D-58F4519A510F}"/>
          </ac:graphicFrameMkLst>
        </pc:graphicFrameChg>
        <pc:picChg chg="mod">
          <ac:chgData name="Gentile, Diana (DESE)" userId="0a666cd3-d8d6-4943-aae4-1836913cbbdc" providerId="ADAL" clId="{352451AD-5AE5-432D-A6F0-707C736A91FD}" dt="2025-03-12T22:28:47.566" v="17" actId="962"/>
          <ac:picMkLst>
            <pc:docMk/>
            <pc:sldMk cId="0" sldId="264"/>
            <ac:picMk id="118" creationId="{00000000-0000-0000-0000-000000000000}"/>
          </ac:picMkLst>
        </pc:picChg>
      </pc:sldChg>
      <pc:sldChg chg="modSp mod">
        <pc:chgData name="Gentile, Diana (DESE)" userId="0a666cd3-d8d6-4943-aae4-1836913cbbdc" providerId="ADAL" clId="{352451AD-5AE5-432D-A6F0-707C736A91FD}" dt="2025-03-12T22:38:01.105" v="67"/>
        <pc:sldMkLst>
          <pc:docMk/>
          <pc:sldMk cId="0" sldId="265"/>
        </pc:sldMkLst>
        <pc:spChg chg="ord">
          <ac:chgData name="Gentile, Diana (DESE)" userId="0a666cd3-d8d6-4943-aae4-1836913cbbdc" providerId="ADAL" clId="{352451AD-5AE5-432D-A6F0-707C736A91FD}" dt="2025-03-12T22:38:01.105" v="67"/>
          <ac:spMkLst>
            <pc:docMk/>
            <pc:sldMk cId="0" sldId="265"/>
            <ac:spMk id="5" creationId="{90839B11-C1A4-BDC0-7ED9-2EB2ED9D7E41}"/>
          </ac:spMkLst>
        </pc:spChg>
        <pc:spChg chg="mod">
          <ac:chgData name="Gentile, Diana (DESE)" userId="0a666cd3-d8d6-4943-aae4-1836913cbbdc" providerId="ADAL" clId="{352451AD-5AE5-432D-A6F0-707C736A91FD}" dt="2025-03-12T22:37:32.242" v="62" actId="962"/>
          <ac:spMkLst>
            <pc:docMk/>
            <pc:sldMk cId="0" sldId="265"/>
            <ac:spMk id="124" creationId="{00000000-0000-0000-0000-000000000000}"/>
          </ac:spMkLst>
        </pc:spChg>
        <pc:picChg chg="mod">
          <ac:chgData name="Gentile, Diana (DESE)" userId="0a666cd3-d8d6-4943-aae4-1836913cbbdc" providerId="ADAL" clId="{352451AD-5AE5-432D-A6F0-707C736A91FD}" dt="2025-03-12T22:37:36.376" v="65" actId="962"/>
          <ac:picMkLst>
            <pc:docMk/>
            <pc:sldMk cId="0" sldId="265"/>
            <ac:picMk id="126" creationId="{00000000-0000-0000-0000-000000000000}"/>
          </ac:picMkLst>
        </pc:picChg>
      </pc:sldChg>
      <pc:sldChg chg="modSp mod">
        <pc:chgData name="Gentile, Diana (DESE)" userId="0a666cd3-d8d6-4943-aae4-1836913cbbdc" providerId="ADAL" clId="{352451AD-5AE5-432D-A6F0-707C736A91FD}" dt="2025-03-12T22:29:01.519" v="21" actId="962"/>
        <pc:sldMkLst>
          <pc:docMk/>
          <pc:sldMk cId="0" sldId="266"/>
        </pc:sldMkLst>
        <pc:picChg chg="mod">
          <ac:chgData name="Gentile, Diana (DESE)" userId="0a666cd3-d8d6-4943-aae4-1836913cbbdc" providerId="ADAL" clId="{352451AD-5AE5-432D-A6F0-707C736A91FD}" dt="2025-03-12T22:29:01.519" v="21" actId="962"/>
          <ac:picMkLst>
            <pc:docMk/>
            <pc:sldMk cId="0" sldId="266"/>
            <ac:picMk id="133" creationId="{00000000-0000-0000-0000-000000000000}"/>
          </ac:picMkLst>
        </pc:picChg>
      </pc:sldChg>
      <pc:sldChg chg="modSp mod">
        <pc:chgData name="Gentile, Diana (DESE)" userId="0a666cd3-d8d6-4943-aae4-1836913cbbdc" providerId="ADAL" clId="{352451AD-5AE5-432D-A6F0-707C736A91FD}" dt="2025-03-12T22:29:03.145" v="22" actId="962"/>
        <pc:sldMkLst>
          <pc:docMk/>
          <pc:sldMk cId="0" sldId="267"/>
        </pc:sldMkLst>
        <pc:picChg chg="mod">
          <ac:chgData name="Gentile, Diana (DESE)" userId="0a666cd3-d8d6-4943-aae4-1836913cbbdc" providerId="ADAL" clId="{352451AD-5AE5-432D-A6F0-707C736A91FD}" dt="2025-03-12T22:29:03.145" v="22" actId="962"/>
          <ac:picMkLst>
            <pc:docMk/>
            <pc:sldMk cId="0" sldId="267"/>
            <ac:picMk id="139" creationId="{00000000-0000-0000-0000-000000000000}"/>
          </ac:picMkLst>
        </pc:picChg>
      </pc:sldChg>
      <pc:sldChg chg="modSp mod">
        <pc:chgData name="Gentile, Diana (DESE)" userId="0a666cd3-d8d6-4943-aae4-1836913cbbdc" providerId="ADAL" clId="{352451AD-5AE5-432D-A6F0-707C736A91FD}" dt="2025-03-12T22:29:06.408" v="23" actId="962"/>
        <pc:sldMkLst>
          <pc:docMk/>
          <pc:sldMk cId="0" sldId="269"/>
        </pc:sldMkLst>
        <pc:picChg chg="mod">
          <ac:chgData name="Gentile, Diana (DESE)" userId="0a666cd3-d8d6-4943-aae4-1836913cbbdc" providerId="ADAL" clId="{352451AD-5AE5-432D-A6F0-707C736A91FD}" dt="2025-03-12T22:29:06.408" v="23" actId="962"/>
          <ac:picMkLst>
            <pc:docMk/>
            <pc:sldMk cId="0" sldId="269"/>
            <ac:picMk id="152" creationId="{00000000-0000-0000-0000-000000000000}"/>
          </ac:picMkLst>
        </pc:picChg>
      </pc:sldChg>
      <pc:sldChg chg="addSp delSp modSp mod">
        <pc:chgData name="Gentile, Diana (DESE)" userId="0a666cd3-d8d6-4943-aae4-1836913cbbdc" providerId="ADAL" clId="{352451AD-5AE5-432D-A6F0-707C736A91FD}" dt="2025-03-12T22:37:02.861" v="56" actId="13244"/>
        <pc:sldMkLst>
          <pc:docMk/>
          <pc:sldMk cId="169367616" sldId="271"/>
        </pc:sldMkLst>
        <pc:spChg chg="add del mod">
          <ac:chgData name="Gentile, Diana (DESE)" userId="0a666cd3-d8d6-4943-aae4-1836913cbbdc" providerId="ADAL" clId="{352451AD-5AE5-432D-A6F0-707C736A91FD}" dt="2025-03-12T22:36:07.256" v="26" actId="33699"/>
          <ac:spMkLst>
            <pc:docMk/>
            <pc:sldMk cId="169367616" sldId="271"/>
            <ac:spMk id="2" creationId="{9E6E24CD-BBA1-E26E-AF35-4F478C7A3739}"/>
          </ac:spMkLst>
        </pc:spChg>
        <pc:spChg chg="add mod ord">
          <ac:chgData name="Gentile, Diana (DESE)" userId="0a666cd3-d8d6-4943-aae4-1836913cbbdc" providerId="ADAL" clId="{352451AD-5AE5-432D-A6F0-707C736A91FD}" dt="2025-03-12T22:37:02.861" v="56" actId="13244"/>
          <ac:spMkLst>
            <pc:docMk/>
            <pc:sldMk cId="169367616" sldId="271"/>
            <ac:spMk id="3" creationId="{6C05D73B-73EF-9F39-2D0F-1DDBCDC6A344}"/>
          </ac:spMkLst>
        </pc:spChg>
        <pc:graphicFrameChg chg="mod">
          <ac:chgData name="Gentile, Diana (DESE)" userId="0a666cd3-d8d6-4943-aae4-1836913cbbdc" providerId="ADAL" clId="{352451AD-5AE5-432D-A6F0-707C736A91FD}" dt="2025-03-12T22:27:15.696" v="12" actId="962"/>
          <ac:graphicFrameMkLst>
            <pc:docMk/>
            <pc:sldMk cId="169367616" sldId="271"/>
            <ac:graphicFrameMk id="5" creationId="{248E2D8A-AF8C-9E55-E3E1-3DEBC091EE5C}"/>
          </ac:graphicFrameMkLst>
        </pc:graphicFrameChg>
        <pc:picChg chg="mod">
          <ac:chgData name="Gentile, Diana (DESE)" userId="0a666cd3-d8d6-4943-aae4-1836913cbbdc" providerId="ADAL" clId="{352451AD-5AE5-432D-A6F0-707C736A91FD}" dt="2025-03-12T22:36:56.535" v="55" actId="962"/>
          <ac:picMkLst>
            <pc:docMk/>
            <pc:sldMk cId="169367616" sldId="271"/>
            <ac:picMk id="118" creationId="{18F08F42-76D9-6401-677B-3B86FCD94FDB}"/>
          </ac:picMkLst>
        </pc:picChg>
      </pc:sldChg>
    </pc:docChg>
  </pc:docChgLst>
  <pc:docChgLst>
    <pc:chgData name="McDonie, Andrew (DESE)" userId="347349c9-bbf5-47de-b812-820e429bdcb2" providerId="ADAL" clId="{3F86B8A7-B68D-4DFC-9AC4-7CA4399ADB50}"/>
    <pc:docChg chg="undo custSel modSld">
      <pc:chgData name="McDonie, Andrew (DESE)" userId="347349c9-bbf5-47de-b812-820e429bdcb2" providerId="ADAL" clId="{3F86B8A7-B68D-4DFC-9AC4-7CA4399ADB50}" dt="2023-08-01T18:38:34.770" v="355" actId="14100"/>
      <pc:docMkLst>
        <pc:docMk/>
      </pc:docMkLst>
      <pc:sldChg chg="addSp delSp modSp mod setBg">
        <pc:chgData name="McDonie, Andrew (DESE)" userId="347349c9-bbf5-47de-b812-820e429bdcb2" providerId="ADAL" clId="{3F86B8A7-B68D-4DFC-9AC4-7CA4399ADB50}" dt="2023-08-01T18:32:42.672" v="206" actId="20577"/>
        <pc:sldMkLst>
          <pc:docMk/>
          <pc:sldMk cId="0" sldId="263"/>
        </pc:sldMkLst>
      </pc:sldChg>
      <pc:sldChg chg="addSp delSp modSp mod modClrScheme chgLayout">
        <pc:chgData name="McDonie, Andrew (DESE)" userId="347349c9-bbf5-47de-b812-820e429bdcb2" providerId="ADAL" clId="{3F86B8A7-B68D-4DFC-9AC4-7CA4399ADB50}" dt="2023-08-01T18:38:34.770" v="355" actId="14100"/>
        <pc:sldMkLst>
          <pc:docMk/>
          <pc:sldMk cId="0" sldId="264"/>
        </pc:sldMkLst>
      </pc:sldChg>
      <pc:sldChg chg="delCm modCm">
        <pc:chgData name="McDonie, Andrew (DESE)" userId="347349c9-bbf5-47de-b812-820e429bdcb2" providerId="ADAL" clId="{3F86B8A7-B68D-4DFC-9AC4-7CA4399ADB50}" dt="2023-07-31T13:04:24.316" v="1" actId="1592"/>
        <pc:sldMkLst>
          <pc:docMk/>
          <pc:sldMk cId="0" sldId="268"/>
        </pc:sldMkLst>
      </pc:sldChg>
    </pc:docChg>
  </pc:docChgLst>
  <pc:docChgLst>
    <pc:chgData name="McDonie, Andrew (DESE)" userId="347349c9-bbf5-47de-b812-820e429bdcb2" providerId="ADAL" clId="{5D178464-D77B-4FB0-AF0C-3CFFC3C8E323}"/>
    <pc:docChg chg="undo custSel addSld delSld modSld">
      <pc:chgData name="McDonie, Andrew (DESE)" userId="347349c9-bbf5-47de-b812-820e429bdcb2" providerId="ADAL" clId="{5D178464-D77B-4FB0-AF0C-3CFFC3C8E323}" dt="2025-03-10T15:46:03.755" v="32" actId="404"/>
      <pc:docMkLst>
        <pc:docMk/>
      </pc:docMkLst>
      <pc:sldChg chg="addSp delSp modSp mod delAnim modAnim">
        <pc:chgData name="McDonie, Andrew (DESE)" userId="347349c9-bbf5-47de-b812-820e429bdcb2" providerId="ADAL" clId="{5D178464-D77B-4FB0-AF0C-3CFFC3C8E323}" dt="2025-03-10T15:21:00.035" v="13"/>
        <pc:sldMkLst>
          <pc:docMk/>
          <pc:sldMk cId="0" sldId="260"/>
        </pc:sldMkLst>
      </pc:sldChg>
      <pc:sldChg chg="addSp modSp new add del mod modAnim">
        <pc:chgData name="McDonie, Andrew (DESE)" userId="347349c9-bbf5-47de-b812-820e429bdcb2" providerId="ADAL" clId="{5D178464-D77B-4FB0-AF0C-3CFFC3C8E323}" dt="2025-03-10T15:21:10.074" v="14" actId="2696"/>
        <pc:sldMkLst>
          <pc:docMk/>
          <pc:sldMk cId="253248949" sldId="270"/>
        </pc:sldMkLst>
      </pc:sldChg>
      <pc:sldChg chg="add del">
        <pc:chgData name="McDonie, Andrew (DESE)" userId="347349c9-bbf5-47de-b812-820e429bdcb2" providerId="ADAL" clId="{5D178464-D77B-4FB0-AF0C-3CFFC3C8E323}" dt="2025-03-10T15:20:44.134" v="9"/>
        <pc:sldMkLst>
          <pc:docMk/>
          <pc:sldMk cId="836036623" sldId="270"/>
        </pc:sldMkLst>
      </pc:sldChg>
      <pc:sldChg chg="add del">
        <pc:chgData name="McDonie, Andrew (DESE)" userId="347349c9-bbf5-47de-b812-820e429bdcb2" providerId="ADAL" clId="{5D178464-D77B-4FB0-AF0C-3CFFC3C8E323}" dt="2025-03-10T15:20:52.892" v="11"/>
        <pc:sldMkLst>
          <pc:docMk/>
          <pc:sldMk cId="1125354851" sldId="270"/>
        </pc:sldMkLst>
      </pc:sldChg>
      <pc:sldChg chg="add del">
        <pc:chgData name="McDonie, Andrew (DESE)" userId="347349c9-bbf5-47de-b812-820e429bdcb2" providerId="ADAL" clId="{5D178464-D77B-4FB0-AF0C-3CFFC3C8E323}" dt="2025-03-10T15:20:38.383" v="7"/>
        <pc:sldMkLst>
          <pc:docMk/>
          <pc:sldMk cId="2381173814" sldId="270"/>
        </pc:sldMkLst>
      </pc:sldChg>
      <pc:sldChg chg="new del">
        <pc:chgData name="McDonie, Andrew (DESE)" userId="347349c9-bbf5-47de-b812-820e429bdcb2" providerId="ADAL" clId="{5D178464-D77B-4FB0-AF0C-3CFFC3C8E323}" dt="2025-03-10T15:44:16.911" v="17" actId="47"/>
        <pc:sldMkLst>
          <pc:docMk/>
          <pc:sldMk cId="3152307132" sldId="270"/>
        </pc:sldMkLst>
      </pc:sldChg>
      <pc:sldChg chg="addSp delSp modSp add mod">
        <pc:chgData name="McDonie, Andrew (DESE)" userId="347349c9-bbf5-47de-b812-820e429bdcb2" providerId="ADAL" clId="{5D178464-D77B-4FB0-AF0C-3CFFC3C8E323}" dt="2025-03-10T15:46:03.755" v="32" actId="404"/>
        <pc:sldMkLst>
          <pc:docMk/>
          <pc:sldMk cId="169367616" sldId="271"/>
        </pc:sldMkLst>
        <pc:graphicFrameChg chg="add mod">
          <ac:chgData name="McDonie, Andrew (DESE)" userId="347349c9-bbf5-47de-b812-820e429bdcb2" providerId="ADAL" clId="{5D178464-D77B-4FB0-AF0C-3CFFC3C8E323}" dt="2025-03-10T15:46:03.755" v="32" actId="404"/>
          <ac:graphicFrameMkLst>
            <pc:docMk/>
            <pc:sldMk cId="169367616" sldId="271"/>
            <ac:graphicFrameMk id="5" creationId="{248E2D8A-AF8C-9E55-E3E1-3DEBC091EE5C}"/>
          </ac:graphicFrameMkLst>
        </pc:graphicFrameChg>
      </pc:sldChg>
    </pc:docChg>
  </pc:docChgLst>
  <pc:docChgLst>
    <pc:chgData name="McDonie, Andrew (DESE)" userId="347349c9-bbf5-47de-b812-820e429bdcb2" providerId="ADAL" clId="{ACCAD129-A979-40E1-9CDF-01BA582F3658}"/>
    <pc:docChg chg="custSel delSld modSld">
      <pc:chgData name="McDonie, Andrew (DESE)" userId="347349c9-bbf5-47de-b812-820e429bdcb2" providerId="ADAL" clId="{ACCAD129-A979-40E1-9CDF-01BA582F3658}" dt="2024-09-30T20:10:34.623" v="85" actId="2696"/>
      <pc:docMkLst>
        <pc:docMk/>
      </pc:docMkLst>
      <pc:sldChg chg="modSp mod">
        <pc:chgData name="McDonie, Andrew (DESE)" userId="347349c9-bbf5-47de-b812-820e429bdcb2" providerId="ADAL" clId="{ACCAD129-A979-40E1-9CDF-01BA582F3658}" dt="2024-09-30T19:59:25.712" v="66" actId="1076"/>
        <pc:sldMkLst>
          <pc:docMk/>
          <pc:sldMk cId="0" sldId="262"/>
        </pc:sldMkLst>
      </pc:sldChg>
      <pc:sldChg chg="del">
        <pc:chgData name="McDonie, Andrew (DESE)" userId="347349c9-bbf5-47de-b812-820e429bdcb2" providerId="ADAL" clId="{ACCAD129-A979-40E1-9CDF-01BA582F3658}" dt="2024-09-30T20:10:34.623" v="85" actId="2696"/>
        <pc:sldMkLst>
          <pc:docMk/>
          <pc:sldMk cId="0" sldId="263"/>
        </pc:sldMkLst>
      </pc:sldChg>
      <pc:sldChg chg="addSp delSp modSp mod">
        <pc:chgData name="McDonie, Andrew (DESE)" userId="347349c9-bbf5-47de-b812-820e429bdcb2" providerId="ADAL" clId="{ACCAD129-A979-40E1-9CDF-01BA582F3658}" dt="2024-09-30T20:00:52.858" v="84" actId="20577"/>
        <pc:sldMkLst>
          <pc:docMk/>
          <pc:sldMk cId="0" sldId="26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77% of MA districts offered the State Seal of Biliteracy in 2024.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Districts Offering the Seal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Central</c:v>
                </c:pt>
                <c:pt idx="1">
                  <c:v>Greater Boston</c:v>
                </c:pt>
                <c:pt idx="2">
                  <c:v>Metro West</c:v>
                </c:pt>
                <c:pt idx="3">
                  <c:v>Northeast</c:v>
                </c:pt>
                <c:pt idx="4">
                  <c:v>Southeast</c:v>
                </c:pt>
                <c:pt idx="5">
                  <c:v>Western</c:v>
                </c:pt>
                <c:pt idx="6">
                  <c:v>State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0.74</c:v>
                </c:pt>
                <c:pt idx="1">
                  <c:v>0.79</c:v>
                </c:pt>
                <c:pt idx="2">
                  <c:v>0.94</c:v>
                </c:pt>
                <c:pt idx="3">
                  <c:v>0.9</c:v>
                </c:pt>
                <c:pt idx="4">
                  <c:v>0.57999999999999996</c:v>
                </c:pt>
                <c:pt idx="5">
                  <c:v>0.73</c:v>
                </c:pt>
                <c:pt idx="6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43-4016-8274-B92D651D51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5632640"/>
        <c:axId val="1715631200"/>
      </c:barChart>
      <c:catAx>
        <c:axId val="171563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5631200"/>
        <c:crosses val="autoZero"/>
        <c:auto val="1"/>
        <c:lblAlgn val="ctr"/>
        <c:lblOffset val="100"/>
        <c:noMultiLvlLbl val="0"/>
      </c:catAx>
      <c:valAx>
        <c:axId val="171563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563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Seals Awarded in MA Since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Sheet1!$M$21</c:f>
              <c:strCache>
                <c:ptCount val="1"/>
                <c:pt idx="0">
                  <c:v># of Seals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Sheet1!$L$22:$L$27</c:f>
              <c:strCache>
                <c:ptCount val="6"/>
                <c:pt idx="0">
                  <c:v>SY18-19</c:v>
                </c:pt>
                <c:pt idx="1">
                  <c:v>SY19-20</c:v>
                </c:pt>
                <c:pt idx="2">
                  <c:v>SY20-21</c:v>
                </c:pt>
                <c:pt idx="3">
                  <c:v>SY21-22</c:v>
                </c:pt>
                <c:pt idx="4">
                  <c:v>SY22-23</c:v>
                </c:pt>
                <c:pt idx="5">
                  <c:v>SY23-24</c:v>
                </c:pt>
              </c:strCache>
            </c:strRef>
          </c:cat>
          <c:val>
            <c:numRef>
              <c:f>Sheet1!$M$22:$M$27</c:f>
              <c:numCache>
                <c:formatCode>General</c:formatCode>
                <c:ptCount val="6"/>
                <c:pt idx="0">
                  <c:v>1164</c:v>
                </c:pt>
                <c:pt idx="1">
                  <c:v>1790</c:v>
                </c:pt>
                <c:pt idx="2">
                  <c:v>1592</c:v>
                </c:pt>
                <c:pt idx="3">
                  <c:v>2158</c:v>
                </c:pt>
                <c:pt idx="4">
                  <c:v>2742</c:v>
                </c:pt>
                <c:pt idx="5">
                  <c:v>3810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D-47E9-B87E-3206165E70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6584248"/>
        <c:axId val="856586768"/>
      </c:barChart>
      <c:catAx>
        <c:axId val="856584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School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586768"/>
        <c:crosses val="autoZero"/>
        <c:auto val="1"/>
        <c:lblAlgn val="ctr"/>
        <c:lblOffset val="100"/>
        <c:noMultiLvlLbl val="0"/>
      </c:catAx>
      <c:valAx>
        <c:axId val="85658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Students Earning the SOBL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584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6fb572ac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6fb572acf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26fb572acf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6fb572acf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26fb572ac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2f621708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42f62170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e1bad7357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3e1bad735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6fb572acf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26fb572ac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e1bad7357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3e1bad735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e1bad7357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23e1bad735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3e1bad7357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23e1bad735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e1bad7357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23e1bad735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2f6217086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242f621708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a6c02e905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4a6c02e90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B4451687-C000-55A8-AEDB-209FCDDA0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e1bad7357_0_88:notes">
            <a:extLst>
              <a:ext uri="{FF2B5EF4-FFF2-40B4-BE49-F238E27FC236}">
                <a16:creationId xmlns:a16="http://schemas.microsoft.com/office/drawing/2014/main" id="{0CD2D696-6499-279B-83CA-CDA9228D08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3e1bad7357_0_88:notes">
            <a:extLst>
              <a:ext uri="{FF2B5EF4-FFF2-40B4-BE49-F238E27FC236}">
                <a16:creationId xmlns:a16="http://schemas.microsoft.com/office/drawing/2014/main" id="{D349CC39-9027-1B8F-446A-05DBA21D68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751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e1bad7357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3e1bad735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47B6"/>
              </a:buClr>
              <a:buSzPts val="2800"/>
              <a:buNone/>
              <a:defRPr sz="2800">
                <a:solidFill>
                  <a:srgbClr val="3647B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11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7B6"/>
              </a:buClr>
              <a:buSzPts val="6000"/>
              <a:buFont typeface="Arial"/>
              <a:buNone/>
              <a:defRPr sz="6000">
                <a:solidFill>
                  <a:srgbClr val="3647B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838200" y="2086984"/>
            <a:ext cx="10515600" cy="405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7B6"/>
              </a:buClr>
              <a:buSzPts val="6000"/>
              <a:buFont typeface="Arial"/>
              <a:buNone/>
              <a:defRPr sz="6000">
                <a:solidFill>
                  <a:srgbClr val="3647B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2119256"/>
            <a:ext cx="5181600" cy="405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2119256"/>
            <a:ext cx="5181600" cy="405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839788" y="2861535"/>
            <a:ext cx="5157787" cy="332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3"/>
          </p:nvPr>
        </p:nvSpPr>
        <p:spPr>
          <a:xfrm>
            <a:off x="6172200" y="2109863"/>
            <a:ext cx="5183188" cy="67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4"/>
          </p:nvPr>
        </p:nvSpPr>
        <p:spPr>
          <a:xfrm>
            <a:off x="6172200" y="2861535"/>
            <a:ext cx="5183188" cy="332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2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821169" y="2774373"/>
            <a:ext cx="3932237" cy="308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13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821169" y="2774373"/>
            <a:ext cx="3932237" cy="308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14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 descr="A blue and white flag&#10;&#10;Description automatically generated with low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e.mass.edu/scholarships/biliteracy/english-assessments.docx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doe.mass.edu/scholarships/biliteracy/world-language-assessments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oe.mass.edu/rlo/scholarships/biliteracy-learning-module/index.html" TargetMode="External"/><Relationship Id="rId5" Type="http://schemas.openxmlformats.org/officeDocument/2006/relationships/hyperlink" Target="https://www.doe.mass.edu/scholarships/biliteracy/biliteracy-guidance.docx" TargetMode="External"/><Relationship Id="rId10" Type="http://schemas.openxmlformats.org/officeDocument/2006/relationships/hyperlink" Target="https://www.doe.mass.edu/scholarships/biliteracy/parentnotification-sample.docx" TargetMode="External"/><Relationship Id="rId4" Type="http://schemas.openxmlformats.org/officeDocument/2006/relationships/hyperlink" Target="https://www.doe.mass.edu/scholarships/biliteracy/" TargetMode="External"/><Relationship Id="rId9" Type="http://schemas.openxmlformats.org/officeDocument/2006/relationships/hyperlink" Target="https://www.doe.mass.edu/scholarships/biliteracy/implementation-checklist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cholarships/biliterac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epurl.com/hxk3u9" TargetMode="External"/><Relationship Id="rId4" Type="http://schemas.openxmlformats.org/officeDocument/2006/relationships/hyperlink" Target="mailto:MAStateSealofBiliteracy@mass.go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StateSealofBiliteracy@mass.gov" TargetMode="External"/><Relationship Id="rId4" Type="http://schemas.openxmlformats.org/officeDocument/2006/relationships/hyperlink" Target="https://www.doe.mass.edu/scholarships/biliterac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hiaVGJlzEAU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cholarships/biliterac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505850" y="736900"/>
            <a:ext cx="8631600" cy="26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Massachusetts 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State Seal of Biliteracy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Program Highlights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7B6"/>
              </a:buClr>
              <a:buSzPts val="2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For School and Community Leaders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1" name="Google Shape;61;p1" descr="Massachusetts Seal of Biliterac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5250" y="2939951"/>
            <a:ext cx="2684100" cy="26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8;g242f6217086_0_0">
            <a:extLst>
              <a:ext uri="{FF2B5EF4-FFF2-40B4-BE49-F238E27FC236}">
                <a16:creationId xmlns:a16="http://schemas.microsoft.com/office/drawing/2014/main" id="{90839B11-C1A4-BDC0-7ED9-2EB2ED9D7E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3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000" dirty="0">
                <a:latin typeface="Avenir"/>
                <a:ea typeface="Avenir"/>
                <a:cs typeface="Avenir"/>
                <a:sym typeface="Avenir"/>
              </a:rPr>
              <a:t>Responsibilities of Participating Districts/Schools</a:t>
            </a:r>
            <a:endParaRPr sz="40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4" name="Google Shape;124;g226fb572acf_0_1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086984"/>
            <a:ext cx="10515600" cy="405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All participating schools and districts must commit to the following practices: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venir"/>
              <a:buAutoNum type="arabicPeriod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Enroll in the Seal of Biliteracy program on the Security Portal;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AutoNum type="arabicPeriod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Inform all parents of all students in the district of this opportunity;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AutoNum type="arabicPeriod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Assess interested students in English (Grade 10 ELA MCAS) and at least one world language (from the DESE-approved list);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AutoNum type="arabicPeriod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Maintain the records of the world language assessment for students who earn the State Seal of Biliteracy;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AutoNum type="arabicPeriod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Provide the Seal of Biliteracy insignia on the diploma and/or final transcripts of students who earn the Seal; and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AutoNum type="arabicPeriod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Report the names of graduates who earned the Seal on the end-of-year SIMS report.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6" name="Google Shape;126;g226fb572acf_0_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6fb572acf_0_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000" dirty="0">
                <a:latin typeface="Avenir"/>
                <a:ea typeface="Avenir"/>
                <a:cs typeface="Avenir"/>
                <a:sym typeface="Avenir"/>
              </a:rPr>
              <a:t>Cost to Districts/Schools</a:t>
            </a:r>
            <a:endParaRPr sz="40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2" name="Google Shape;132;g226fb572acf_0_6"/>
          <p:cNvSpPr txBox="1">
            <a:spLocks noGrp="1"/>
          </p:cNvSpPr>
          <p:nvPr>
            <p:ph type="body" idx="1"/>
          </p:nvPr>
        </p:nvSpPr>
        <p:spPr>
          <a:xfrm>
            <a:off x="609600" y="2188075"/>
            <a:ext cx="10972800" cy="369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Participation in the State Seal of Biliteracy program is free.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Although schools/districts may opt to pay for students’ world language assessments, they are only required to do so for students who are designated as low-income.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The DESE Guidance Document for the State Seal of Biliteracy specifies funding options for world language assessments and/or other non-required costs which may be associated with the implementation of the State Seal of Biliteracy. These options may include: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Title I, Part A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Title III, Part A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Title IV, Part A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State and local funds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Please see the DESE Guidance Document for complete information about funding eligibility for each grant.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3" name="Google Shape;133;g226fb572acf_0_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2f6217086_0_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3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000" dirty="0">
                <a:latin typeface="Avenir"/>
                <a:ea typeface="Avenir"/>
                <a:cs typeface="Avenir"/>
                <a:sym typeface="Avenir"/>
              </a:rPr>
              <a:t>Supports &amp; Resources Available</a:t>
            </a:r>
            <a:endParaRPr sz="40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9" name="Google Shape;139;g242f6217086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42f6217086_0_0"/>
          <p:cNvSpPr txBox="1">
            <a:spLocks noGrp="1"/>
          </p:cNvSpPr>
          <p:nvPr>
            <p:ph type="body" idx="1"/>
          </p:nvPr>
        </p:nvSpPr>
        <p:spPr>
          <a:xfrm>
            <a:off x="480500" y="2093450"/>
            <a:ext cx="11275200" cy="46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You can find many resources on the </a:t>
            </a:r>
            <a:r>
              <a:rPr lang="en-US" sz="2100" u="sng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DESE </a:t>
            </a:r>
            <a:r>
              <a:rPr lang="en-US" sz="2100" u="sng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website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to help you get started and support the Seal of Biliteracy in your district. </a:t>
            </a:r>
            <a:br>
              <a:rPr lang="en-US" sz="2100" dirty="0">
                <a:latin typeface="Avenir"/>
                <a:ea typeface="Avenir"/>
                <a:cs typeface="Avenir"/>
                <a:sym typeface="Avenir"/>
              </a:rPr>
            </a:br>
            <a:endParaRPr sz="12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Supports include: 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 u="sng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5"/>
              </a:rPr>
              <a:t>Massachusetts State Seal of Biliteracy Guidance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  <a:hlinkClick r:id="rId6"/>
              </a:rPr>
              <a:t>Massachusetts State Seal of Biliteracy Coordinator Training Modules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Massachusetts State Seal of Biliteracy Networking Opportunities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Lists of approved </a:t>
            </a:r>
            <a:r>
              <a:rPr lang="en-US" sz="2100" u="sng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7"/>
              </a:rPr>
              <a:t>world language assessments</a:t>
            </a: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lang="en-US" sz="2100" u="sng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8"/>
              </a:rPr>
              <a:t>English language assessments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 u="sng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9"/>
              </a:rPr>
              <a:t>Implementation Checklist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 u="sng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10"/>
              </a:rPr>
              <a:t>Sample parent notification letter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Information regarding grant funding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Frequently Asked Questions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e1bad7357_0_5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000">
                <a:latin typeface="Avenir"/>
                <a:ea typeface="Avenir"/>
                <a:cs typeface="Avenir"/>
                <a:sym typeface="Avenir"/>
              </a:rPr>
              <a:t>Getting Started in Your District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Google Shape;146;g23e1bad7357_0_50"/>
          <p:cNvSpPr txBox="1">
            <a:spLocks noGrp="1"/>
          </p:cNvSpPr>
          <p:nvPr>
            <p:ph type="body" idx="1"/>
          </p:nvPr>
        </p:nvSpPr>
        <p:spPr>
          <a:xfrm>
            <a:off x="1049075" y="2173900"/>
            <a:ext cx="10304700" cy="299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Steps: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venir"/>
              <a:buAutoNum type="arabicPeriod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Visit </a:t>
            </a:r>
            <a:r>
              <a:rPr lang="en-US" sz="2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MA State Seal of Biliteracy webpage</a:t>
            </a: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 for implementation checklist to get started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AutoNum type="arabicPeriod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Email </a:t>
            </a:r>
            <a:r>
              <a:rPr lang="en-US" sz="2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MAStateSealofBiliteracy@mass.gov</a:t>
            </a: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 with any questions.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AutoNum type="arabicPeriod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Join the </a:t>
            </a:r>
            <a:r>
              <a:rPr lang="en-US" sz="2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5"/>
              </a:rPr>
              <a:t>DESE World Languages mailing list</a:t>
            </a: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 to receive the latest updates regarding the MA State Seal of Biliteracy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AutoNum type="arabicPeriod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Join the </a:t>
            </a:r>
            <a:r>
              <a:rPr lang="en-US" sz="2200"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MA State Seal of Biliteracy Leaders Network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6fb572acf_0_19"/>
          <p:cNvSpPr txBox="1">
            <a:spLocks noGrp="1"/>
          </p:cNvSpPr>
          <p:nvPr>
            <p:ph type="ctrTitle"/>
          </p:nvPr>
        </p:nvSpPr>
        <p:spPr>
          <a:xfrm>
            <a:off x="3187200" y="685150"/>
            <a:ext cx="58176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Thank you!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2" name="Google Shape;152;g226fb572acf_0_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950" y="2858976"/>
            <a:ext cx="2684100" cy="26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26fb572acf_0_19"/>
          <p:cNvSpPr txBox="1"/>
          <p:nvPr/>
        </p:nvSpPr>
        <p:spPr>
          <a:xfrm>
            <a:off x="326575" y="5778775"/>
            <a:ext cx="673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Webpage: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https://www.doe.mass.edu/scholarships/biliteracy/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Email: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MAStateSealofBiliteracy@mass.gov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e1bad7357_0_2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Contents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" name="Google Shape;67;g23e1bad7357_0_26"/>
          <p:cNvSpPr txBox="1">
            <a:spLocks noGrp="1"/>
          </p:cNvSpPr>
          <p:nvPr>
            <p:ph type="body" idx="1"/>
          </p:nvPr>
        </p:nvSpPr>
        <p:spPr>
          <a:xfrm>
            <a:off x="838200" y="2035675"/>
            <a:ext cx="10850100" cy="299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25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100"/>
              <a:buFont typeface="Avenir"/>
              <a:buAutoNum type="arabicPeriod"/>
            </a:pPr>
            <a:r>
              <a:rPr lang="en-US" sz="3100">
                <a:latin typeface="Avenir"/>
                <a:ea typeface="Avenir"/>
                <a:cs typeface="Avenir"/>
                <a:sym typeface="Avenir"/>
              </a:rPr>
              <a:t>Introduction &amp; Purpose</a:t>
            </a:r>
            <a:endParaRPr sz="3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42545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3100"/>
              <a:buFont typeface="Avenir"/>
              <a:buAutoNum type="arabicPeriod"/>
            </a:pPr>
            <a:r>
              <a:rPr lang="en-US" sz="3100">
                <a:latin typeface="Avenir"/>
                <a:ea typeface="Avenir"/>
                <a:cs typeface="Avenir"/>
                <a:sym typeface="Avenir"/>
              </a:rPr>
              <a:t>Overview &amp; Recipient Reflections</a:t>
            </a:r>
            <a:endParaRPr sz="3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42545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3100"/>
              <a:buFont typeface="Avenir"/>
              <a:buAutoNum type="arabicPeriod"/>
            </a:pPr>
            <a:r>
              <a:rPr lang="en-US" sz="3100">
                <a:latin typeface="Avenir"/>
                <a:ea typeface="Avenir"/>
                <a:cs typeface="Avenir"/>
                <a:sym typeface="Avenir"/>
              </a:rPr>
              <a:t>Benefits of Earning the Seal of Biliteracy</a:t>
            </a:r>
            <a:endParaRPr sz="3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42545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3100"/>
              <a:buFont typeface="Avenir"/>
              <a:buAutoNum type="arabicPeriod"/>
            </a:pPr>
            <a:r>
              <a:rPr lang="en-US" sz="3100">
                <a:latin typeface="Avenir"/>
                <a:ea typeface="Avenir"/>
                <a:cs typeface="Avenir"/>
                <a:sym typeface="Avenir"/>
              </a:rPr>
              <a:t>Participating Schools &amp; Districts</a:t>
            </a:r>
            <a:endParaRPr sz="3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42545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3100"/>
              <a:buFont typeface="Avenir"/>
              <a:buAutoNum type="arabicPeriod"/>
            </a:pPr>
            <a:r>
              <a:rPr lang="en-US" sz="3100">
                <a:latin typeface="Avenir"/>
                <a:ea typeface="Avenir"/>
                <a:cs typeface="Avenir"/>
                <a:sym typeface="Avenir"/>
              </a:rPr>
              <a:t>The Massachusetts State Seal of Biliteracy 2019-Present</a:t>
            </a:r>
            <a:endParaRPr sz="3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42545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3100"/>
              <a:buFont typeface="Avenir"/>
              <a:buAutoNum type="arabicPeriod"/>
            </a:pPr>
            <a:r>
              <a:rPr lang="en-US" sz="3100"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School/District Responsibilities</a:t>
            </a:r>
            <a:endParaRPr sz="3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42545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3100"/>
              <a:buFont typeface="Avenir"/>
              <a:buAutoNum type="arabicPeriod"/>
            </a:pPr>
            <a:r>
              <a:rPr lang="en-US" sz="3100">
                <a:latin typeface="Avenir"/>
                <a:ea typeface="Avenir"/>
                <a:cs typeface="Avenir"/>
                <a:sym typeface="Avenir"/>
              </a:rPr>
              <a:t>Supports &amp; Resources</a:t>
            </a:r>
            <a:endParaRPr sz="3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425450" algn="l" rtl="0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SzPts val="3100"/>
              <a:buFont typeface="Avenir"/>
              <a:buAutoNum type="arabicPeriod"/>
            </a:pPr>
            <a:r>
              <a:rPr lang="en-US" sz="3100">
                <a:latin typeface="Avenir"/>
                <a:ea typeface="Avenir"/>
                <a:cs typeface="Avenir"/>
                <a:sym typeface="Avenir"/>
              </a:rPr>
              <a:t>Getting Started in Your District</a:t>
            </a:r>
            <a:endParaRPr sz="3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8" name="Google Shape;68;g23e1bad7357_0_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e1bad7357_0_3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-US" sz="33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Introduction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4" name="Google Shape;74;g23e1bad7357_0_38"/>
          <p:cNvSpPr txBox="1">
            <a:spLocks noGrp="1"/>
          </p:cNvSpPr>
          <p:nvPr>
            <p:ph type="body" idx="1"/>
          </p:nvPr>
        </p:nvSpPr>
        <p:spPr>
          <a:xfrm>
            <a:off x="685800" y="2188075"/>
            <a:ext cx="8364900" cy="372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latin typeface="Quattrocento Sans"/>
                <a:ea typeface="Quattrocento Sans"/>
                <a:cs typeface="Quattrocento Sans"/>
                <a:sym typeface="Quattrocento Sans"/>
              </a:rPr>
              <a:t>The State Seal of Biliteracy and the State Seal of Biliteracy with Distinction are official designations awarded to qualifying students upon their graduation from a Massachusetts high school to indicate that they have attained a high level of proficiency in English and at least one additional world language.</a:t>
            </a:r>
            <a:endParaRPr sz="3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5" name="Google Shape;75;g23e1bad7357_0_38" descr="Masachusetts Seal of Biliterac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3100" y="2731351"/>
            <a:ext cx="2684100" cy="26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e1bad7357_0_7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-US" sz="33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3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Purpose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1" name="Google Shape;81;g23e1bad7357_0_71"/>
          <p:cNvSpPr txBox="1">
            <a:spLocks noGrp="1"/>
          </p:cNvSpPr>
          <p:nvPr>
            <p:ph type="body" idx="1"/>
          </p:nvPr>
        </p:nvSpPr>
        <p:spPr>
          <a:xfrm>
            <a:off x="838225" y="2061075"/>
            <a:ext cx="10515600" cy="421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The purpose of the Massachusetts State Seal of Biliteracy is to: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Encourage students to study and master languages;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Certify attainment of biliteracy skills;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Recognize the value of language diversity;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Provide employers with a method of identifying people with language and biliteracy skills;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Provide universities with a method to recognize and give credit to applicants for the attainment of high-level skills in languages;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Prepare students with skills that will benefit them in the labor market and the global society; and</a:t>
            </a:r>
            <a:endParaRPr sz="21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 dirty="0">
                <a:latin typeface="Avenir"/>
                <a:ea typeface="Avenir"/>
                <a:cs typeface="Avenir"/>
                <a:sym typeface="Avenir"/>
              </a:rPr>
              <a:t>Strengthen intergroup communication and honor the multiple cultures and languages in a community.</a:t>
            </a:r>
            <a:endParaRPr sz="42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2" name="Google Shape;82;g23e1bad7357_0_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3e1bad7357_0_4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000">
                <a:latin typeface="Avenir"/>
                <a:ea typeface="Avenir"/>
                <a:cs typeface="Avenir"/>
                <a:sym typeface="Avenir"/>
              </a:rPr>
              <a:t>Overview &amp; Recipient Reflections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9" name="Google Shape;89;g23e1bad7357_0_45" descr="Massachusetts State Seal of Biliterac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erson wearing a graduation cap and gown holding a diploma">
            <a:extLst>
              <a:ext uri="{FF2B5EF4-FFF2-40B4-BE49-F238E27FC236}">
                <a16:creationId xmlns:a16="http://schemas.microsoft.com/office/drawing/2014/main" id="{5734262D-DE71-ABE3-4F23-FB3A1DEAB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257" y="1625883"/>
            <a:ext cx="8859486" cy="4982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A91D22-1DFD-ABF7-9C6F-6A2D0BEBDCFD}"/>
              </a:ext>
            </a:extLst>
          </p:cNvPr>
          <p:cNvSpPr txBox="1"/>
          <p:nvPr/>
        </p:nvSpPr>
        <p:spPr>
          <a:xfrm>
            <a:off x="1666258" y="5042205"/>
            <a:ext cx="5932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  <a:latin typeface="Avenir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"/>
              </a:rPr>
              <a:t>Click </a:t>
            </a:r>
            <a:r>
              <a:rPr lang="en-US" sz="2000" dirty="0">
                <a:solidFill>
                  <a:schemeClr val="bg1"/>
                </a:solidFill>
                <a:latin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000" dirty="0">
                <a:solidFill>
                  <a:schemeClr val="bg1"/>
                </a:solidFill>
                <a:latin typeface="Avenir"/>
              </a:rPr>
              <a:t> to watch a video providing an </a:t>
            </a:r>
            <a:r>
              <a:rPr lang="en-US" sz="2000" dirty="0">
                <a:solidFill>
                  <a:schemeClr val="bg1"/>
                </a:solidFill>
                <a:latin typeface="Avenir"/>
                <a:cs typeface="Times New Roman" panose="02020603050405020304" pitchFamily="18" charset="0"/>
              </a:rPr>
              <a:t>o</a:t>
            </a:r>
            <a:r>
              <a:rPr lang="en-US" sz="2000" dirty="0">
                <a:solidFill>
                  <a:schemeClr val="bg1"/>
                </a:solidFill>
                <a:effectLst/>
                <a:latin typeface="Avenir"/>
                <a:ea typeface="Calibri" panose="020F0502020204030204" pitchFamily="34" charset="0"/>
                <a:cs typeface="Times New Roman" panose="02020603050405020304" pitchFamily="18" charset="0"/>
              </a:rPr>
              <a:t>verview of the purpose, requirements, and benefits of the Massachusetts State Seal of Biliteracy, and reflections of students who have earned it.</a:t>
            </a:r>
            <a:endParaRPr lang="en-US" sz="2000" dirty="0">
              <a:solidFill>
                <a:schemeClr val="bg1"/>
              </a:solidFill>
              <a:latin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2f6217086_0_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000">
                <a:latin typeface="Avenir"/>
                <a:ea typeface="Avenir"/>
                <a:cs typeface="Avenir"/>
                <a:sym typeface="Avenir"/>
              </a:rPr>
              <a:t>Benefits of Earning the Seal of Biliteracy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" name="Google Shape;95;g242f6217086_0_7"/>
          <p:cNvSpPr txBox="1">
            <a:spLocks noGrp="1"/>
          </p:cNvSpPr>
          <p:nvPr>
            <p:ph type="body" idx="1"/>
          </p:nvPr>
        </p:nvSpPr>
        <p:spPr>
          <a:xfrm>
            <a:off x="609600" y="2188075"/>
            <a:ext cx="10972800" cy="373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The Seal award offers many benefits for recipients in Massachusetts including: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Providing colleges and universities with a method to recognize and give credit to applicants for attainment of high level skills in languages.</a:t>
            </a:r>
            <a:br>
              <a:rPr lang="en-US" sz="2100">
                <a:latin typeface="Avenir"/>
                <a:ea typeface="Avenir"/>
                <a:cs typeface="Avenir"/>
                <a:sym typeface="Avenir"/>
              </a:rPr>
            </a:b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Colleges and universities may offer advanced language course placement to applicants for attainment of </a:t>
            </a:r>
            <a:r>
              <a:rPr lang="en-US" sz="2100"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high</a:t>
            </a: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 level skills in languages.</a:t>
            </a:r>
            <a:br>
              <a:rPr lang="en-US" sz="2100">
                <a:latin typeface="Avenir"/>
                <a:ea typeface="Avenir"/>
                <a:cs typeface="Avenir"/>
                <a:sym typeface="Avenir"/>
              </a:rPr>
            </a:b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A voucher to take a Massachusetts Test for Educator Licensure (MTEL). Recipients may choose to apply this voucher to either the Communication and Literacy MTEL, Bilingual Education MTEL, </a:t>
            </a:r>
            <a:r>
              <a:rPr lang="en-US" sz="2100"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or a world language MTEL</a:t>
            </a: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.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6" name="Google Shape;96;g242f6217086_0_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a6c02e905_1_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000">
                <a:latin typeface="Avenir"/>
                <a:ea typeface="Avenir"/>
                <a:cs typeface="Avenir"/>
                <a:sym typeface="Avenir"/>
              </a:rPr>
              <a:t>Participating Colleges &amp; Universities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2" name="Google Shape;102;g24a6c02e905_1_0"/>
          <p:cNvSpPr txBox="1">
            <a:spLocks noGrp="1"/>
          </p:cNvSpPr>
          <p:nvPr>
            <p:ph type="body" idx="1"/>
          </p:nvPr>
        </p:nvSpPr>
        <p:spPr>
          <a:xfrm>
            <a:off x="609600" y="1943631"/>
            <a:ext cx="10972800" cy="422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22222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The following public institutions of higher learning in Massachusetts provide language on their websites to provide credits for prior learning for students who have earned the Seal:</a:t>
            </a:r>
            <a:endParaRPr sz="2000" dirty="0">
              <a:solidFill>
                <a:srgbClr val="22222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21252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21252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21252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2000" dirty="0">
                <a:solidFill>
                  <a:srgbClr val="212529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 dirty="0">
              <a:solidFill>
                <a:srgbClr val="21252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0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The list continues to grow. Check the Massachusetts State Seal of Biliteracy </a:t>
            </a:r>
            <a:r>
              <a:rPr lang="en-US" sz="2000" u="sng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webpage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for the most recent list of participating colleges and universities.</a:t>
            </a:r>
            <a:endParaRPr sz="20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3" name="Google Shape;103;g24a6c02e905_1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g24a6c02e905_1_0"/>
          <p:cNvGraphicFramePr/>
          <p:nvPr>
            <p:extLst>
              <p:ext uri="{D42A27DB-BD31-4B8C-83A1-F6EECF244321}">
                <p14:modId xmlns:p14="http://schemas.microsoft.com/office/powerpoint/2010/main" val="2179314991"/>
              </p:ext>
            </p:extLst>
          </p:nvPr>
        </p:nvGraphicFramePr>
        <p:xfrm>
          <a:off x="952500" y="3086100"/>
          <a:ext cx="10287000" cy="2613948"/>
        </p:xfrm>
        <a:graphic>
          <a:graphicData uri="http://schemas.openxmlformats.org/drawingml/2006/table">
            <a:tbl>
              <a:tblPr firstRow="1">
                <a:noFill/>
                <a:tableStyleId>{9DCD01F5-EFD4-48A9-9E32-5646E75187EA}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Bridgewater State University</a:t>
                      </a: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Bristol Community College</a:t>
                      </a:r>
                      <a:endParaRPr sz="2000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Bunker Hill Community College</a:t>
                      </a:r>
                      <a:endParaRPr sz="2000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Cape Cod Community College</a:t>
                      </a:r>
                      <a:endParaRPr sz="2000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Massachusetts Bay Community College</a:t>
                      </a:r>
                      <a:endParaRPr sz="2000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Middlesex Community College</a:t>
                      </a:r>
                      <a:endParaRPr sz="2000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Mount Wachusett Community College</a:t>
                      </a:r>
                      <a:endParaRPr sz="16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North Shore Community College</a:t>
                      </a:r>
                      <a:endParaRPr sz="2000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Northern Essex Community College</a:t>
                      </a:r>
                      <a:endParaRPr sz="2000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dirty="0" err="1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Quinsigamond</a:t>
                      </a:r>
                      <a:r>
                        <a:rPr lang="en-US" sz="2000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Community College</a:t>
                      </a:r>
                      <a:endParaRPr sz="2000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Salem State University</a:t>
                      </a: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University of Massachusetts-Amherst</a:t>
                      </a:r>
                      <a:endParaRPr sz="2000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Worcester State University</a:t>
                      </a:r>
                      <a:endParaRPr sz="16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3A758DC6-3E13-C9EE-A499-EC538D89E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3e1bad7357_0_88">
            <a:extLst>
              <a:ext uri="{FF2B5EF4-FFF2-40B4-BE49-F238E27FC236}">
                <a16:creationId xmlns:a16="http://schemas.microsoft.com/office/drawing/2014/main" id="{18F08F42-76D9-6401-677B-3B86FCD94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05D73B-73EF-9F39-2D0F-1DDBCDC6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3686"/>
            <a:ext cx="10515600" cy="1093686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77% of districts offer seal</a:t>
            </a:r>
          </a:p>
        </p:txBody>
      </p:sp>
      <p:graphicFrame>
        <p:nvGraphicFramePr>
          <p:cNvPr id="5" name="Chart 4" descr="Graph showing that 77 percent of districts in Massachusetts offer the Seal of Biliteracy">
            <a:extLst>
              <a:ext uri="{FF2B5EF4-FFF2-40B4-BE49-F238E27FC236}">
                <a16:creationId xmlns:a16="http://schemas.microsoft.com/office/drawing/2014/main" id="{248E2D8A-AF8C-9E55-E3E1-3DEBC091EE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297489"/>
              </p:ext>
            </p:extLst>
          </p:nvPr>
        </p:nvGraphicFramePr>
        <p:xfrm>
          <a:off x="1181100" y="1189969"/>
          <a:ext cx="9829800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36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3e1bad7357_0_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FD76DE9-EA07-42CD-B6E8-140EA4EE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534"/>
            <a:ext cx="10515600" cy="1093686"/>
          </a:xfrm>
        </p:spPr>
        <p:txBody>
          <a:bodyPr>
            <a:noAutofit/>
          </a:bodyPr>
          <a:lstStyle/>
          <a:p>
            <a:r>
              <a:rPr lang="en-US" sz="3600" dirty="0"/>
              <a:t>Since 2019, over 13,000 students have earned the Massachusetts State Seal of Biliteracy.</a:t>
            </a:r>
          </a:p>
        </p:txBody>
      </p:sp>
      <p:graphicFrame>
        <p:nvGraphicFramePr>
          <p:cNvPr id="2" name="Chart 1" descr="Graph showing the number of students awarded the Seal of Biliteracy in each school year SY18-19 through SY23-24">
            <a:extLst>
              <a:ext uri="{FF2B5EF4-FFF2-40B4-BE49-F238E27FC236}">
                <a16:creationId xmlns:a16="http://schemas.microsoft.com/office/drawing/2014/main" id="{DF9BB3B1-15D0-69D7-488D-58F4519A51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355723"/>
              </p:ext>
            </p:extLst>
          </p:nvPr>
        </p:nvGraphicFramePr>
        <p:xfrm>
          <a:off x="1359151" y="2116220"/>
          <a:ext cx="9473697" cy="423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943</Words>
  <Application>Microsoft Office PowerPoint</Application>
  <PresentationFormat>Widescreen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Quattrocento Sans</vt:lpstr>
      <vt:lpstr>Arial</vt:lpstr>
      <vt:lpstr>Calibri</vt:lpstr>
      <vt:lpstr>Avenir</vt:lpstr>
      <vt:lpstr>Office Theme</vt:lpstr>
      <vt:lpstr>Massachusetts  State Seal of Biliteracy Program Highlights</vt:lpstr>
      <vt:lpstr>Contents</vt:lpstr>
      <vt:lpstr>Massachusetts State Seal of Biliteracy Introduction</vt:lpstr>
      <vt:lpstr>Massachusetts State Seal of Biliteracy Purpose</vt:lpstr>
      <vt:lpstr>Massachusetts State Seal of Biliteracy Overview &amp; Recipient Reflections</vt:lpstr>
      <vt:lpstr>Massachusetts State Seal of Biliteracy Benefits of Earning the Seal of Biliteracy</vt:lpstr>
      <vt:lpstr>Massachusetts State Seal of Biliteracy Participating Colleges &amp; Universities</vt:lpstr>
      <vt:lpstr>77% of districts offer seal</vt:lpstr>
      <vt:lpstr>Since 2019, over 13,000 students have earned the Massachusetts State Seal of Biliteracy.</vt:lpstr>
      <vt:lpstr>Massachusetts State Seal of Biliteracy Responsibilities of Participating Districts/Schools</vt:lpstr>
      <vt:lpstr>Massachusetts State Seal of Biliteracy Cost to Districts/Schools</vt:lpstr>
      <vt:lpstr>Massachusetts State Seal of Biliteracy Supports &amp; Resources Available</vt:lpstr>
      <vt:lpstr>Massachusetts State Seal of Biliteracy Getting Started in Your District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Massachusetts State Seal of Biliteracy Program Highlights</dc:title>
  <dc:creator>DESE</dc:creator>
  <cp:lastModifiedBy>Zou, Dong (EOE)</cp:lastModifiedBy>
  <cp:revision>3</cp:revision>
  <dcterms:created xsi:type="dcterms:W3CDTF">2022-10-11T20:32:22Z</dcterms:created>
  <dcterms:modified xsi:type="dcterms:W3CDTF">2025-03-13T18:44:08Z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Mar 13 2025 12:00AM</vt:lpwstr>
  </property>
</Properties>
</file>