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Rnd2K3VdMVBgAJzgfoL5/Od9g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6E194-0213-4B7E-95B2-B561E860EEC9}" v="2" dt="2023-09-18T21:01:24.952"/>
  </p1510:revLst>
</p1510:revInfo>
</file>

<file path=ppt/tableStyles.xml><?xml version="1.0" encoding="utf-8"?>
<a:tblStyleLst xmlns:a="http://schemas.openxmlformats.org/drawingml/2006/main" def="{36893A58-58BF-4507-997F-A4389E561881}">
  <a:tblStyle styleId="{36893A58-58BF-4507-997F-A4389E5618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5A137FB-60FF-4CD1-B503-3563298195E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2" y="16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tile, Diana (DESE)" userId="0a666cd3-d8d6-4943-aae4-1836913cbbdc" providerId="ADAL" clId="{C146E194-0213-4B7E-95B2-B561E860EEC9}"/>
    <pc:docChg chg="custSel modSld">
      <pc:chgData name="Gentile, Diana (DESE)" userId="0a666cd3-d8d6-4943-aae4-1836913cbbdc" providerId="ADAL" clId="{C146E194-0213-4B7E-95B2-B561E860EEC9}" dt="2023-09-18T21:02:44.983" v="13" actId="13238"/>
      <pc:docMkLst>
        <pc:docMk/>
      </pc:docMkLst>
      <pc:sldChg chg="modSp mod">
        <pc:chgData name="Gentile, Diana (DESE)" userId="0a666cd3-d8d6-4943-aae4-1836913cbbdc" providerId="ADAL" clId="{C146E194-0213-4B7E-95B2-B561E860EEC9}" dt="2023-09-18T21:01:02.463" v="2" actId="27636"/>
        <pc:sldMkLst>
          <pc:docMk/>
          <pc:sldMk cId="0" sldId="257"/>
        </pc:sldMkLst>
        <pc:spChg chg="mod">
          <ac:chgData name="Gentile, Diana (DESE)" userId="0a666cd3-d8d6-4943-aae4-1836913cbbdc" providerId="ADAL" clId="{C146E194-0213-4B7E-95B2-B561E860EEC9}" dt="2023-09-18T21:01:02.463" v="2" actId="27636"/>
          <ac:spMkLst>
            <pc:docMk/>
            <pc:sldMk cId="0" sldId="257"/>
            <ac:spMk id="67" creationId="{00000000-0000-0000-0000-000000000000}"/>
          </ac:spMkLst>
        </pc:spChg>
      </pc:sldChg>
      <pc:sldChg chg="addSp delSp modSp mod delAnim">
        <pc:chgData name="Gentile, Diana (DESE)" userId="0a666cd3-d8d6-4943-aae4-1836913cbbdc" providerId="ADAL" clId="{C146E194-0213-4B7E-95B2-B561E860EEC9}" dt="2023-09-18T21:02:11.842" v="9" actId="255"/>
        <pc:sldMkLst>
          <pc:docMk/>
          <pc:sldMk cId="0" sldId="260"/>
        </pc:sldMkLst>
        <pc:spChg chg="add mod">
          <ac:chgData name="Gentile, Diana (DESE)" userId="0a666cd3-d8d6-4943-aae4-1836913cbbdc" providerId="ADAL" clId="{C146E194-0213-4B7E-95B2-B561E860EEC9}" dt="2023-09-18T21:02:11.842" v="9" actId="255"/>
          <ac:spMkLst>
            <pc:docMk/>
            <pc:sldMk cId="0" sldId="260"/>
            <ac:spMk id="3" creationId="{E82D08E8-DBE8-3732-4AD4-5301887A2D31}"/>
          </ac:spMkLst>
        </pc:spChg>
        <pc:picChg chg="add mod">
          <ac:chgData name="Gentile, Diana (DESE)" userId="0a666cd3-d8d6-4943-aae4-1836913cbbdc" providerId="ADAL" clId="{C146E194-0213-4B7E-95B2-B561E860EEC9}" dt="2023-09-18T21:01:09.474" v="4" actId="962"/>
          <ac:picMkLst>
            <pc:docMk/>
            <pc:sldMk cId="0" sldId="260"/>
            <ac:picMk id="2" creationId="{D439D812-4494-0D9C-A541-DBE644B31A3C}"/>
          </ac:picMkLst>
        </pc:picChg>
        <pc:picChg chg="del">
          <ac:chgData name="Gentile, Diana (DESE)" userId="0a666cd3-d8d6-4943-aae4-1836913cbbdc" providerId="ADAL" clId="{C146E194-0213-4B7E-95B2-B561E860EEC9}" dt="2023-09-18T21:00:23.028" v="0" actId="478"/>
          <ac:picMkLst>
            <pc:docMk/>
            <pc:sldMk cId="0" sldId="260"/>
            <ac:picMk id="4" creationId="{AB6E9FE9-42BB-2C61-F386-B87594133540}"/>
          </ac:picMkLst>
        </pc:picChg>
      </pc:sldChg>
      <pc:sldChg chg="modSp mod">
        <pc:chgData name="Gentile, Diana (DESE)" userId="0a666cd3-d8d6-4943-aae4-1836913cbbdc" providerId="ADAL" clId="{C146E194-0213-4B7E-95B2-B561E860EEC9}" dt="2023-09-18T21:02:31.065" v="10" actId="13238"/>
        <pc:sldMkLst>
          <pc:docMk/>
          <pc:sldMk cId="0" sldId="262"/>
        </pc:sldMkLst>
        <pc:graphicFrameChg chg="modGraphic">
          <ac:chgData name="Gentile, Diana (DESE)" userId="0a666cd3-d8d6-4943-aae4-1836913cbbdc" providerId="ADAL" clId="{C146E194-0213-4B7E-95B2-B561E860EEC9}" dt="2023-09-18T21:02:31.065" v="10" actId="13238"/>
          <ac:graphicFrameMkLst>
            <pc:docMk/>
            <pc:sldMk cId="0" sldId="262"/>
            <ac:graphicFrameMk id="104" creationId="{00000000-0000-0000-0000-000000000000}"/>
          </ac:graphicFrameMkLst>
        </pc:graphicFrameChg>
      </pc:sldChg>
      <pc:sldChg chg="modSp mod">
        <pc:chgData name="Gentile, Diana (DESE)" userId="0a666cd3-d8d6-4943-aae4-1836913cbbdc" providerId="ADAL" clId="{C146E194-0213-4B7E-95B2-B561E860EEC9}" dt="2023-09-18T21:02:35.503" v="11" actId="13238"/>
        <pc:sldMkLst>
          <pc:docMk/>
          <pc:sldMk cId="0" sldId="264"/>
        </pc:sldMkLst>
        <pc:graphicFrameChg chg="modGraphic">
          <ac:chgData name="Gentile, Diana (DESE)" userId="0a666cd3-d8d6-4943-aae4-1836913cbbdc" providerId="ADAL" clId="{C146E194-0213-4B7E-95B2-B561E860EEC9}" dt="2023-09-18T21:02:35.503" v="11" actId="13238"/>
          <ac:graphicFrameMkLst>
            <pc:docMk/>
            <pc:sldMk cId="0" sldId="264"/>
            <ac:graphicFrameMk id="118" creationId="{00000000-0000-0000-0000-000000000000}"/>
          </ac:graphicFrameMkLst>
        </pc:graphicFrameChg>
      </pc:sldChg>
      <pc:sldChg chg="modSp mod">
        <pc:chgData name="Gentile, Diana (DESE)" userId="0a666cd3-d8d6-4943-aae4-1836913cbbdc" providerId="ADAL" clId="{C146E194-0213-4B7E-95B2-B561E860EEC9}" dt="2023-09-18T21:02:39.876" v="12" actId="13238"/>
        <pc:sldMkLst>
          <pc:docMk/>
          <pc:sldMk cId="0" sldId="265"/>
        </pc:sldMkLst>
        <pc:graphicFrameChg chg="modGraphic">
          <ac:chgData name="Gentile, Diana (DESE)" userId="0a666cd3-d8d6-4943-aae4-1836913cbbdc" providerId="ADAL" clId="{C146E194-0213-4B7E-95B2-B561E860EEC9}" dt="2023-09-18T21:02:39.876" v="12" actId="13238"/>
          <ac:graphicFrameMkLst>
            <pc:docMk/>
            <pc:sldMk cId="0" sldId="265"/>
            <ac:graphicFrameMk id="126" creationId="{00000000-0000-0000-0000-000000000000}"/>
          </ac:graphicFrameMkLst>
        </pc:graphicFrameChg>
      </pc:sldChg>
      <pc:sldChg chg="modSp mod">
        <pc:chgData name="Gentile, Diana (DESE)" userId="0a666cd3-d8d6-4943-aae4-1836913cbbdc" providerId="ADAL" clId="{C146E194-0213-4B7E-95B2-B561E860EEC9}" dt="2023-09-18T21:02:44.983" v="13" actId="13238"/>
        <pc:sldMkLst>
          <pc:docMk/>
          <pc:sldMk cId="0" sldId="266"/>
        </pc:sldMkLst>
        <pc:graphicFrameChg chg="modGraphic">
          <ac:chgData name="Gentile, Diana (DESE)" userId="0a666cd3-d8d6-4943-aae4-1836913cbbdc" providerId="ADAL" clId="{C146E194-0213-4B7E-95B2-B561E860EEC9}" dt="2023-09-18T21:02:44.983" v="13" actId="13238"/>
          <ac:graphicFrameMkLst>
            <pc:docMk/>
            <pc:sldMk cId="0" sldId="266"/>
            <ac:graphicFrameMk id="135" creationId="{00000000-0000-0000-0000-000000000000}"/>
          </ac:graphicFrameMkLst>
        </pc:graphicFrameChg>
      </pc:sldChg>
    </pc:docChg>
  </pc:docChgLst>
  <pc:docChgLst>
    <pc:chgData name="McDonie, Andrew (DESE)" userId="347349c9-bbf5-47de-b812-820e429bdcb2" providerId="ADAL" clId="{10F83662-AFA5-4D7E-8FF8-6CF4939C1088}"/>
    <pc:docChg chg="delSld">
      <pc:chgData name="McDonie, Andrew (DESE)" userId="347349c9-bbf5-47de-b812-820e429bdcb2" providerId="ADAL" clId="{10F83662-AFA5-4D7E-8FF8-6CF4939C1088}" dt="2023-08-02T19:08:18.031" v="0" actId="2696"/>
      <pc:docMkLst>
        <pc:docMk/>
      </pc:docMkLst>
      <pc:sldChg chg="del">
        <pc:chgData name="McDonie, Andrew (DESE)" userId="347349c9-bbf5-47de-b812-820e429bdcb2" providerId="ADAL" clId="{10F83662-AFA5-4D7E-8FF8-6CF4939C1088}" dt="2023-08-02T19:08:18.031" v="0" actId="2696"/>
        <pc:sldMkLst>
          <pc:docMk/>
          <pc:sldMk cId="0" sldId="269"/>
        </pc:sldMkLst>
      </pc:sldChg>
    </pc:docChg>
  </pc:docChgLst>
  <pc:docChgLst>
    <pc:chgData name="Gentile, Diana (DESE)" userId="0a666cd3-d8d6-4943-aae4-1836913cbbdc" providerId="ADAL" clId="{AE91C1B3-9374-4D32-A40D-5D8623376C64}"/>
    <pc:docChg chg="custSel modSld">
      <pc:chgData name="Gentile, Diana (DESE)" userId="0a666cd3-d8d6-4943-aae4-1836913cbbdc" providerId="ADAL" clId="{AE91C1B3-9374-4D32-A40D-5D8623376C64}" dt="2023-09-05T13:30:35.985" v="285" actId="207"/>
      <pc:docMkLst>
        <pc:docMk/>
      </pc:docMkLst>
      <pc:sldChg chg="modSp mod">
        <pc:chgData name="Gentile, Diana (DESE)" userId="0a666cd3-d8d6-4943-aae4-1836913cbbdc" providerId="ADAL" clId="{AE91C1B3-9374-4D32-A40D-5D8623376C64}" dt="2023-09-05T13:26:59.327" v="1" actId="962"/>
        <pc:sldMkLst>
          <pc:docMk/>
          <pc:sldMk cId="0" sldId="256"/>
        </pc:sldMkLst>
        <pc:picChg chg="mod">
          <ac:chgData name="Gentile, Diana (DESE)" userId="0a666cd3-d8d6-4943-aae4-1836913cbbdc" providerId="ADAL" clId="{AE91C1B3-9374-4D32-A40D-5D8623376C64}" dt="2023-09-05T13:26:59.327" v="1" actId="962"/>
          <ac:picMkLst>
            <pc:docMk/>
            <pc:sldMk cId="0" sldId="256"/>
            <ac:picMk id="61" creationId="{00000000-0000-0000-0000-000000000000}"/>
          </ac:picMkLst>
        </pc:picChg>
      </pc:sldChg>
      <pc:sldChg chg="modSp mod">
        <pc:chgData name="Gentile, Diana (DESE)" userId="0a666cd3-d8d6-4943-aae4-1836913cbbdc" providerId="ADAL" clId="{AE91C1B3-9374-4D32-A40D-5D8623376C64}" dt="2023-09-05T13:27:02.320" v="3" actId="962"/>
        <pc:sldMkLst>
          <pc:docMk/>
          <pc:sldMk cId="0" sldId="257"/>
        </pc:sldMkLst>
        <pc:picChg chg="mod">
          <ac:chgData name="Gentile, Diana (DESE)" userId="0a666cd3-d8d6-4943-aae4-1836913cbbdc" providerId="ADAL" clId="{AE91C1B3-9374-4D32-A40D-5D8623376C64}" dt="2023-09-05T13:27:02.320" v="3" actId="962"/>
          <ac:picMkLst>
            <pc:docMk/>
            <pc:sldMk cId="0" sldId="257"/>
            <ac:picMk id="68" creationId="{00000000-0000-0000-0000-000000000000}"/>
          </ac:picMkLst>
        </pc:picChg>
      </pc:sldChg>
      <pc:sldChg chg="modSp mod">
        <pc:chgData name="Gentile, Diana (DESE)" userId="0a666cd3-d8d6-4943-aae4-1836913cbbdc" providerId="ADAL" clId="{AE91C1B3-9374-4D32-A40D-5D8623376C64}" dt="2023-09-05T13:27:04.748" v="5" actId="962"/>
        <pc:sldMkLst>
          <pc:docMk/>
          <pc:sldMk cId="0" sldId="258"/>
        </pc:sldMkLst>
        <pc:picChg chg="mod">
          <ac:chgData name="Gentile, Diana (DESE)" userId="0a666cd3-d8d6-4943-aae4-1836913cbbdc" providerId="ADAL" clId="{AE91C1B3-9374-4D32-A40D-5D8623376C64}" dt="2023-09-05T13:27:04.748" v="5" actId="962"/>
          <ac:picMkLst>
            <pc:docMk/>
            <pc:sldMk cId="0" sldId="258"/>
            <ac:picMk id="75" creationId="{00000000-0000-0000-0000-000000000000}"/>
          </ac:picMkLst>
        </pc:picChg>
      </pc:sldChg>
      <pc:sldChg chg="modSp mod">
        <pc:chgData name="Gentile, Diana (DESE)" userId="0a666cd3-d8d6-4943-aae4-1836913cbbdc" providerId="ADAL" clId="{AE91C1B3-9374-4D32-A40D-5D8623376C64}" dt="2023-09-05T13:27:09.988" v="7" actId="962"/>
        <pc:sldMkLst>
          <pc:docMk/>
          <pc:sldMk cId="0" sldId="259"/>
        </pc:sldMkLst>
        <pc:picChg chg="mod">
          <ac:chgData name="Gentile, Diana (DESE)" userId="0a666cd3-d8d6-4943-aae4-1836913cbbdc" providerId="ADAL" clId="{AE91C1B3-9374-4D32-A40D-5D8623376C64}" dt="2023-09-05T13:27:09.988" v="7" actId="962"/>
          <ac:picMkLst>
            <pc:docMk/>
            <pc:sldMk cId="0" sldId="259"/>
            <ac:picMk id="82" creationId="{00000000-0000-0000-0000-000000000000}"/>
          </ac:picMkLst>
        </pc:picChg>
      </pc:sldChg>
      <pc:sldChg chg="modSp mod">
        <pc:chgData name="Gentile, Diana (DESE)" userId="0a666cd3-d8d6-4943-aae4-1836913cbbdc" providerId="ADAL" clId="{AE91C1B3-9374-4D32-A40D-5D8623376C64}" dt="2023-09-05T13:28:00.414" v="235" actId="962"/>
        <pc:sldMkLst>
          <pc:docMk/>
          <pc:sldMk cId="0" sldId="260"/>
        </pc:sldMkLst>
        <pc:picChg chg="mod">
          <ac:chgData name="Gentile, Diana (DESE)" userId="0a666cd3-d8d6-4943-aae4-1836913cbbdc" providerId="ADAL" clId="{AE91C1B3-9374-4D32-A40D-5D8623376C64}" dt="2023-09-05T13:28:00.414" v="235" actId="962"/>
          <ac:picMkLst>
            <pc:docMk/>
            <pc:sldMk cId="0" sldId="260"/>
            <ac:picMk id="4" creationId="{AB6E9FE9-42BB-2C61-F386-B87594133540}"/>
          </ac:picMkLst>
        </pc:picChg>
        <pc:picChg chg="mod">
          <ac:chgData name="Gentile, Diana (DESE)" userId="0a666cd3-d8d6-4943-aae4-1836913cbbdc" providerId="ADAL" clId="{AE91C1B3-9374-4D32-A40D-5D8623376C64}" dt="2023-09-05T13:27:13.415" v="9" actId="962"/>
          <ac:picMkLst>
            <pc:docMk/>
            <pc:sldMk cId="0" sldId="260"/>
            <ac:picMk id="89" creationId="{00000000-0000-0000-0000-000000000000}"/>
          </ac:picMkLst>
        </pc:picChg>
      </pc:sldChg>
      <pc:sldChg chg="modSp mod">
        <pc:chgData name="Gentile, Diana (DESE)" userId="0a666cd3-d8d6-4943-aae4-1836913cbbdc" providerId="ADAL" clId="{AE91C1B3-9374-4D32-A40D-5D8623376C64}" dt="2023-09-05T13:28:05.788" v="237" actId="962"/>
        <pc:sldMkLst>
          <pc:docMk/>
          <pc:sldMk cId="0" sldId="261"/>
        </pc:sldMkLst>
        <pc:picChg chg="mod">
          <ac:chgData name="Gentile, Diana (DESE)" userId="0a666cd3-d8d6-4943-aae4-1836913cbbdc" providerId="ADAL" clId="{AE91C1B3-9374-4D32-A40D-5D8623376C64}" dt="2023-09-05T13:28:05.788" v="237" actId="962"/>
          <ac:picMkLst>
            <pc:docMk/>
            <pc:sldMk cId="0" sldId="261"/>
            <ac:picMk id="96" creationId="{00000000-0000-0000-0000-000000000000}"/>
          </ac:picMkLst>
        </pc:picChg>
      </pc:sldChg>
      <pc:sldChg chg="modSp mod">
        <pc:chgData name="Gentile, Diana (DESE)" userId="0a666cd3-d8d6-4943-aae4-1836913cbbdc" providerId="ADAL" clId="{AE91C1B3-9374-4D32-A40D-5D8623376C64}" dt="2023-09-05T13:28:08.798" v="239" actId="962"/>
        <pc:sldMkLst>
          <pc:docMk/>
          <pc:sldMk cId="0" sldId="262"/>
        </pc:sldMkLst>
        <pc:picChg chg="mod">
          <ac:chgData name="Gentile, Diana (DESE)" userId="0a666cd3-d8d6-4943-aae4-1836913cbbdc" providerId="ADAL" clId="{AE91C1B3-9374-4D32-A40D-5D8623376C64}" dt="2023-09-05T13:28:08.798" v="239" actId="962"/>
          <ac:picMkLst>
            <pc:docMk/>
            <pc:sldMk cId="0" sldId="262"/>
            <ac:picMk id="103" creationId="{00000000-0000-0000-0000-000000000000}"/>
          </ac:picMkLst>
        </pc:picChg>
      </pc:sldChg>
      <pc:sldChg chg="modSp mod">
        <pc:chgData name="Gentile, Diana (DESE)" userId="0a666cd3-d8d6-4943-aae4-1836913cbbdc" providerId="ADAL" clId="{AE91C1B3-9374-4D32-A40D-5D8623376C64}" dt="2023-09-05T13:28:11.748" v="241" actId="962"/>
        <pc:sldMkLst>
          <pc:docMk/>
          <pc:sldMk cId="0" sldId="263"/>
        </pc:sldMkLst>
        <pc:picChg chg="mod">
          <ac:chgData name="Gentile, Diana (DESE)" userId="0a666cd3-d8d6-4943-aae4-1836913cbbdc" providerId="ADAL" clId="{AE91C1B3-9374-4D32-A40D-5D8623376C64}" dt="2023-09-05T13:28:11.748" v="241" actId="962"/>
          <ac:picMkLst>
            <pc:docMk/>
            <pc:sldMk cId="0" sldId="263"/>
            <ac:picMk id="111" creationId="{00000000-0000-0000-0000-000000000000}"/>
          </ac:picMkLst>
        </pc:picChg>
      </pc:sldChg>
      <pc:sldChg chg="modSp mod">
        <pc:chgData name="Gentile, Diana (DESE)" userId="0a666cd3-d8d6-4943-aae4-1836913cbbdc" providerId="ADAL" clId="{AE91C1B3-9374-4D32-A40D-5D8623376C64}" dt="2023-09-05T13:30:27.866" v="281" actId="207"/>
        <pc:sldMkLst>
          <pc:docMk/>
          <pc:sldMk cId="0" sldId="264"/>
        </pc:sldMkLst>
        <pc:graphicFrameChg chg="modGraphic">
          <ac:chgData name="Gentile, Diana (DESE)" userId="0a666cd3-d8d6-4943-aae4-1836913cbbdc" providerId="ADAL" clId="{AE91C1B3-9374-4D32-A40D-5D8623376C64}" dt="2023-09-05T13:30:27.866" v="281" actId="207"/>
          <ac:graphicFrameMkLst>
            <pc:docMk/>
            <pc:sldMk cId="0" sldId="264"/>
            <ac:graphicFrameMk id="118" creationId="{00000000-0000-0000-0000-000000000000}"/>
          </ac:graphicFrameMkLst>
        </pc:graphicFrameChg>
        <pc:picChg chg="mod">
          <ac:chgData name="Gentile, Diana (DESE)" userId="0a666cd3-d8d6-4943-aae4-1836913cbbdc" providerId="ADAL" clId="{AE91C1B3-9374-4D32-A40D-5D8623376C64}" dt="2023-09-05T13:28:14.802" v="243" actId="962"/>
          <ac:picMkLst>
            <pc:docMk/>
            <pc:sldMk cId="0" sldId="264"/>
            <ac:picMk id="117" creationId="{00000000-0000-0000-0000-000000000000}"/>
          </ac:picMkLst>
        </pc:picChg>
      </pc:sldChg>
      <pc:sldChg chg="modSp mod">
        <pc:chgData name="Gentile, Diana (DESE)" userId="0a666cd3-d8d6-4943-aae4-1836913cbbdc" providerId="ADAL" clId="{AE91C1B3-9374-4D32-A40D-5D8623376C64}" dt="2023-09-05T13:30:32.767" v="283" actId="207"/>
        <pc:sldMkLst>
          <pc:docMk/>
          <pc:sldMk cId="0" sldId="265"/>
        </pc:sldMkLst>
        <pc:graphicFrameChg chg="modGraphic">
          <ac:chgData name="Gentile, Diana (DESE)" userId="0a666cd3-d8d6-4943-aae4-1836913cbbdc" providerId="ADAL" clId="{AE91C1B3-9374-4D32-A40D-5D8623376C64}" dt="2023-09-05T13:30:32.767" v="283" actId="207"/>
          <ac:graphicFrameMkLst>
            <pc:docMk/>
            <pc:sldMk cId="0" sldId="265"/>
            <ac:graphicFrameMk id="126" creationId="{00000000-0000-0000-0000-000000000000}"/>
          </ac:graphicFrameMkLst>
        </pc:graphicFrameChg>
        <pc:picChg chg="mod">
          <ac:chgData name="Gentile, Diana (DESE)" userId="0a666cd3-d8d6-4943-aae4-1836913cbbdc" providerId="ADAL" clId="{AE91C1B3-9374-4D32-A40D-5D8623376C64}" dt="2023-09-05T13:28:17.827" v="245" actId="962"/>
          <ac:picMkLst>
            <pc:docMk/>
            <pc:sldMk cId="0" sldId="265"/>
            <ac:picMk id="125" creationId="{00000000-0000-0000-0000-000000000000}"/>
          </ac:picMkLst>
        </pc:picChg>
      </pc:sldChg>
      <pc:sldChg chg="modSp mod">
        <pc:chgData name="Gentile, Diana (DESE)" userId="0a666cd3-d8d6-4943-aae4-1836913cbbdc" providerId="ADAL" clId="{AE91C1B3-9374-4D32-A40D-5D8623376C64}" dt="2023-09-05T13:30:35.985" v="285" actId="207"/>
        <pc:sldMkLst>
          <pc:docMk/>
          <pc:sldMk cId="0" sldId="266"/>
        </pc:sldMkLst>
        <pc:graphicFrameChg chg="modGraphic">
          <ac:chgData name="Gentile, Diana (DESE)" userId="0a666cd3-d8d6-4943-aae4-1836913cbbdc" providerId="ADAL" clId="{AE91C1B3-9374-4D32-A40D-5D8623376C64}" dt="2023-09-05T13:30:35.985" v="285" actId="207"/>
          <ac:graphicFrameMkLst>
            <pc:docMk/>
            <pc:sldMk cId="0" sldId="266"/>
            <ac:graphicFrameMk id="135" creationId="{00000000-0000-0000-0000-000000000000}"/>
          </ac:graphicFrameMkLst>
        </pc:graphicFrameChg>
        <pc:picChg chg="mod">
          <ac:chgData name="Gentile, Diana (DESE)" userId="0a666cd3-d8d6-4943-aae4-1836913cbbdc" providerId="ADAL" clId="{AE91C1B3-9374-4D32-A40D-5D8623376C64}" dt="2023-09-05T13:28:21.260" v="247" actId="962"/>
          <ac:picMkLst>
            <pc:docMk/>
            <pc:sldMk cId="0" sldId="266"/>
            <ac:picMk id="133" creationId="{00000000-0000-0000-0000-000000000000}"/>
          </ac:picMkLst>
        </pc:picChg>
        <pc:picChg chg="mod">
          <ac:chgData name="Gentile, Diana (DESE)" userId="0a666cd3-d8d6-4943-aae4-1836913cbbdc" providerId="ADAL" clId="{AE91C1B3-9374-4D32-A40D-5D8623376C64}" dt="2023-09-05T13:28:26.570" v="271" actId="962"/>
          <ac:picMkLst>
            <pc:docMk/>
            <pc:sldMk cId="0" sldId="266"/>
            <ac:picMk id="134" creationId="{00000000-0000-0000-0000-000000000000}"/>
          </ac:picMkLst>
        </pc:picChg>
        <pc:picChg chg="mod">
          <ac:chgData name="Gentile, Diana (DESE)" userId="0a666cd3-d8d6-4943-aae4-1836913cbbdc" providerId="ADAL" clId="{AE91C1B3-9374-4D32-A40D-5D8623376C64}" dt="2023-09-05T13:28:31.012" v="272" actId="962"/>
          <ac:picMkLst>
            <pc:docMk/>
            <pc:sldMk cId="0" sldId="266"/>
            <ac:picMk id="136" creationId="{00000000-0000-0000-0000-000000000000}"/>
          </ac:picMkLst>
        </pc:picChg>
        <pc:picChg chg="mod">
          <ac:chgData name="Gentile, Diana (DESE)" userId="0a666cd3-d8d6-4943-aae4-1836913cbbdc" providerId="ADAL" clId="{AE91C1B3-9374-4D32-A40D-5D8623376C64}" dt="2023-09-05T13:28:33.572" v="273" actId="962"/>
          <ac:picMkLst>
            <pc:docMk/>
            <pc:sldMk cId="0" sldId="266"/>
            <ac:picMk id="137" creationId="{00000000-0000-0000-0000-000000000000}"/>
          </ac:picMkLst>
        </pc:picChg>
      </pc:sldChg>
      <pc:sldChg chg="modSp mod">
        <pc:chgData name="Gentile, Diana (DESE)" userId="0a666cd3-d8d6-4943-aae4-1836913cbbdc" providerId="ADAL" clId="{AE91C1B3-9374-4D32-A40D-5D8623376C64}" dt="2023-09-05T13:28:37.044" v="275" actId="962"/>
        <pc:sldMkLst>
          <pc:docMk/>
          <pc:sldMk cId="0" sldId="267"/>
        </pc:sldMkLst>
        <pc:picChg chg="mod">
          <ac:chgData name="Gentile, Diana (DESE)" userId="0a666cd3-d8d6-4943-aae4-1836913cbbdc" providerId="ADAL" clId="{AE91C1B3-9374-4D32-A40D-5D8623376C64}" dt="2023-09-05T13:28:37.044" v="275" actId="962"/>
          <ac:picMkLst>
            <pc:docMk/>
            <pc:sldMk cId="0" sldId="267"/>
            <ac:picMk id="144" creationId="{00000000-0000-0000-0000-000000000000}"/>
          </ac:picMkLst>
        </pc:picChg>
      </pc:sldChg>
      <pc:sldChg chg="modSp mod">
        <pc:chgData name="Gentile, Diana (DESE)" userId="0a666cd3-d8d6-4943-aae4-1836913cbbdc" providerId="ADAL" clId="{AE91C1B3-9374-4D32-A40D-5D8623376C64}" dt="2023-09-05T13:28:40.620" v="277" actId="962"/>
        <pc:sldMkLst>
          <pc:docMk/>
          <pc:sldMk cId="0" sldId="268"/>
        </pc:sldMkLst>
        <pc:picChg chg="mod">
          <ac:chgData name="Gentile, Diana (DESE)" userId="0a666cd3-d8d6-4943-aae4-1836913cbbdc" providerId="ADAL" clId="{AE91C1B3-9374-4D32-A40D-5D8623376C64}" dt="2023-09-05T13:28:40.620" v="277" actId="962"/>
          <ac:picMkLst>
            <pc:docMk/>
            <pc:sldMk cId="0" sldId="268"/>
            <ac:picMk id="151" creationId="{00000000-0000-0000-0000-000000000000}"/>
          </ac:picMkLst>
        </pc:picChg>
      </pc:sldChg>
      <pc:sldChg chg="modSp mod">
        <pc:chgData name="Gentile, Diana (DESE)" userId="0a666cd3-d8d6-4943-aae4-1836913cbbdc" providerId="ADAL" clId="{AE91C1B3-9374-4D32-A40D-5D8623376C64}" dt="2023-09-05T13:28:45.522" v="279" actId="962"/>
        <pc:sldMkLst>
          <pc:docMk/>
          <pc:sldMk cId="0" sldId="270"/>
        </pc:sldMkLst>
        <pc:picChg chg="mod">
          <ac:chgData name="Gentile, Diana (DESE)" userId="0a666cd3-d8d6-4943-aae4-1836913cbbdc" providerId="ADAL" clId="{AE91C1B3-9374-4D32-A40D-5D8623376C64}" dt="2023-09-05T13:28:45.522" v="279" actId="962"/>
          <ac:picMkLst>
            <pc:docMk/>
            <pc:sldMk cId="0" sldId="270"/>
            <ac:picMk id="16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0e3037b5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250e3037b5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99f0418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499f0418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2dc52456d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42dc52456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e1bad735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3e1bad735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0e3037b5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50e3037b5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e1bad735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g23e1bad73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e1bad735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23e1bad735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1bad735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23e1bad735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e1bad735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3e1bad735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a45d7e9d5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24a45d7e9d5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a45d7e9d5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4a45d7e9d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e1bad7357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3e1bad735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e1bad7357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3e1bad735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16" name="Google Shape;16;p6"/>
          <p:cNvSpPr txBox="1">
            <a:spLocks noGrp="1"/>
          </p:cNvSpPr>
          <p:nvPr>
            <p:ph type="ctrTitle"/>
          </p:nvPr>
        </p:nvSpPr>
        <p:spPr>
          <a:xfrm>
            <a:off x="505838" y="690351"/>
            <a:ext cx="8631677" cy="19282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647B6"/>
              </a:buClr>
              <a:buSzPts val="2800"/>
              <a:buNone/>
              <a:defRPr sz="2800">
                <a:solidFill>
                  <a:srgbClr val="3647B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8"/>
          <p:cNvSpPr txBox="1">
            <a:spLocks noGrp="1"/>
          </p:cNvSpPr>
          <p:nvPr>
            <p:ph type="body" idx="1"/>
          </p:nvPr>
        </p:nvSpPr>
        <p:spPr>
          <a:xfrm>
            <a:off x="838200" y="2086984"/>
            <a:ext cx="10515600" cy="40525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7"/>
          <p:cNvPicPr preferRelativeResize="0"/>
          <p:nvPr/>
        </p:nvPicPr>
        <p:blipFill rotWithShape="1">
          <a:blip r:embed="rId2">
            <a:alphaModFix/>
          </a:blip>
          <a:srcRect/>
          <a:stretch/>
        </p:blipFill>
        <p:spPr>
          <a:xfrm>
            <a:off x="0" y="-16112"/>
            <a:ext cx="12192000" cy="6858000"/>
          </a:xfrm>
          <a:prstGeom prst="rect">
            <a:avLst/>
          </a:prstGeom>
          <a:noFill/>
          <a:ln>
            <a:noFill/>
          </a:ln>
        </p:spPr>
      </p:pic>
      <p:sp>
        <p:nvSpPr>
          <p:cNvPr id="23" name="Google Shape;23;p7"/>
          <p:cNvSpPr txBox="1">
            <a:spLocks noGrp="1"/>
          </p:cNvSpPr>
          <p:nvPr>
            <p:ph type="title"/>
          </p:nvPr>
        </p:nvSpPr>
        <p:spPr>
          <a:xfrm>
            <a:off x="838200" y="7305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371238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7"/>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9"/>
          <p:cNvSpPr txBox="1">
            <a:spLocks noGrp="1"/>
          </p:cNvSpPr>
          <p:nvPr>
            <p:ph type="title"/>
          </p:nvPr>
        </p:nvSpPr>
        <p:spPr>
          <a:xfrm>
            <a:off x="838200" y="2882157"/>
            <a:ext cx="10515600" cy="10936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11"/>
          <p:cNvSpPr txBox="1">
            <a:spLocks noGrp="1"/>
          </p:cNvSpPr>
          <p:nvPr>
            <p:ph type="body" idx="1"/>
          </p:nvPr>
        </p:nvSpPr>
        <p:spPr>
          <a:xfrm>
            <a:off x="836612" y="2109863"/>
            <a:ext cx="5157787" cy="6759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1"/>
          <p:cNvSpPr txBox="1">
            <a:spLocks noGrp="1"/>
          </p:cNvSpPr>
          <p:nvPr>
            <p:ph type="body" idx="2"/>
          </p:nvPr>
        </p:nvSpPr>
        <p:spPr>
          <a:xfrm>
            <a:off x="839788" y="2861535"/>
            <a:ext cx="5157787"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body" idx="3"/>
          </p:nvPr>
        </p:nvSpPr>
        <p:spPr>
          <a:xfrm>
            <a:off x="6172200" y="2109863"/>
            <a:ext cx="5183188" cy="6759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1"/>
          <p:cNvSpPr txBox="1">
            <a:spLocks noGrp="1"/>
          </p:cNvSpPr>
          <p:nvPr>
            <p:ph type="body" idx="4"/>
          </p:nvPr>
        </p:nvSpPr>
        <p:spPr>
          <a:xfrm>
            <a:off x="6172200" y="2861535"/>
            <a:ext cx="5183188"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1"/>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pic>
        <p:nvPicPr>
          <p:cNvPr id="41" name="Google Shape;41;p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2" name="Google Shape;42;p12"/>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pic>
        <p:nvPicPr>
          <p:cNvPr id="44" name="Google Shape;44;p13"/>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5" name="Google Shape;45;p13"/>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13"/>
          <p:cNvSpPr txBox="1">
            <a:spLocks noGrp="1"/>
          </p:cNvSpPr>
          <p:nvPr>
            <p:ph type="body" idx="2"/>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3"/>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1" name="Google Shape;51;p14"/>
          <p:cNvSpPr>
            <a:spLocks noGrp="1"/>
          </p:cNvSpPr>
          <p:nvPr>
            <p:ph type="pic" idx="2"/>
          </p:nvPr>
        </p:nvSpPr>
        <p:spPr>
          <a:xfrm>
            <a:off x="5183188" y="987425"/>
            <a:ext cx="6172200" cy="4873625"/>
          </a:xfrm>
          <a:prstGeom prst="rect">
            <a:avLst/>
          </a:prstGeom>
          <a:noFill/>
          <a:ln>
            <a:noFill/>
          </a:ln>
        </p:spPr>
      </p:sp>
      <p:sp>
        <p:nvSpPr>
          <p:cNvPr id="52" name="Google Shape;52;p14"/>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body" idx="1"/>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4"/>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descr="A blue and white flag&#10;&#10;Description automatically generated with low confidence"/>
          <p:cNvPicPr preferRelativeResize="0"/>
          <p:nvPr/>
        </p:nvPicPr>
        <p:blipFill rotWithShape="1">
          <a:blip r:embed="rId11">
            <a:alphaModFix/>
          </a:blip>
          <a:srcRect/>
          <a:stretch/>
        </p:blipFill>
        <p:spPr>
          <a:xfrm>
            <a:off x="0" y="-1"/>
            <a:ext cx="12192000" cy="6858000"/>
          </a:xfrm>
          <a:prstGeom prst="rect">
            <a:avLst/>
          </a:prstGeom>
          <a:noFill/>
          <a:ln>
            <a:noFill/>
          </a:ln>
        </p:spPr>
      </p:pic>
      <p:sp>
        <p:nvSpPr>
          <p:cNvPr id="11" name="Google Shape;11;p5"/>
          <p:cNvSpPr txBox="1">
            <a:spLocks noGrp="1"/>
          </p:cNvSpPr>
          <p:nvPr>
            <p:ph type="body" idx="1"/>
          </p:nvPr>
        </p:nvSpPr>
        <p:spPr>
          <a:xfrm>
            <a:off x="838200" y="2089013"/>
            <a:ext cx="10515600" cy="40879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scholarships/bilitera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o7Kd_aB8wh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505850" y="736900"/>
            <a:ext cx="8631600" cy="2619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Pwen esansyèl pwogram Seal of Billiteracy Eta Massachusetts</a:t>
            </a:r>
            <a:endParaRPr>
              <a:latin typeface="Avenir"/>
              <a:ea typeface="Avenir"/>
              <a:cs typeface="Avenir"/>
              <a:sym typeface="Avenir"/>
            </a:endParaRPr>
          </a:p>
        </p:txBody>
      </p:sp>
      <p:sp>
        <p:nvSpPr>
          <p:cNvPr id="60" name="Google Shape;60;p1"/>
          <p:cNvSpPr txBox="1">
            <a:spLocks noGrp="1"/>
          </p:cNvSpPr>
          <p:nvPr>
            <p:ph type="subTitle" idx="1"/>
          </p:nvPr>
        </p:nvSpPr>
        <p:spPr>
          <a:xfrm>
            <a:off x="505850" y="5799450"/>
            <a:ext cx="6770400" cy="105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647B6"/>
              </a:buClr>
              <a:buSzPts val="2800"/>
              <a:buNone/>
            </a:pPr>
            <a:r>
              <a:rPr lang="en-US" sz="2300">
                <a:latin typeface="Avenir"/>
                <a:ea typeface="Avenir"/>
                <a:cs typeface="Avenir"/>
                <a:sym typeface="Avenir"/>
              </a:rPr>
              <a:t>Pou Konsèy Konsiltatif Paran yo, Fanmi ak Elèv yo</a:t>
            </a:r>
            <a:endParaRPr sz="2000">
              <a:latin typeface="Avenir"/>
              <a:ea typeface="Avenir"/>
              <a:cs typeface="Avenir"/>
              <a:sym typeface="Avenir"/>
            </a:endParaRPr>
          </a:p>
        </p:txBody>
      </p:sp>
      <p:pic>
        <p:nvPicPr>
          <p:cNvPr id="61" name="Google Shape;61;p1" descr="Seal of Biliteracy"/>
          <p:cNvPicPr preferRelativeResize="0"/>
          <p:nvPr/>
        </p:nvPicPr>
        <p:blipFill rotWithShape="1">
          <a:blip r:embed="rId3">
            <a:alphaModFix/>
          </a:blip>
          <a:srcRect/>
          <a:stretch/>
        </p:blipFill>
        <p:spPr>
          <a:xfrm>
            <a:off x="8864225" y="2901001"/>
            <a:ext cx="2684100" cy="2642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0e3037b5c_0_3"/>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700">
                <a:latin typeface="Avenir"/>
                <a:ea typeface="Avenir"/>
                <a:cs typeface="Avenir"/>
                <a:sym typeface="Avenir"/>
              </a:rPr>
              <a:t>Kalifye pou So a: Klas 2026 ak pi lwen</a:t>
            </a:r>
            <a:endParaRPr sz="3700">
              <a:latin typeface="Avenir"/>
              <a:ea typeface="Avenir"/>
              <a:cs typeface="Avenir"/>
              <a:sym typeface="Avenir"/>
            </a:endParaRPr>
          </a:p>
        </p:txBody>
      </p:sp>
      <p:pic>
        <p:nvPicPr>
          <p:cNvPr id="125" name="Google Shape;125;g250e3037b5c_0_3"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26" name="Google Shape;126;g250e3037b5c_0_3"/>
          <p:cNvGraphicFramePr/>
          <p:nvPr>
            <p:extLst>
              <p:ext uri="{D42A27DB-BD31-4B8C-83A1-F6EECF244321}">
                <p14:modId xmlns:p14="http://schemas.microsoft.com/office/powerpoint/2010/main" val="3580878990"/>
              </p:ext>
            </p:extLst>
          </p:nvPr>
        </p:nvGraphicFramePr>
        <p:xfrm>
          <a:off x="537850" y="1745050"/>
          <a:ext cx="11116275" cy="4211523"/>
        </p:xfrm>
        <a:graphic>
          <a:graphicData uri="http://schemas.openxmlformats.org/drawingml/2006/table">
            <a:tbl>
              <a:tblPr firstRow="1">
                <a:noFill/>
                <a:tableStyleId>{C5A137FB-60FF-4CD1-B503-3563298195E5}</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Kritè</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Elèv</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pou</a:t>
                      </a:r>
                      <a:r>
                        <a:rPr lang="en-US" sz="2200" b="1" u="none" strike="noStrike" cap="none" dirty="0">
                          <a:solidFill>
                            <a:schemeClr val="accent1">
                              <a:lumMod val="50000"/>
                            </a:schemeClr>
                          </a:solidFill>
                          <a:latin typeface="Avenir"/>
                          <a:ea typeface="Avenir"/>
                          <a:cs typeface="Avenir"/>
                          <a:sym typeface="Avenir"/>
                        </a:rPr>
                        <a:t>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Kritè</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Elèv</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pou</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gradyasyon</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Satisfè tout kondisyon gradyasyon yo</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Satisfè tout kondisyon gradyasyon yo</a:t>
                      </a:r>
                      <a:endParaRPr sz="1900">
                        <a:latin typeface="Avenir"/>
                        <a:ea typeface="Avenir"/>
                        <a:cs typeface="Avenir"/>
                        <a:sym typeface="Avenir"/>
                      </a:endParaRPr>
                    </a:p>
                    <a:p>
                      <a:pPr marL="50800" marR="0" lvl="0" indent="0" algn="l" rtl="0">
                        <a:lnSpc>
                          <a:spcPct val="115000"/>
                        </a:lnSpc>
                        <a:spcBef>
                          <a:spcPts val="0"/>
                        </a:spcBef>
                        <a:spcAft>
                          <a:spcPts val="0"/>
                        </a:spcAft>
                        <a:buClr>
                          <a:srgbClr val="000000"/>
                        </a:buClr>
                        <a:buSzPts val="1900"/>
                        <a:buFont typeface="Arial"/>
                        <a:buNone/>
                      </a:pP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angle</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486 oswa pi wo nan klas 10yèm ane ELA MCAS*</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Pou detèmine nan yon dat apre</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Lang Mondyal</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Yon nòt ki ekivalan oswa pi wo pase Intermediate High nan yon evalyasyon lang mondyal ki apwouve</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dirty="0">
                          <a:latin typeface="Avenir"/>
                          <a:ea typeface="Avenir"/>
                          <a:cs typeface="Avenir"/>
                          <a:sym typeface="Avenir"/>
                        </a:rPr>
                        <a:t>Yon </a:t>
                      </a:r>
                      <a:r>
                        <a:rPr lang="en-US" sz="1900" dirty="0" err="1">
                          <a:latin typeface="Avenir"/>
                          <a:ea typeface="Avenir"/>
                          <a:cs typeface="Avenir"/>
                          <a:sym typeface="Avenir"/>
                        </a:rPr>
                        <a:t>nòt</a:t>
                      </a:r>
                      <a:r>
                        <a:rPr lang="en-US" sz="1900" dirty="0">
                          <a:latin typeface="Avenir"/>
                          <a:ea typeface="Avenir"/>
                          <a:cs typeface="Avenir"/>
                          <a:sym typeface="Avenir"/>
                        </a:rPr>
                        <a:t> ki </a:t>
                      </a:r>
                      <a:r>
                        <a:rPr lang="en-US" sz="1900" dirty="0" err="1">
                          <a:latin typeface="Avenir"/>
                          <a:ea typeface="Avenir"/>
                          <a:cs typeface="Avenir"/>
                          <a:sym typeface="Avenir"/>
                        </a:rPr>
                        <a:t>ekivalan</a:t>
                      </a:r>
                      <a:r>
                        <a:rPr lang="en-US" sz="1900" dirty="0">
                          <a:latin typeface="Avenir"/>
                          <a:ea typeface="Avenir"/>
                          <a:cs typeface="Avenir"/>
                          <a:sym typeface="Avenir"/>
                        </a:rPr>
                        <a:t> </a:t>
                      </a:r>
                      <a:r>
                        <a:rPr lang="en-US" sz="1900" dirty="0" err="1">
                          <a:latin typeface="Avenir"/>
                          <a:ea typeface="Avenir"/>
                          <a:cs typeface="Avenir"/>
                          <a:sym typeface="Avenir"/>
                        </a:rPr>
                        <a:t>oswa</a:t>
                      </a:r>
                      <a:r>
                        <a:rPr lang="en-US" sz="1900" dirty="0">
                          <a:latin typeface="Avenir"/>
                          <a:ea typeface="Avenir"/>
                          <a:cs typeface="Avenir"/>
                          <a:sym typeface="Avenir"/>
                        </a:rPr>
                        <a:t> pi wo </a:t>
                      </a:r>
                      <a:r>
                        <a:rPr lang="en-US" sz="1900" dirty="0" err="1">
                          <a:latin typeface="Avenir"/>
                          <a:ea typeface="Avenir"/>
                          <a:cs typeface="Avenir"/>
                          <a:sym typeface="Avenir"/>
                        </a:rPr>
                        <a:t>pase</a:t>
                      </a:r>
                      <a:r>
                        <a:rPr lang="en-US" sz="1900" dirty="0">
                          <a:latin typeface="Avenir"/>
                          <a:ea typeface="Avenir"/>
                          <a:cs typeface="Avenir"/>
                          <a:sym typeface="Avenir"/>
                        </a:rPr>
                        <a:t> Advanced Low nan yon </a:t>
                      </a:r>
                      <a:r>
                        <a:rPr lang="en-US" sz="1900" dirty="0" err="1">
                          <a:latin typeface="Avenir"/>
                          <a:ea typeface="Avenir"/>
                          <a:cs typeface="Avenir"/>
                          <a:sym typeface="Avenir"/>
                        </a:rPr>
                        <a:t>evalyasyon</a:t>
                      </a:r>
                      <a:r>
                        <a:rPr lang="en-US" sz="1900" dirty="0">
                          <a:latin typeface="Avenir"/>
                          <a:ea typeface="Avenir"/>
                          <a:cs typeface="Avenir"/>
                          <a:sym typeface="Avenir"/>
                        </a:rPr>
                        <a:t> </a:t>
                      </a:r>
                      <a:r>
                        <a:rPr lang="en-US" sz="1900" dirty="0" err="1">
                          <a:latin typeface="Avenir"/>
                          <a:ea typeface="Avenir"/>
                          <a:cs typeface="Avenir"/>
                          <a:sym typeface="Avenir"/>
                        </a:rPr>
                        <a:t>langaj</a:t>
                      </a:r>
                      <a:r>
                        <a:rPr lang="en-US" sz="1900" dirty="0">
                          <a:latin typeface="Avenir"/>
                          <a:ea typeface="Avenir"/>
                          <a:cs typeface="Avenir"/>
                          <a:sym typeface="Avenir"/>
                        </a:rPr>
                        <a:t> </a:t>
                      </a:r>
                      <a:r>
                        <a:rPr lang="en-US" sz="1900" dirty="0" err="1">
                          <a:latin typeface="Avenir"/>
                          <a:ea typeface="Avenir"/>
                          <a:cs typeface="Avenir"/>
                          <a:sym typeface="Avenir"/>
                        </a:rPr>
                        <a:t>mondyal</a:t>
                      </a:r>
                      <a:r>
                        <a:rPr lang="en-US" sz="1900" dirty="0">
                          <a:latin typeface="Avenir"/>
                          <a:ea typeface="Avenir"/>
                          <a:cs typeface="Avenir"/>
                          <a:sym typeface="Avenir"/>
                        </a:rPr>
                        <a:t> ki </a:t>
                      </a:r>
                      <a:r>
                        <a:rPr lang="en-US" sz="1900" dirty="0" err="1">
                          <a:latin typeface="Avenir"/>
                          <a:ea typeface="Avenir"/>
                          <a:cs typeface="Avenir"/>
                          <a:sym typeface="Avenir"/>
                        </a:rPr>
                        <a:t>apwouve</a:t>
                      </a:r>
                      <a:endParaRPr sz="19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7" name="Google Shape;127;g250e3037b5c_0_3"/>
          <p:cNvSpPr txBox="1"/>
          <p:nvPr/>
        </p:nvSpPr>
        <p:spPr>
          <a:xfrm>
            <a:off x="2637025" y="6005975"/>
            <a:ext cx="8940900" cy="554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t>
            </a:r>
            <a:r>
              <a:rPr lang="en-US" sz="1100">
                <a:solidFill>
                  <a:schemeClr val="dk1"/>
                </a:solidFill>
              </a:rPr>
              <a:t>Gade </a:t>
            </a:r>
            <a:r>
              <a:rPr lang="en-US" sz="1100" u="sng">
                <a:solidFill>
                  <a:schemeClr val="hlink"/>
                </a:solidFill>
                <a:hlinkClick r:id="rId4"/>
              </a:rPr>
              <a:t>paj wèb MA State Seal of Billiteracy</a:t>
            </a:r>
            <a:r>
              <a:rPr lang="en-US" sz="1100">
                <a:solidFill>
                  <a:schemeClr val="dk1"/>
                </a:solidFill>
              </a:rPr>
              <a:t> pou enfòmasyon ki pi resan yo</a:t>
            </a:r>
            <a:endParaRPr>
              <a:solidFill>
                <a:schemeClr val="dk1"/>
              </a:solidFill>
            </a:endParaRPr>
          </a:p>
          <a:p>
            <a:pPr marL="0" marR="0" lvl="0" indent="0" algn="ctr" rtl="0">
              <a:lnSpc>
                <a:spcPct val="100000"/>
              </a:lnSpc>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499f041888_0_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Konpetans nan lang</a:t>
            </a:r>
            <a:endParaRPr sz="4000">
              <a:latin typeface="Avenir"/>
              <a:ea typeface="Avenir"/>
              <a:cs typeface="Avenir"/>
              <a:sym typeface="Avenir"/>
            </a:endParaRPr>
          </a:p>
        </p:txBody>
      </p:sp>
      <p:pic>
        <p:nvPicPr>
          <p:cNvPr id="133" name="Google Shape;133;g2499f041888_0_0"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134" name="Google Shape;134;g2499f041888_0_0" descr="ACTFL levels"/>
          <p:cNvPicPr preferRelativeResize="0"/>
          <p:nvPr/>
        </p:nvPicPr>
        <p:blipFill rotWithShape="1">
          <a:blip r:embed="rId4">
            <a:alphaModFix/>
          </a:blip>
          <a:srcRect/>
          <a:stretch/>
        </p:blipFill>
        <p:spPr>
          <a:xfrm>
            <a:off x="988900" y="1623900"/>
            <a:ext cx="3754899" cy="4838700"/>
          </a:xfrm>
          <a:prstGeom prst="rect">
            <a:avLst/>
          </a:prstGeom>
          <a:noFill/>
          <a:ln>
            <a:noFill/>
          </a:ln>
        </p:spPr>
      </p:pic>
      <p:graphicFrame>
        <p:nvGraphicFramePr>
          <p:cNvPr id="135" name="Google Shape;135;g2499f041888_0_0"/>
          <p:cNvGraphicFramePr/>
          <p:nvPr>
            <p:extLst>
              <p:ext uri="{D42A27DB-BD31-4B8C-83A1-F6EECF244321}">
                <p14:modId xmlns:p14="http://schemas.microsoft.com/office/powerpoint/2010/main" val="2406502528"/>
              </p:ext>
            </p:extLst>
          </p:nvPr>
        </p:nvGraphicFramePr>
        <p:xfrm>
          <a:off x="5508175" y="1681950"/>
          <a:ext cx="6012275" cy="5367171"/>
        </p:xfrm>
        <a:graphic>
          <a:graphicData uri="http://schemas.openxmlformats.org/drawingml/2006/table">
            <a:tbl>
              <a:tblPr firstRow="1">
                <a:noFill/>
                <a:tableStyleId>{C5A137FB-60FF-4CD1-B503-3563298195E5}</a:tableStyleId>
              </a:tblPr>
              <a:tblGrid>
                <a:gridCol w="6012275">
                  <a:extLst>
                    <a:ext uri="{9D8B030D-6E8A-4147-A177-3AD203B41FA5}">
                      <a16:colId xmlns:a16="http://schemas.microsoft.com/office/drawing/2014/main" val="20000"/>
                    </a:ext>
                  </a:extLst>
                </a:gridCol>
              </a:tblGrid>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Advanced Low</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chemeClr val="dk1"/>
                        </a:buClr>
                        <a:buSzPts val="11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 with Distinction</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1268775">
                <a:tc>
                  <a:txBody>
                    <a:bodyPr/>
                    <a:lstStyle/>
                    <a:p>
                      <a:pPr marL="0" marR="0" lvl="0" indent="0" algn="l" rtl="0">
                        <a:lnSpc>
                          <a:spcPct val="100000"/>
                        </a:lnSpc>
                        <a:spcBef>
                          <a:spcPts val="0"/>
                        </a:spcBef>
                        <a:spcAft>
                          <a:spcPts val="0"/>
                        </a:spcAft>
                        <a:buClr>
                          <a:srgbClr val="000000"/>
                        </a:buClr>
                        <a:buSzPts val="1500"/>
                        <a:buFont typeface="Arial"/>
                        <a:buNone/>
                      </a:pPr>
                      <a:r>
                        <a:rPr lang="en-US" sz="1500">
                          <a:solidFill>
                            <a:schemeClr val="dk1"/>
                          </a:solidFill>
                          <a:latin typeface="Avenir"/>
                          <a:ea typeface="Avenir"/>
                          <a:cs typeface="Avenir"/>
                          <a:sym typeface="Avenir"/>
                        </a:rPr>
                        <a:t>Moun ki gen nivo Advanced Low yo demontre kapasite pou yo rakonte ak dekri nan tan lontan, prezan, ak nan lavni, nan diskou longè paragraf. Moun ki pale  nan nivo Advanced Low yo kapab kreye, kòmanse, kenbe, epi fèmen konvèsasyon senp lè yo poze epi reponn kesyon senp yo.</a:t>
                      </a:r>
                      <a:endParaRPr sz="1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Intermediate High</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18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2"/>
                  </a:ext>
                </a:extLst>
              </a:tr>
              <a:tr h="737050">
                <a:tc>
                  <a:txBody>
                    <a:bodyPr/>
                    <a:lstStyle/>
                    <a:p>
                      <a:pPr marL="0" marR="0" lvl="0" indent="0" algn="l" rtl="0">
                        <a:lnSpc>
                          <a:spcPct val="100000"/>
                        </a:lnSpc>
                        <a:spcBef>
                          <a:spcPts val="0"/>
                        </a:spcBef>
                        <a:spcAft>
                          <a:spcPts val="0"/>
                        </a:spcAft>
                        <a:buClr>
                          <a:srgbClr val="000000"/>
                        </a:buClr>
                        <a:buSzPts val="1500"/>
                        <a:buFont typeface="Arial"/>
                        <a:buNone/>
                      </a:pPr>
                      <a:r>
                        <a:rPr lang="en-US" sz="1500">
                          <a:latin typeface="Avenir"/>
                          <a:ea typeface="Avenir"/>
                          <a:cs typeface="Avenir"/>
                          <a:sym typeface="Avenir"/>
                        </a:rPr>
                        <a:t>Intermediate High oratè yo kapab rakonte ak dekri nan tan pase, prezan, ak nan lavni. Yo kapab jere avèk siksè travay ki pa konplike ak sitiyasyon sosyal ki mande yon echanj enfòmasyon debaz ki gen rapò ak travay yo, lekòl, rekreyasyon, enterè patikilye, ak domèn konpetans yo. Yo kapab tou fè fas efektivman ak yon sitiyasyon ki pa prevwa.</a:t>
                      </a:r>
                      <a:endParaRPr sz="15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7050">
                <a:tc>
                  <a:txBody>
                    <a:bodyPr/>
                    <a:lstStyle/>
                    <a:p>
                      <a:endParaRPr lang="en-US"/>
                    </a:p>
                  </a:txBody>
                  <a:tcPr>
                    <a:lnT w="12700" cap="flat" cmpd="sng" algn="ctr">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0">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136" name="Google Shape;136;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2221639">
            <a:off x="4314190" y="3141814"/>
            <a:ext cx="1272870" cy="473272"/>
          </a:xfrm>
          <a:prstGeom prst="rect">
            <a:avLst/>
          </a:prstGeom>
          <a:noFill/>
          <a:ln>
            <a:noFill/>
          </a:ln>
        </p:spPr>
      </p:pic>
      <p:pic>
        <p:nvPicPr>
          <p:cNvPr id="137" name="Google Shape;137;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7859865" flipH="1">
            <a:off x="4207541" y="4491378"/>
            <a:ext cx="1431693" cy="4732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42dc52456d_0_59"/>
          <p:cNvSpPr txBox="1">
            <a:spLocks noGrp="1"/>
          </p:cNvSpPr>
          <p:nvPr>
            <p:ph type="title"/>
          </p:nvPr>
        </p:nvSpPr>
        <p:spPr>
          <a:xfrm>
            <a:off x="838200" y="2889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Prepare pou satisfè kritè lang mondyal yo</a:t>
            </a:r>
            <a:endParaRPr sz="3800">
              <a:latin typeface="Avenir"/>
              <a:ea typeface="Avenir"/>
              <a:cs typeface="Avenir"/>
              <a:sym typeface="Avenir"/>
            </a:endParaRPr>
          </a:p>
        </p:txBody>
      </p:sp>
      <p:sp>
        <p:nvSpPr>
          <p:cNvPr id="143" name="Google Shape;143;g242dc52456d_0_59"/>
          <p:cNvSpPr txBox="1">
            <a:spLocks noGrp="1"/>
          </p:cNvSpPr>
          <p:nvPr>
            <p:ph type="body" idx="1"/>
          </p:nvPr>
        </p:nvSpPr>
        <p:spPr>
          <a:xfrm>
            <a:off x="609600" y="2188075"/>
            <a:ext cx="10972800" cy="4157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600">
                <a:latin typeface="Avenir"/>
                <a:ea typeface="Avenir"/>
                <a:cs typeface="Avenir"/>
                <a:sym typeface="Avenir"/>
              </a:rPr>
              <a:t>Lang ou yo gen anpil valè!</a:t>
            </a:r>
            <a:endParaRPr sz="2600">
              <a:latin typeface="Avenir"/>
              <a:ea typeface="Avenir"/>
              <a:cs typeface="Avenir"/>
              <a:sym typeface="Avenir"/>
            </a:endParaRPr>
          </a:p>
          <a:p>
            <a:pPr marL="0" lvl="0" indent="0" algn="l" rtl="0">
              <a:lnSpc>
                <a:spcPct val="115000"/>
              </a:lnSpc>
              <a:spcBef>
                <a:spcPts val="0"/>
              </a:spcBef>
              <a:spcAft>
                <a:spcPts val="0"/>
              </a:spcAft>
              <a:buSzPts val="1800"/>
              <a:buNone/>
            </a:pPr>
            <a:endParaRPr sz="26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Si ou (oswa pitit ou) pale ak son oswa pale ak siy yon lang ki pa angle lakay ou, sèvi ak pratike tout konpetans lang ou a:lekti, ekri, koute ak pale (ASL:Lang siy Ameriken, gade ak siyen).</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Si ou (oswa pitit ou) ap aprann yon lang ki pa Angle nan lekòl la, kòmanse travay kou yo pi bonè posib epi kontinye etidye tout konpetans lang ou yo: lekti, ekri, tande ak pale (ASL: Lang siy Ameriken: gade ak siyen).</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Si ou (oswa pitit ou) deja fè yon evalyasyon lang nan yon lòt lekòl, eta oswa peyi, pataje rapò ofisyèl la ak lekòl ou a.</a:t>
            </a:r>
            <a:endParaRPr sz="2200">
              <a:latin typeface="Avenir"/>
              <a:ea typeface="Avenir"/>
              <a:cs typeface="Avenir"/>
              <a:sym typeface="Avenir"/>
            </a:endParaRPr>
          </a:p>
        </p:txBody>
      </p:sp>
      <p:pic>
        <p:nvPicPr>
          <p:cNvPr id="144" name="Google Shape;144;g242dc52456d_0_59"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3e1bad7357_0_5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Kòmanse nan lekòl ou a</a:t>
            </a:r>
            <a:endParaRPr sz="4000">
              <a:latin typeface="Avenir"/>
              <a:ea typeface="Avenir"/>
              <a:cs typeface="Avenir"/>
              <a:sym typeface="Avenir"/>
            </a:endParaRPr>
          </a:p>
        </p:txBody>
      </p:sp>
      <p:sp>
        <p:nvSpPr>
          <p:cNvPr id="150" name="Google Shape;150;g23e1bad7357_0_50"/>
          <p:cNvSpPr txBox="1">
            <a:spLocks noGrp="1"/>
          </p:cNvSpPr>
          <p:nvPr>
            <p:ph type="body" idx="1"/>
          </p:nvPr>
        </p:nvSpPr>
        <p:spPr>
          <a:xfrm>
            <a:off x="609600" y="2188075"/>
            <a:ext cx="10972800" cy="29982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800"/>
              <a:buNone/>
            </a:pPr>
            <a:r>
              <a:rPr lang="en-US" sz="2600">
                <a:latin typeface="Avenir"/>
                <a:ea typeface="Avenir"/>
                <a:cs typeface="Avenir"/>
                <a:sym typeface="Avenir"/>
              </a:rPr>
              <a:t>Etap:</a:t>
            </a:r>
            <a:endParaRPr sz="2600">
              <a:latin typeface="Avenir"/>
              <a:ea typeface="Avenir"/>
              <a:cs typeface="Avenir"/>
              <a:sym typeface="Avenir"/>
            </a:endParaRPr>
          </a:p>
          <a:p>
            <a:pPr marL="0" lvl="0" indent="0" algn="l" rtl="0">
              <a:lnSpc>
                <a:spcPct val="95000"/>
              </a:lnSpc>
              <a:spcBef>
                <a:spcPts val="0"/>
              </a:spcBef>
              <a:spcAft>
                <a:spcPts val="0"/>
              </a:spcAft>
              <a:buSzPts val="1800"/>
              <a:buNone/>
            </a:pPr>
            <a:endParaRPr sz="1600">
              <a:latin typeface="Avenir"/>
              <a:ea typeface="Avenir"/>
              <a:cs typeface="Avenir"/>
              <a:sym typeface="Avenir"/>
            </a:endParaRPr>
          </a:p>
          <a:p>
            <a:pPr marL="457200" lvl="0" indent="-393700" algn="l" rtl="0">
              <a:lnSpc>
                <a:spcPct val="95000"/>
              </a:lnSpc>
              <a:spcBef>
                <a:spcPts val="0"/>
              </a:spcBef>
              <a:spcAft>
                <a:spcPts val="0"/>
              </a:spcAft>
              <a:buSzPts val="2600"/>
              <a:buFont typeface="Avenir"/>
              <a:buChar char="•"/>
            </a:pPr>
            <a:r>
              <a:rPr lang="en-US" sz="2600">
                <a:latin typeface="Avenir"/>
                <a:ea typeface="Avenir"/>
                <a:cs typeface="Avenir"/>
                <a:sym typeface="Avenir"/>
              </a:rPr>
              <a:t>Pale ak pwofesè lang mondyal ou a, pwofesè ESL:Angle kòm dezyèm lang , administratè lekòl la oswa konseye pedagojik ou sou enterè ou genyen pou jwenn So pou alfabetizasyon nan 2 lang.</a:t>
            </a:r>
            <a:endParaRPr sz="2600">
              <a:latin typeface="Avenir"/>
              <a:ea typeface="Avenir"/>
              <a:cs typeface="Avenir"/>
              <a:sym typeface="Avenir"/>
            </a:endParaRPr>
          </a:p>
          <a:p>
            <a:pPr marL="457200" lvl="0" indent="-393700" algn="l" rtl="0">
              <a:lnSpc>
                <a:spcPct val="95000"/>
              </a:lnSpc>
              <a:spcBef>
                <a:spcPts val="0"/>
              </a:spcBef>
              <a:spcAft>
                <a:spcPts val="0"/>
              </a:spcAft>
              <a:buSzPts val="2600"/>
              <a:buFont typeface="Avenir"/>
              <a:buChar char="•"/>
            </a:pPr>
            <a:r>
              <a:rPr lang="en-US" sz="2600">
                <a:latin typeface="Avenir"/>
                <a:ea typeface="Avenir"/>
                <a:cs typeface="Avenir"/>
                <a:sym typeface="Avenir"/>
              </a:rPr>
              <a:t>Si lekòl ou a poko gen yon pwogram, pataje paj wèb </a:t>
            </a:r>
            <a:r>
              <a:rPr lang="en-US" sz="2600" u="sng">
                <a:solidFill>
                  <a:schemeClr val="hlink"/>
                </a:solidFill>
                <a:latin typeface="Avenir"/>
                <a:ea typeface="Avenir"/>
                <a:cs typeface="Avenir"/>
                <a:sym typeface="Avenir"/>
                <a:hlinkClick r:id="rId3"/>
              </a:rPr>
              <a:t>MA State Seal of Biliteracy webpage</a:t>
            </a:r>
            <a:r>
              <a:rPr lang="en-US" sz="2600">
                <a:latin typeface="Avenir"/>
                <a:ea typeface="Avenir"/>
                <a:cs typeface="Avenir"/>
                <a:sym typeface="Avenir"/>
              </a:rPr>
              <a:t> ak yon pwofesè lang mondyal, yon pwofesè ESL: Angle kòm dezyèm lang, yon administratè lekòl, yon konseye pedagojik oswa ELPAC: Konsèy Konsiltatif pou Paran Elèv k ap Aprann Angle: pou ede lekòl ou a kòmanse.</a:t>
            </a:r>
            <a:endParaRPr sz="2600">
              <a:latin typeface="Avenir"/>
              <a:ea typeface="Avenir"/>
              <a:cs typeface="Avenir"/>
              <a:sym typeface="Avenir"/>
            </a:endParaRPr>
          </a:p>
        </p:txBody>
      </p:sp>
      <p:pic>
        <p:nvPicPr>
          <p:cNvPr id="151" name="Google Shape;151;g23e1bad7357_0_50" descr="Seal of Biliteracy"/>
          <p:cNvPicPr preferRelativeResize="0"/>
          <p:nvPr/>
        </p:nvPicPr>
        <p:blipFill rotWithShape="1">
          <a:blip r:embed="rId4">
            <a:alphaModFix/>
          </a:blip>
          <a:srcRect/>
          <a:stretch/>
        </p:blipFill>
        <p:spPr>
          <a:xfrm>
            <a:off x="10901175" y="147169"/>
            <a:ext cx="1059386" cy="104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0e3037b5c_0_17"/>
          <p:cNvSpPr txBox="1">
            <a:spLocks noGrp="1"/>
          </p:cNvSpPr>
          <p:nvPr>
            <p:ph type="ctrTitle"/>
          </p:nvPr>
        </p:nvSpPr>
        <p:spPr>
          <a:xfrm>
            <a:off x="3187200" y="685150"/>
            <a:ext cx="5817600" cy="165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en-US">
                <a:latin typeface="Avenir"/>
                <a:ea typeface="Avenir"/>
                <a:cs typeface="Avenir"/>
                <a:sym typeface="Avenir"/>
              </a:rPr>
              <a:t>Mèsi!</a:t>
            </a:r>
            <a:endParaRPr>
              <a:latin typeface="Avenir"/>
              <a:ea typeface="Avenir"/>
              <a:cs typeface="Avenir"/>
              <a:sym typeface="Avenir"/>
            </a:endParaRPr>
          </a:p>
        </p:txBody>
      </p:sp>
      <p:pic>
        <p:nvPicPr>
          <p:cNvPr id="164" name="Google Shape;164;g250e3037b5c_0_17" descr="Seal of Biliteracy"/>
          <p:cNvPicPr preferRelativeResize="0"/>
          <p:nvPr/>
        </p:nvPicPr>
        <p:blipFill rotWithShape="1">
          <a:blip r:embed="rId3">
            <a:alphaModFix/>
          </a:blip>
          <a:srcRect/>
          <a:stretch/>
        </p:blipFill>
        <p:spPr>
          <a:xfrm>
            <a:off x="4753950" y="2858976"/>
            <a:ext cx="2684100" cy="2642161"/>
          </a:xfrm>
          <a:prstGeom prst="rect">
            <a:avLst/>
          </a:prstGeom>
          <a:noFill/>
          <a:ln>
            <a:noFill/>
          </a:ln>
        </p:spPr>
      </p:pic>
      <p:sp>
        <p:nvSpPr>
          <p:cNvPr id="165" name="Google Shape;165;g250e3037b5c_0_17"/>
          <p:cNvSpPr txBox="1"/>
          <p:nvPr/>
        </p:nvSpPr>
        <p:spPr>
          <a:xfrm>
            <a:off x="326575" y="5778775"/>
            <a:ext cx="6732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Paj Web: [YOUR SCHOOL’S WEBPAGE]</a:t>
            </a:r>
            <a:endParaRPr/>
          </a:p>
          <a:p>
            <a:pPr marL="0" marR="0" lvl="0" indent="0" algn="l" rtl="0">
              <a:lnSpc>
                <a:spcPct val="100000"/>
              </a:lnSpc>
              <a:spcBef>
                <a:spcPts val="0"/>
              </a:spcBef>
              <a:spcAft>
                <a:spcPts val="0"/>
              </a:spcAft>
              <a:buClr>
                <a:srgbClr val="000000"/>
              </a:buClr>
              <a:buSzPts val="1400"/>
              <a:buFont typeface="Arial"/>
              <a:buNone/>
            </a:pPr>
            <a:r>
              <a:rPr lang="en-US"/>
              <a:t>Imèl: [PRESENTER’S EMAIL]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3e1bad7357_0_26"/>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Kontni</a:t>
            </a:r>
            <a:endParaRPr>
              <a:latin typeface="Avenir"/>
              <a:ea typeface="Avenir"/>
              <a:cs typeface="Avenir"/>
              <a:sym typeface="Avenir"/>
            </a:endParaRPr>
          </a:p>
        </p:txBody>
      </p:sp>
      <p:sp>
        <p:nvSpPr>
          <p:cNvPr id="67" name="Google Shape;67;g23e1bad7357_0_26"/>
          <p:cNvSpPr txBox="1">
            <a:spLocks noGrp="1"/>
          </p:cNvSpPr>
          <p:nvPr>
            <p:ph type="body" idx="1"/>
          </p:nvPr>
        </p:nvSpPr>
        <p:spPr>
          <a:xfrm>
            <a:off x="838200" y="2035675"/>
            <a:ext cx="10850100" cy="4350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Entwodiksyon &amp; Objektif</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Apèsi ak refleksyon moun k ap resevwa yo</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Benefis ou genyen lè w jwenn Seal of Billiteracy Eta Massachusetts</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Kolèj ak inivèsite k ap patisipe yo</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Elijibilite</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Kalifye pou Seal of Billiteracy Eta Massachusetts</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Konpetans Lang</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Preparasyon pou Evalyasyon yo</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Kòmanse nan lekòl ou a</a:t>
            </a:r>
            <a:endParaRPr sz="2400">
              <a:latin typeface="Avenir"/>
              <a:ea typeface="Avenir"/>
              <a:cs typeface="Avenir"/>
              <a:sym typeface="Avenir"/>
            </a:endParaRPr>
          </a:p>
        </p:txBody>
      </p:sp>
      <p:pic>
        <p:nvPicPr>
          <p:cNvPr id="68" name="Google Shape;68;g23e1bad7357_0_26"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3e1bad7357_0_3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Entwodiksyon</a:t>
            </a:r>
            <a:endParaRPr>
              <a:latin typeface="Avenir"/>
              <a:ea typeface="Avenir"/>
              <a:cs typeface="Avenir"/>
              <a:sym typeface="Avenir"/>
            </a:endParaRPr>
          </a:p>
        </p:txBody>
      </p:sp>
      <p:sp>
        <p:nvSpPr>
          <p:cNvPr id="74" name="Google Shape;74;g23e1bad7357_0_38"/>
          <p:cNvSpPr txBox="1">
            <a:spLocks noGrp="1"/>
          </p:cNvSpPr>
          <p:nvPr>
            <p:ph type="body" idx="1"/>
          </p:nvPr>
        </p:nvSpPr>
        <p:spPr>
          <a:xfrm>
            <a:off x="615100" y="2264275"/>
            <a:ext cx="8588100" cy="454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100">
                <a:latin typeface="Quattrocento Sans"/>
                <a:ea typeface="Quattrocento Sans"/>
                <a:cs typeface="Quattrocento Sans"/>
                <a:sym typeface="Quattrocento Sans"/>
              </a:rPr>
              <a:t>State Seal of Biliteracy (So pou alfabetizasyon nan 2 lang) and the State Seal of Biliteracy with Distinction (So pou alfabetizasyon nan 2 lang ak Distinction) se deziyasyon ofisyèl yo bay elèv ki kalifye lè yo gradye nan yon lekòl segondè Massachusetts pou endike ke yo te atenn yon wo nivo konpetans nan Angle ak omwen yon lòt lang mondyal.</a:t>
            </a:r>
            <a:endParaRPr sz="3100">
              <a:latin typeface="Avenir"/>
              <a:ea typeface="Avenir"/>
              <a:cs typeface="Avenir"/>
              <a:sym typeface="Avenir"/>
            </a:endParaRPr>
          </a:p>
        </p:txBody>
      </p:sp>
      <p:pic>
        <p:nvPicPr>
          <p:cNvPr id="75" name="Google Shape;75;g23e1bad7357_0_38" descr="Seal of Biliteracy"/>
          <p:cNvPicPr preferRelativeResize="0"/>
          <p:nvPr/>
        </p:nvPicPr>
        <p:blipFill rotWithShape="1">
          <a:blip r:embed="rId3">
            <a:alphaModFix/>
          </a:blip>
          <a:srcRect/>
          <a:stretch/>
        </p:blipFill>
        <p:spPr>
          <a:xfrm>
            <a:off x="9203100" y="2731351"/>
            <a:ext cx="2684100" cy="264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3e1bad7357_0_71"/>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sz="3300">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Objektif</a:t>
            </a:r>
            <a:endParaRPr>
              <a:latin typeface="Avenir"/>
              <a:ea typeface="Avenir"/>
              <a:cs typeface="Avenir"/>
              <a:sym typeface="Avenir"/>
            </a:endParaRPr>
          </a:p>
        </p:txBody>
      </p:sp>
      <p:sp>
        <p:nvSpPr>
          <p:cNvPr id="81" name="Google Shape;81;g23e1bad7357_0_71"/>
          <p:cNvSpPr txBox="1">
            <a:spLocks noGrp="1"/>
          </p:cNvSpPr>
          <p:nvPr>
            <p:ph type="body" idx="1"/>
          </p:nvPr>
        </p:nvSpPr>
        <p:spPr>
          <a:xfrm>
            <a:off x="838225" y="2111875"/>
            <a:ext cx="10515600" cy="421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200">
                <a:latin typeface="Avenir"/>
                <a:ea typeface="Avenir"/>
                <a:cs typeface="Avenir"/>
                <a:sym typeface="Avenir"/>
              </a:rPr>
              <a:t>Objektif Massachusetts State Seal of Biliteracy se pou:</a:t>
            </a:r>
            <a:br>
              <a:rPr lang="en-US" sz="2200">
                <a:latin typeface="Avenir"/>
                <a:ea typeface="Avenir"/>
                <a:cs typeface="Avenir"/>
                <a:sym typeface="Avenir"/>
              </a:rPr>
            </a:br>
            <a:endParaRPr sz="13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Ankouraje elèv yo etidye ak metrize lang yo;</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Sètifye konpetans nan li ak ekri nan 2 lang;</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Rekonèt valè divèsite langaj;</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Bay patwon yo yon metòd pou idantifye moun ki gen konpetans nan lang ak konpetans nan li ak ekri nan 2 lang diferan</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Bay inivèsite yo yon metòd pou rekonèt epi bay aplikan yo merite pou wo nivo konpetans yo nan lang;</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Prepare elèv yo ak konpetans ki pral benefisye yo nan mache travay la ak sosyete mondyal la; epi</a:t>
            </a:r>
            <a:endParaRPr sz="2200">
              <a:latin typeface="Avenir"/>
              <a:ea typeface="Avenir"/>
              <a:cs typeface="Avenir"/>
              <a:sym typeface="Avenir"/>
            </a:endParaRPr>
          </a:p>
          <a:p>
            <a:pPr marL="457200" lvl="0" indent="-368300" algn="l" rtl="0">
              <a:lnSpc>
                <a:spcPct val="100000"/>
              </a:lnSpc>
              <a:spcBef>
                <a:spcPts val="0"/>
              </a:spcBef>
              <a:spcAft>
                <a:spcPts val="0"/>
              </a:spcAft>
              <a:buSzPts val="2200"/>
              <a:buFont typeface="Avenir"/>
              <a:buChar char="●"/>
            </a:pPr>
            <a:r>
              <a:rPr lang="en-US" sz="2200">
                <a:latin typeface="Avenir"/>
                <a:ea typeface="Avenir"/>
                <a:cs typeface="Avenir"/>
                <a:sym typeface="Avenir"/>
              </a:rPr>
              <a:t>Ranfòse kominikasyon ant gwoup epi onore plizyè kilti ak lang nan yon kominote.</a:t>
            </a:r>
            <a:endParaRPr sz="2200">
              <a:latin typeface="Avenir"/>
              <a:ea typeface="Avenir"/>
              <a:cs typeface="Avenir"/>
              <a:sym typeface="Avenir"/>
            </a:endParaRPr>
          </a:p>
        </p:txBody>
      </p:sp>
      <p:pic>
        <p:nvPicPr>
          <p:cNvPr id="82" name="Google Shape;82;g23e1bad7357_0_71"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3e1bad7357_0_45"/>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Apèsi ak refleksyon moun k ap resevwa yo</a:t>
            </a:r>
            <a:endParaRPr sz="4000">
              <a:latin typeface="Avenir"/>
              <a:ea typeface="Avenir"/>
              <a:cs typeface="Avenir"/>
              <a:sym typeface="Avenir"/>
            </a:endParaRPr>
          </a:p>
        </p:txBody>
      </p:sp>
      <p:pic>
        <p:nvPicPr>
          <p:cNvPr id="89" name="Google Shape;89;g23e1bad7357_0_45"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2" name="Picture 1" descr="A person wearing a graduation cap and gown holding a diploma">
            <a:extLst>
              <a:ext uri="{FF2B5EF4-FFF2-40B4-BE49-F238E27FC236}">
                <a16:creationId xmlns:a16="http://schemas.microsoft.com/office/drawing/2014/main" id="{D439D812-4494-0D9C-A541-DBE644B31A3C}"/>
              </a:ext>
            </a:extLst>
          </p:cNvPr>
          <p:cNvPicPr>
            <a:picLocks noChangeAspect="1"/>
          </p:cNvPicPr>
          <p:nvPr/>
        </p:nvPicPr>
        <p:blipFill>
          <a:blip r:embed="rId4"/>
          <a:stretch>
            <a:fillRect/>
          </a:stretch>
        </p:blipFill>
        <p:spPr>
          <a:xfrm>
            <a:off x="1666257" y="1625883"/>
            <a:ext cx="8859486" cy="4982270"/>
          </a:xfrm>
          <a:prstGeom prst="rect">
            <a:avLst/>
          </a:prstGeom>
        </p:spPr>
      </p:pic>
      <p:sp>
        <p:nvSpPr>
          <p:cNvPr id="3" name="TextBox 2">
            <a:extLst>
              <a:ext uri="{FF2B5EF4-FFF2-40B4-BE49-F238E27FC236}">
                <a16:creationId xmlns:a16="http://schemas.microsoft.com/office/drawing/2014/main" id="{E82D08E8-DBE8-3732-4AD4-5301887A2D31}"/>
              </a:ext>
            </a:extLst>
          </p:cNvPr>
          <p:cNvSpPr txBox="1"/>
          <p:nvPr/>
        </p:nvSpPr>
        <p:spPr>
          <a:xfrm>
            <a:off x="1760706" y="5136204"/>
            <a:ext cx="5826868" cy="1231106"/>
          </a:xfrm>
          <a:prstGeom prst="rect">
            <a:avLst/>
          </a:prstGeom>
          <a:noFill/>
        </p:spPr>
        <p:txBody>
          <a:bodyPr wrap="square" rtlCol="0">
            <a:spAutoFit/>
          </a:bodyPr>
          <a:lstStyle/>
          <a:p>
            <a:r>
              <a:rPr lang="en-US" sz="2000" u="sng"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Klike la</a:t>
            </a:r>
            <a:r>
              <a:rPr lang="en-US" sz="2000" dirty="0">
                <a:solidFill>
                  <a:schemeClr val="bg1"/>
                </a:solidFill>
                <a:effectLst/>
                <a:latin typeface="Calibri" panose="020F0502020204030204" pitchFamily="34" charset="0"/>
                <a:ea typeface="Times New Roman" panose="02020603050405020304" pitchFamily="18" charset="0"/>
              </a:rPr>
              <a:t> a </a:t>
            </a:r>
            <a:r>
              <a:rPr lang="en-US" sz="2000" dirty="0" err="1">
                <a:solidFill>
                  <a:schemeClr val="bg1"/>
                </a:solidFill>
                <a:effectLst/>
                <a:latin typeface="Calibri" panose="020F0502020204030204" pitchFamily="34" charset="0"/>
                <a:ea typeface="Times New Roman" panose="02020603050405020304" pitchFamily="18" charset="0"/>
              </a:rPr>
              <a:t>pou</a:t>
            </a:r>
            <a:r>
              <a:rPr lang="en-US" sz="2000" dirty="0">
                <a:solidFill>
                  <a:schemeClr val="bg1"/>
                </a:solidFill>
                <a:effectLst/>
                <a:latin typeface="Calibri" panose="020F0502020204030204" pitchFamily="34" charset="0"/>
                <a:ea typeface="Times New Roman" panose="02020603050405020304" pitchFamily="18" charset="0"/>
              </a:rPr>
              <a:t> w </a:t>
            </a:r>
            <a:r>
              <a:rPr lang="en-US" sz="2000" dirty="0" err="1">
                <a:solidFill>
                  <a:schemeClr val="bg1"/>
                </a:solidFill>
                <a:effectLst/>
                <a:latin typeface="Calibri" panose="020F0502020204030204" pitchFamily="34" charset="0"/>
                <a:ea typeface="Times New Roman" panose="02020603050405020304" pitchFamily="18" charset="0"/>
              </a:rPr>
              <a:t>gade</a:t>
            </a:r>
            <a:r>
              <a:rPr lang="en-US" sz="2000" dirty="0">
                <a:solidFill>
                  <a:schemeClr val="bg1"/>
                </a:solidFill>
                <a:effectLst/>
                <a:latin typeface="Calibri" panose="020F0502020204030204" pitchFamily="34" charset="0"/>
                <a:ea typeface="Times New Roman" panose="02020603050405020304" pitchFamily="18" charset="0"/>
              </a:rPr>
              <a:t> yon </a:t>
            </a:r>
            <a:r>
              <a:rPr lang="en-US" sz="2000" dirty="0" err="1">
                <a:solidFill>
                  <a:schemeClr val="bg1"/>
                </a:solidFill>
                <a:effectLst/>
                <a:latin typeface="Calibri" panose="020F0502020204030204" pitchFamily="34" charset="0"/>
                <a:ea typeface="Times New Roman" panose="02020603050405020304" pitchFamily="18" charset="0"/>
              </a:rPr>
              <a:t>videyo</a:t>
            </a:r>
            <a:r>
              <a:rPr lang="en-US" sz="2000" dirty="0">
                <a:solidFill>
                  <a:schemeClr val="bg1"/>
                </a:solidFill>
                <a:effectLst/>
                <a:latin typeface="Calibri" panose="020F0502020204030204" pitchFamily="34" charset="0"/>
                <a:ea typeface="Times New Roman" panose="02020603050405020304" pitchFamily="18" charset="0"/>
              </a:rPr>
              <a:t> ki bay yon </a:t>
            </a:r>
            <a:r>
              <a:rPr lang="en-US" sz="2000" dirty="0" err="1">
                <a:solidFill>
                  <a:schemeClr val="bg1"/>
                </a:solidFill>
                <a:effectLst/>
                <a:latin typeface="Calibri" panose="020F0502020204030204" pitchFamily="34" charset="0"/>
                <a:ea typeface="Times New Roman" panose="02020603050405020304" pitchFamily="18" charset="0"/>
              </a:rPr>
              <a:t>apèsi</a:t>
            </a:r>
            <a:r>
              <a:rPr lang="en-US" sz="2000" dirty="0">
                <a:solidFill>
                  <a:schemeClr val="bg1"/>
                </a:solidFill>
                <a:effectLst/>
                <a:latin typeface="Calibri" panose="020F0502020204030204" pitchFamily="34" charset="0"/>
                <a:ea typeface="Times New Roman" panose="02020603050405020304" pitchFamily="18" charset="0"/>
              </a:rPr>
              <a:t> sou </a:t>
            </a:r>
            <a:r>
              <a:rPr lang="en-US" sz="2000" dirty="0" err="1">
                <a:solidFill>
                  <a:schemeClr val="bg1"/>
                </a:solidFill>
                <a:effectLst/>
                <a:latin typeface="Calibri" panose="020F0502020204030204" pitchFamily="34" charset="0"/>
                <a:ea typeface="Times New Roman" panose="02020603050405020304" pitchFamily="18" charset="0"/>
              </a:rPr>
              <a:t>objektif</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egzijans</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ak</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benefis</a:t>
            </a:r>
            <a:r>
              <a:rPr lang="en-US" sz="2000" dirty="0">
                <a:solidFill>
                  <a:schemeClr val="bg1"/>
                </a:solidFill>
                <a:effectLst/>
                <a:latin typeface="Calibri" panose="020F0502020204030204" pitchFamily="34" charset="0"/>
                <a:ea typeface="Times New Roman" panose="02020603050405020304" pitchFamily="18" charset="0"/>
              </a:rPr>
              <a:t> Massachusetts State Seal of </a:t>
            </a:r>
            <a:r>
              <a:rPr lang="en-US" sz="2000" dirty="0" err="1">
                <a:solidFill>
                  <a:schemeClr val="bg1"/>
                </a:solidFill>
                <a:effectLst/>
                <a:latin typeface="Calibri" panose="020F0502020204030204" pitchFamily="34" charset="0"/>
                <a:ea typeface="Times New Roman" panose="02020603050405020304" pitchFamily="18" charset="0"/>
              </a:rPr>
              <a:t>Billiteracy</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ak</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refleksyon</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elèv</a:t>
            </a:r>
            <a:r>
              <a:rPr lang="en-US" sz="2000" dirty="0">
                <a:solidFill>
                  <a:schemeClr val="bg1"/>
                </a:solidFill>
                <a:effectLst/>
                <a:latin typeface="Calibri" panose="020F0502020204030204" pitchFamily="34" charset="0"/>
                <a:ea typeface="Times New Roman" panose="02020603050405020304" pitchFamily="18" charset="0"/>
              </a:rPr>
              <a:t> ki </a:t>
            </a:r>
            <a:r>
              <a:rPr lang="en-US" sz="2000" dirty="0" err="1">
                <a:solidFill>
                  <a:schemeClr val="bg1"/>
                </a:solidFill>
                <a:effectLst/>
                <a:latin typeface="Calibri" panose="020F0502020204030204" pitchFamily="34" charset="0"/>
                <a:ea typeface="Times New Roman" panose="02020603050405020304" pitchFamily="18" charset="0"/>
              </a:rPr>
              <a:t>te</a:t>
            </a:r>
            <a:r>
              <a:rPr lang="en-US" sz="2000" dirty="0">
                <a:solidFill>
                  <a:schemeClr val="bg1"/>
                </a:solidFill>
                <a:effectLst/>
                <a:latin typeface="Calibri" panose="020F0502020204030204" pitchFamily="34" charset="0"/>
                <a:ea typeface="Times New Roman" panose="02020603050405020304" pitchFamily="18" charset="0"/>
              </a:rPr>
              <a:t> </a:t>
            </a:r>
            <a:r>
              <a:rPr lang="en-US" sz="2000" dirty="0" err="1">
                <a:solidFill>
                  <a:schemeClr val="bg1"/>
                </a:solidFill>
                <a:effectLst/>
                <a:latin typeface="Calibri" panose="020F0502020204030204" pitchFamily="34" charset="0"/>
                <a:ea typeface="Times New Roman" panose="02020603050405020304" pitchFamily="18" charset="0"/>
              </a:rPr>
              <a:t>resevwa</a:t>
            </a:r>
            <a:r>
              <a:rPr lang="en-US" sz="2000" dirty="0">
                <a:solidFill>
                  <a:schemeClr val="bg1"/>
                </a:solidFill>
                <a:effectLst/>
                <a:latin typeface="Calibri" panose="020F0502020204030204" pitchFamily="34" charset="0"/>
                <a:ea typeface="Times New Roman" panose="02020603050405020304" pitchFamily="18" charset="0"/>
              </a:rPr>
              <a:t> li.</a:t>
            </a:r>
            <a:endParaRPr lang="en-US" sz="2000" dirty="0">
              <a:solidFill>
                <a:schemeClr val="bg1"/>
              </a:solidFill>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4a45d7e9d5_1_5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3700">
                <a:latin typeface="Avenir"/>
                <a:ea typeface="Avenir"/>
                <a:cs typeface="Avenir"/>
                <a:sym typeface="Avenir"/>
              </a:rPr>
              <a:t>Benefis ou jwenn lew resevwa Seal of Biliteracy</a:t>
            </a:r>
            <a:endParaRPr sz="3700">
              <a:latin typeface="Avenir"/>
              <a:ea typeface="Avenir"/>
              <a:cs typeface="Avenir"/>
              <a:sym typeface="Avenir"/>
            </a:endParaRPr>
          </a:p>
        </p:txBody>
      </p:sp>
      <p:sp>
        <p:nvSpPr>
          <p:cNvPr id="95" name="Google Shape;95;g24a45d7e9d5_1_52"/>
          <p:cNvSpPr txBox="1">
            <a:spLocks noGrp="1"/>
          </p:cNvSpPr>
          <p:nvPr>
            <p:ph type="body" idx="1"/>
          </p:nvPr>
        </p:nvSpPr>
        <p:spPr>
          <a:xfrm>
            <a:off x="609600" y="2111875"/>
            <a:ext cx="10972800" cy="432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300">
                <a:latin typeface="Avenir"/>
                <a:ea typeface="Avenir"/>
                <a:cs typeface="Avenir"/>
                <a:sym typeface="Avenir"/>
              </a:rPr>
              <a:t>Prim So pou alfabetizasyon nan 2 lang ofri anpil avantaj pou moun nan Massachusetts, tankou:</a:t>
            </a:r>
            <a:endParaRPr sz="2300">
              <a:latin typeface="Avenir"/>
              <a:ea typeface="Avenir"/>
              <a:cs typeface="Avenir"/>
              <a:sym typeface="Avenir"/>
            </a:endParaRPr>
          </a:p>
          <a:p>
            <a:pPr marL="0" lvl="0" indent="0" algn="l" rtl="0">
              <a:lnSpc>
                <a:spcPct val="100000"/>
              </a:lnSpc>
              <a:spcBef>
                <a:spcPts val="0"/>
              </a:spcBef>
              <a:spcAft>
                <a:spcPts val="0"/>
              </a:spcAft>
              <a:buNone/>
            </a:pP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Bay kolèj ak inivèsite yo yon metòd pou rekonèt epi bay aplikan yo merite pou wo nivo konpetans yo nan lang.</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Kolèj ak inivèsite yo ka ofri plasman nan kou lang avanse pou aplikan ki gen wo nivo konpetans nan lang.</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Yon koupon pou pran yon Tès Massachusetts pou Lisans Edikatè (MTEL). Moun k ap resevwa yo ka chwazi pou aplike bon sa a swa nan MTEL Kominikasyon ak Alfabetizasyon, MTEL Edikasyon Bileng, oswa yon MTEL nan lang mondyal.</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Fè kolèj, inivèsite ou oswa anplwayè w konnen ke ou resevwa Massachusetts State Seal of Billiteracy epi mande yo ki benefis ou ka jwenn ak sa.</a:t>
            </a:r>
            <a:endParaRPr sz="2300">
              <a:latin typeface="Avenir"/>
              <a:ea typeface="Avenir"/>
              <a:cs typeface="Avenir"/>
              <a:sym typeface="Avenir"/>
            </a:endParaRPr>
          </a:p>
        </p:txBody>
      </p:sp>
      <p:pic>
        <p:nvPicPr>
          <p:cNvPr id="96" name="Google Shape;96;g24a45d7e9d5_1_52"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4a45d7e9d5_1_104"/>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Kolèj ak inivèsite k ap patisipe yo</a:t>
            </a:r>
            <a:endParaRPr sz="4000">
              <a:latin typeface="Avenir"/>
              <a:ea typeface="Avenir"/>
              <a:cs typeface="Avenir"/>
              <a:sym typeface="Avenir"/>
            </a:endParaRPr>
          </a:p>
        </p:txBody>
      </p:sp>
      <p:sp>
        <p:nvSpPr>
          <p:cNvPr id="102" name="Google Shape;102;g24a45d7e9d5_1_104"/>
          <p:cNvSpPr txBox="1">
            <a:spLocks noGrp="1"/>
          </p:cNvSpPr>
          <p:nvPr>
            <p:ph type="body" idx="1"/>
          </p:nvPr>
        </p:nvSpPr>
        <p:spPr>
          <a:xfrm>
            <a:off x="609600" y="2188075"/>
            <a:ext cx="10972800" cy="42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000">
                <a:solidFill>
                  <a:srgbClr val="222222"/>
                </a:solidFill>
                <a:latin typeface="Avenir"/>
                <a:ea typeface="Avenir"/>
                <a:cs typeface="Avenir"/>
                <a:sym typeface="Avenir"/>
              </a:rPr>
              <a:t>Enstitisyon piblik aprantisaj siperyè nan Massachusetts ki nan lis anba yo, bay kredi pou lot lang sou sitwèb yo pou etidyan ki te resevwa So a:</a:t>
            </a:r>
            <a:endParaRPr sz="2000">
              <a:solidFill>
                <a:srgbClr val="222222"/>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br>
              <a:rPr lang="en-US" sz="2000">
                <a:solidFill>
                  <a:srgbClr val="212529"/>
                </a:solidFill>
                <a:latin typeface="Avenir"/>
                <a:ea typeface="Avenir"/>
                <a:cs typeface="Avenir"/>
                <a:sym typeface="Avenir"/>
              </a:rPr>
            </a:b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r>
              <a:rPr lang="en-US" sz="2000">
                <a:latin typeface="Avenir"/>
                <a:ea typeface="Avenir"/>
                <a:cs typeface="Avenir"/>
                <a:sym typeface="Avenir"/>
              </a:rPr>
              <a:t>Lis la kontinye ap grandi. Tcheke paj wèb Massachusetts State Seal of Billiteracy pou jwenn dènye lis kolèj ak inivèsite k ap patisipe yo.</a:t>
            </a:r>
            <a:endParaRPr sz="2000">
              <a:latin typeface="Avenir"/>
              <a:ea typeface="Avenir"/>
              <a:cs typeface="Avenir"/>
              <a:sym typeface="Avenir"/>
            </a:endParaRPr>
          </a:p>
        </p:txBody>
      </p:sp>
      <p:pic>
        <p:nvPicPr>
          <p:cNvPr id="103" name="Google Shape;103;g24a45d7e9d5_1_104"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04" name="Google Shape;104;g24a45d7e9d5_1_104"/>
          <p:cNvGraphicFramePr/>
          <p:nvPr>
            <p:extLst>
              <p:ext uri="{D42A27DB-BD31-4B8C-83A1-F6EECF244321}">
                <p14:modId xmlns:p14="http://schemas.microsoft.com/office/powerpoint/2010/main" val="4152197004"/>
              </p:ext>
            </p:extLst>
          </p:nvPr>
        </p:nvGraphicFramePr>
        <p:xfrm>
          <a:off x="952500" y="3086100"/>
          <a:ext cx="10287000" cy="2263428"/>
        </p:xfrm>
        <a:graphic>
          <a:graphicData uri="http://schemas.openxmlformats.org/drawingml/2006/table">
            <a:tbl>
              <a:tblPr firstRow="1">
                <a:noFill/>
                <a:tableStyleId>{36893A58-58BF-4507-997F-A4389E561881}</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Bridgewater State University</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Bunker Hill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Cape Cod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Massachusetts Bay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Middlesex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Mount Wachusett Community College</a:t>
                      </a:r>
                      <a:endParaRPr sz="16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 Shore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Northern Essex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Quinsigamond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Salem State University</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Worcester State University</a:t>
                      </a:r>
                      <a:endParaRPr sz="1600" u="none" strike="noStrike" cap="none"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3e1bad7357_0_7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Elijibilite</a:t>
            </a:r>
            <a:endParaRPr sz="4000">
              <a:latin typeface="Avenir"/>
              <a:ea typeface="Avenir"/>
              <a:cs typeface="Avenir"/>
              <a:sym typeface="Avenir"/>
            </a:endParaRPr>
          </a:p>
        </p:txBody>
      </p:sp>
      <p:sp>
        <p:nvSpPr>
          <p:cNvPr id="110" name="Google Shape;110;g23e1bad7357_0_78"/>
          <p:cNvSpPr txBox="1">
            <a:spLocks noGrp="1"/>
          </p:cNvSpPr>
          <p:nvPr>
            <p:ph type="body" idx="1"/>
          </p:nvPr>
        </p:nvSpPr>
        <p:spPr>
          <a:xfrm>
            <a:off x="609600" y="2188075"/>
            <a:ext cx="10972800" cy="4397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latin typeface="Avenir"/>
                <a:ea typeface="Avenir"/>
                <a:cs typeface="Avenir"/>
                <a:sym typeface="Avenir"/>
              </a:rPr>
              <a:t>Elèv ki gen tout orijin lang yo elijib, enkli</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Elèv k ap aprann angle</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ansyen elèv k ap aprann angle,</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moun ki pale lang mondyal yo ak son oubyen ak siy,</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elèv ki soti nan kay ki pale sèl lang angle, e ki akeri lang mondyal nan lekòl oswa nan kominote a,</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nenpòt lòt elèv ki gen ladrès plizyè lang.</a:t>
            </a:r>
            <a:endParaRPr sz="2200">
              <a:latin typeface="Avenir"/>
              <a:ea typeface="Avenir"/>
              <a:cs typeface="Avenir"/>
              <a:sym typeface="Avenir"/>
            </a:endParaRPr>
          </a:p>
          <a:p>
            <a:pPr marL="0" lvl="0" indent="0" algn="l" rtl="0">
              <a:lnSpc>
                <a:spcPct val="115000"/>
              </a:lnSpc>
              <a:spcBef>
                <a:spcPts val="500"/>
              </a:spcBef>
              <a:spcAft>
                <a:spcPts val="0"/>
              </a:spcAft>
              <a:buSzPts val="1800"/>
              <a:buNone/>
            </a:pPr>
            <a:endParaRPr sz="1200">
              <a:latin typeface="Avenir"/>
              <a:ea typeface="Avenir"/>
              <a:cs typeface="Avenir"/>
              <a:sym typeface="Avenir"/>
            </a:endParaRPr>
          </a:p>
          <a:p>
            <a:pPr marL="0" lvl="0" indent="0" algn="l" rtl="0">
              <a:lnSpc>
                <a:spcPct val="115000"/>
              </a:lnSpc>
              <a:spcBef>
                <a:spcPts val="0"/>
              </a:spcBef>
              <a:spcAft>
                <a:spcPts val="0"/>
              </a:spcAft>
              <a:buNone/>
            </a:pPr>
            <a:r>
              <a:rPr lang="en-US" sz="2200">
                <a:latin typeface="Avenir"/>
                <a:ea typeface="Avenir"/>
                <a:cs typeface="Avenir"/>
                <a:sym typeface="Avenir"/>
              </a:rPr>
              <a:t>Elèv yo ka jwenn So a nan nenpòt lang ki pèmet moun eksprime tèt yo.</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Lang lan pa oblije pami lang yo anseye nan lekòl la.</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200">
                <a:latin typeface="Avenir"/>
                <a:ea typeface="Avenir"/>
                <a:cs typeface="Avenir"/>
                <a:sym typeface="Avenir"/>
              </a:rPr>
              <a:t>Elèv yo ka jwenn So a nan plizyè lang.</a:t>
            </a:r>
            <a:endParaRPr sz="2200">
              <a:latin typeface="Avenir"/>
              <a:ea typeface="Avenir"/>
              <a:cs typeface="Avenir"/>
              <a:sym typeface="Avenir"/>
            </a:endParaRPr>
          </a:p>
        </p:txBody>
      </p:sp>
      <p:pic>
        <p:nvPicPr>
          <p:cNvPr id="111" name="Google Shape;111;g23e1bad7357_0_7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3e1bad7357_0_8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Kalifye pou So a: Klas 2019-2025</a:t>
            </a:r>
            <a:endParaRPr sz="3800">
              <a:latin typeface="Avenir"/>
              <a:ea typeface="Avenir"/>
              <a:cs typeface="Avenir"/>
              <a:sym typeface="Avenir"/>
            </a:endParaRPr>
          </a:p>
        </p:txBody>
      </p:sp>
      <p:pic>
        <p:nvPicPr>
          <p:cNvPr id="117" name="Google Shape;117;g23e1bad7357_0_8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18" name="Google Shape;118;g23e1bad7357_0_88"/>
          <p:cNvGraphicFramePr/>
          <p:nvPr>
            <p:extLst>
              <p:ext uri="{D42A27DB-BD31-4B8C-83A1-F6EECF244321}">
                <p14:modId xmlns:p14="http://schemas.microsoft.com/office/powerpoint/2010/main" val="3357913877"/>
              </p:ext>
            </p:extLst>
          </p:nvPr>
        </p:nvGraphicFramePr>
        <p:xfrm>
          <a:off x="537850" y="1745050"/>
          <a:ext cx="11116275" cy="4211523"/>
        </p:xfrm>
        <a:graphic>
          <a:graphicData uri="http://schemas.openxmlformats.org/drawingml/2006/table">
            <a:tbl>
              <a:tblPr firstRow="1">
                <a:noFill/>
                <a:tableStyleId>{C5A137FB-60FF-4CD1-B503-3563298195E5}</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Kritè</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Elèv</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pou</a:t>
                      </a:r>
                      <a:r>
                        <a:rPr lang="en-US" sz="2200" b="1" dirty="0">
                          <a:solidFill>
                            <a:schemeClr val="accent1">
                              <a:lumMod val="50000"/>
                            </a:schemeClr>
                          </a:solidFill>
                          <a:latin typeface="Avenir"/>
                          <a:ea typeface="Avenir"/>
                          <a:cs typeface="Avenir"/>
                          <a:sym typeface="Avenir"/>
                        </a:rPr>
                        <a:t>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dirty="0">
                          <a:solidFill>
                            <a:schemeClr val="accent1">
                              <a:lumMod val="50000"/>
                            </a:schemeClr>
                          </a:solidFill>
                          <a:latin typeface="Avenir"/>
                          <a:ea typeface="Avenir"/>
                          <a:cs typeface="Avenir"/>
                          <a:sym typeface="Avenir"/>
                        </a:rPr>
                        <a:t>MA State Seal of Biliteracy</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Kritè</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Elèv</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pou</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gradyasyon</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Satisfè tout kondisyon gradyasyon yo</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Satisfè tout kondisyon gradyasyon yo</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angle</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472 oswa pi wo nan klas 10yèm ane ELA MCAS*</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501 oswa pi wo nan klas 10yèm ELA MCAS</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Kondisyon pou Lang Mondyal</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Yon nòt ki ekivalan oswa pi wo pase Intermediate High nan yon evalyasyon lang mondyal ki apwouve</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dirty="0">
                          <a:latin typeface="Avenir"/>
                          <a:ea typeface="Avenir"/>
                          <a:cs typeface="Avenir"/>
                          <a:sym typeface="Avenir"/>
                        </a:rPr>
                        <a:t>Yon </a:t>
                      </a:r>
                      <a:r>
                        <a:rPr lang="en-US" sz="1900" dirty="0" err="1">
                          <a:latin typeface="Avenir"/>
                          <a:ea typeface="Avenir"/>
                          <a:cs typeface="Avenir"/>
                          <a:sym typeface="Avenir"/>
                        </a:rPr>
                        <a:t>nòt</a:t>
                      </a:r>
                      <a:r>
                        <a:rPr lang="en-US" sz="1900" dirty="0">
                          <a:latin typeface="Avenir"/>
                          <a:ea typeface="Avenir"/>
                          <a:cs typeface="Avenir"/>
                          <a:sym typeface="Avenir"/>
                        </a:rPr>
                        <a:t> ki </a:t>
                      </a:r>
                      <a:r>
                        <a:rPr lang="en-US" sz="1900" dirty="0" err="1">
                          <a:latin typeface="Avenir"/>
                          <a:ea typeface="Avenir"/>
                          <a:cs typeface="Avenir"/>
                          <a:sym typeface="Avenir"/>
                        </a:rPr>
                        <a:t>ekivalan</a:t>
                      </a:r>
                      <a:r>
                        <a:rPr lang="en-US" sz="1900" dirty="0">
                          <a:latin typeface="Avenir"/>
                          <a:ea typeface="Avenir"/>
                          <a:cs typeface="Avenir"/>
                          <a:sym typeface="Avenir"/>
                        </a:rPr>
                        <a:t> </a:t>
                      </a:r>
                      <a:r>
                        <a:rPr lang="en-US" sz="1900" dirty="0" err="1">
                          <a:latin typeface="Avenir"/>
                          <a:ea typeface="Avenir"/>
                          <a:cs typeface="Avenir"/>
                          <a:sym typeface="Avenir"/>
                        </a:rPr>
                        <a:t>oswa</a:t>
                      </a:r>
                      <a:r>
                        <a:rPr lang="en-US" sz="1900" dirty="0">
                          <a:latin typeface="Avenir"/>
                          <a:ea typeface="Avenir"/>
                          <a:cs typeface="Avenir"/>
                          <a:sym typeface="Avenir"/>
                        </a:rPr>
                        <a:t> pi wo </a:t>
                      </a:r>
                      <a:r>
                        <a:rPr lang="en-US" sz="1900" dirty="0" err="1">
                          <a:latin typeface="Avenir"/>
                          <a:ea typeface="Avenir"/>
                          <a:cs typeface="Avenir"/>
                          <a:sym typeface="Avenir"/>
                        </a:rPr>
                        <a:t>pase</a:t>
                      </a:r>
                      <a:r>
                        <a:rPr lang="en-US" sz="1900" dirty="0">
                          <a:latin typeface="Avenir"/>
                          <a:ea typeface="Avenir"/>
                          <a:cs typeface="Avenir"/>
                          <a:sym typeface="Avenir"/>
                        </a:rPr>
                        <a:t> Advanced Low nan yon </a:t>
                      </a:r>
                      <a:r>
                        <a:rPr lang="en-US" sz="1900" dirty="0" err="1">
                          <a:latin typeface="Avenir"/>
                          <a:ea typeface="Avenir"/>
                          <a:cs typeface="Avenir"/>
                          <a:sym typeface="Avenir"/>
                        </a:rPr>
                        <a:t>evalyasyon</a:t>
                      </a:r>
                      <a:r>
                        <a:rPr lang="en-US" sz="1900" dirty="0">
                          <a:latin typeface="Avenir"/>
                          <a:ea typeface="Avenir"/>
                          <a:cs typeface="Avenir"/>
                          <a:sym typeface="Avenir"/>
                        </a:rPr>
                        <a:t> </a:t>
                      </a:r>
                      <a:r>
                        <a:rPr lang="en-US" sz="1900" dirty="0" err="1">
                          <a:latin typeface="Avenir"/>
                          <a:ea typeface="Avenir"/>
                          <a:cs typeface="Avenir"/>
                          <a:sym typeface="Avenir"/>
                        </a:rPr>
                        <a:t>langaj</a:t>
                      </a:r>
                      <a:r>
                        <a:rPr lang="en-US" sz="1900" dirty="0">
                          <a:latin typeface="Avenir"/>
                          <a:ea typeface="Avenir"/>
                          <a:cs typeface="Avenir"/>
                          <a:sym typeface="Avenir"/>
                        </a:rPr>
                        <a:t> </a:t>
                      </a:r>
                      <a:r>
                        <a:rPr lang="en-US" sz="1900" dirty="0" err="1">
                          <a:latin typeface="Avenir"/>
                          <a:ea typeface="Avenir"/>
                          <a:cs typeface="Avenir"/>
                          <a:sym typeface="Avenir"/>
                        </a:rPr>
                        <a:t>mondyal</a:t>
                      </a:r>
                      <a:r>
                        <a:rPr lang="en-US" sz="1900" dirty="0">
                          <a:latin typeface="Avenir"/>
                          <a:ea typeface="Avenir"/>
                          <a:cs typeface="Avenir"/>
                          <a:sym typeface="Avenir"/>
                        </a:rPr>
                        <a:t> ki </a:t>
                      </a:r>
                      <a:r>
                        <a:rPr lang="en-US" sz="1900" dirty="0" err="1">
                          <a:latin typeface="Avenir"/>
                          <a:ea typeface="Avenir"/>
                          <a:cs typeface="Avenir"/>
                          <a:sym typeface="Avenir"/>
                        </a:rPr>
                        <a:t>apwouve</a:t>
                      </a:r>
                      <a:endParaRPr sz="19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9" name="Google Shape;119;g23e1bad7357_0_88"/>
          <p:cNvSpPr txBox="1"/>
          <p:nvPr/>
        </p:nvSpPr>
        <p:spPr>
          <a:xfrm>
            <a:off x="2637025" y="6005975"/>
            <a:ext cx="8940900" cy="3693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t>
            </a:r>
            <a:r>
              <a:rPr lang="en-US" sz="1100">
                <a:solidFill>
                  <a:schemeClr val="dk1"/>
                </a:solidFill>
              </a:rPr>
              <a:t>Gade </a:t>
            </a:r>
            <a:r>
              <a:rPr lang="en-US" sz="1100" u="sng">
                <a:solidFill>
                  <a:schemeClr val="hlink"/>
                </a:solidFill>
                <a:hlinkClick r:id="rId4"/>
              </a:rPr>
              <a:t>paj wèb MA State Seal of Billiteracy</a:t>
            </a:r>
            <a:r>
              <a:rPr lang="en-US" sz="1100">
                <a:solidFill>
                  <a:schemeClr val="dk1"/>
                </a:solidFill>
              </a:rPr>
              <a:t> pou enfòmasyon ki pi resan yo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4" ma:contentTypeDescription="Create a new document." ma:contentTypeScope="" ma:versionID="cbfdb6745ee8cbff36001b93542e2acd">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7ca0b73624e059a0ab9844f7af7c5a6a"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29e450-0b07-46d7-a26e-9748304c7bb8">
      <Terms xmlns="http://schemas.microsoft.com/office/infopath/2007/PartnerControls"/>
    </lcf76f155ced4ddcb4097134ff3c332f>
    <TaxCatchAll xmlns="92451b51-2139-42b8-8b65-fabe2c9ce3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7DF78-4EFA-48D3-8A69-D5FB6EC45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463986-499E-4C40-9507-AB24B5EAC98B}">
  <ds:schemaRef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92451b51-2139-42b8-8b65-fabe2c9ce3de"/>
    <ds:schemaRef ds:uri="4c29e450-0b07-46d7-a26e-9748304c7bb8"/>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78F752E-9A5C-47E0-ADE3-0B0E34A698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1326</Words>
  <Application>Microsoft Office PowerPoint</Application>
  <PresentationFormat>Widescreen</PresentationFormat>
  <Paragraphs>126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Quattrocento Sans</vt:lpstr>
      <vt:lpstr>Avenir</vt:lpstr>
      <vt:lpstr>Arial</vt:lpstr>
      <vt:lpstr>Calibri</vt:lpstr>
      <vt:lpstr>Office Theme</vt:lpstr>
      <vt:lpstr>Pwen esansyèl pwogram Seal of Billiteracy Eta Massachusetts</vt:lpstr>
      <vt:lpstr>Massachusetts State Seal of Biliteracy Kontni</vt:lpstr>
      <vt:lpstr>Massachusetts State Seal of Biliteracy Entwodiksyon</vt:lpstr>
      <vt:lpstr>Massachusetts State Seal of Biliteracy Objektif</vt:lpstr>
      <vt:lpstr>Massachusetts State Seal of Biliteracy Apèsi ak refleksyon moun k ap resevwa yo</vt:lpstr>
      <vt:lpstr>Massachusetts State Seal of Biliteracy Benefis ou jwenn lew resevwa Seal of Biliteracy</vt:lpstr>
      <vt:lpstr>Massachusetts State Seal of Biliteracy Kolèj ak inivèsite k ap patisipe yo</vt:lpstr>
      <vt:lpstr>Massachusetts State Seal of Biliteracy Elijibilite</vt:lpstr>
      <vt:lpstr>Massachusetts State Seal of Biliteracy Kalifye pou So a: Klas 2019-2025</vt:lpstr>
      <vt:lpstr>Massachusetts State Seal of Biliteracy Kalifye pou So a: Klas 2026 ak pi lwen</vt:lpstr>
      <vt:lpstr>Massachusetts State Seal of Biliteracy Konpetans nan lang</vt:lpstr>
      <vt:lpstr>Massachusetts State Seal of Biliteracy Prepare pou satisfè kritè lang mondyal yo</vt:lpstr>
      <vt:lpstr>Massachusetts State Seal of Biliteracy Kòmanse nan lekòl ou a</vt:lpstr>
      <vt:lpstr>Mèsi!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Pwen esansyèl pwogram Seal of Billiteracy Eta Massachusetts</dc:title>
  <dc:creator>DESE</dc:creator>
  <cp:lastModifiedBy>Zou, Dong (EOE)</cp:lastModifiedBy>
  <cp:revision>2</cp:revision>
  <dcterms:created xsi:type="dcterms:W3CDTF">2022-10-11T20:32:22Z</dcterms:created>
  <dcterms:modified xsi:type="dcterms:W3CDTF">2023-09-19T21:45:39Z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2023 12:00AM</vt:lpwstr>
  </property>
</Properties>
</file>