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262" r:id="rId5"/>
    <p:sldId id="257" r:id="rId6"/>
    <p:sldId id="270" r:id="rId7"/>
    <p:sldId id="273" r:id="rId8"/>
    <p:sldId id="274" r:id="rId9"/>
    <p:sldId id="275" r:id="rId10"/>
    <p:sldId id="278" r:id="rId11"/>
    <p:sldId id="279" r:id="rId12"/>
    <p:sldId id="280" r:id="rId13"/>
    <p:sldId id="281" r:id="rId14"/>
    <p:sldId id="27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16E81F-6BFA-6F50-B2FD-999DF48150FC}" name="Bennett, Rachelle Engler (DESE)" initials="B(" userId="S::rachelleengler.bennett@mass.gov::a21d5eb0-8f40-45e8-806c-8b2ef2307bb7" providerId="AD"/>
  <p188:author id="{2D9901C6-E3BC-883B-12C3-9FFB8F455151}" name="Bennett, Rachelle Engler (DESE)" initials="RB" userId="S::RachelleEngler.Bennett@mass.gov::a21d5eb0-8f40-45e8-806c-8b2ef2307bb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48B6"/>
    <a:srgbClr val="8397E7"/>
    <a:srgbClr val="AFCBFD"/>
    <a:srgbClr val="93A9FF"/>
    <a:srgbClr val="86A9E2"/>
    <a:srgbClr val="3647B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195147-DF22-4DBC-AB1F-560192518320}" v="2" dt="2026-09-09T13:19:52.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80" autoAdjust="0"/>
  </p:normalViewPr>
  <p:slideViewPr>
    <p:cSldViewPr snapToGrid="0">
      <p:cViewPr varScale="1">
        <p:scale>
          <a:sx n="86" d="100"/>
          <a:sy n="86" d="100"/>
        </p:scale>
        <p:origin x="90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u, Yi-Juin (DESE)" userId="S::yi-juin.liu@mass.gov::a229a15b-912c-4e13-aee0-8798d91d5d6f" providerId="AD" clId="Web-{7F4D7272-8DE8-6092-D39E-EE8BF1C95F3C}"/>
    <pc:docChg chg="modSld">
      <pc:chgData name="Liu, Yi-Juin (DESE)" userId="S::yi-juin.liu@mass.gov::a229a15b-912c-4e13-aee0-8798d91d5d6f" providerId="AD" clId="Web-{7F4D7272-8DE8-6092-D39E-EE8BF1C95F3C}" dt="2026-09-04T12:56:01.228" v="6" actId="14100"/>
      <pc:docMkLst>
        <pc:docMk/>
      </pc:docMkLst>
      <pc:sldChg chg="modSp">
        <pc:chgData name="Liu, Yi-Juin (DESE)" userId="S::yi-juin.liu@mass.gov::a229a15b-912c-4e13-aee0-8798d91d5d6f" providerId="AD" clId="Web-{7F4D7272-8DE8-6092-D39E-EE8BF1C95F3C}" dt="2026-09-04T12:36:19.445" v="1" actId="20577"/>
        <pc:sldMkLst>
          <pc:docMk/>
          <pc:sldMk cId="2636106827" sldId="262"/>
        </pc:sldMkLst>
        <pc:spChg chg="mod">
          <ac:chgData name="Liu, Yi-Juin (DESE)" userId="S::yi-juin.liu@mass.gov::a229a15b-912c-4e13-aee0-8798d91d5d6f" providerId="AD" clId="Web-{7F4D7272-8DE8-6092-D39E-EE8BF1C95F3C}" dt="2026-09-04T12:36:19.445" v="1" actId="20577"/>
          <ac:spMkLst>
            <pc:docMk/>
            <pc:sldMk cId="2636106827" sldId="262"/>
            <ac:spMk id="3" creationId="{8141BCB3-4284-A57E-4AB3-04CB2D22AC2E}"/>
          </ac:spMkLst>
        </pc:spChg>
      </pc:sldChg>
      <pc:sldChg chg="modSp">
        <pc:chgData name="Liu, Yi-Juin (DESE)" userId="S::yi-juin.liu@mass.gov::a229a15b-912c-4e13-aee0-8798d91d5d6f" providerId="AD" clId="Web-{7F4D7272-8DE8-6092-D39E-EE8BF1C95F3C}" dt="2026-09-04T12:55:50.634" v="5" actId="14100"/>
        <pc:sldMkLst>
          <pc:docMk/>
          <pc:sldMk cId="2837614956" sldId="275"/>
        </pc:sldMkLst>
        <pc:spChg chg="mod">
          <ac:chgData name="Liu, Yi-Juin (DESE)" userId="S::yi-juin.liu@mass.gov::a229a15b-912c-4e13-aee0-8798d91d5d6f" providerId="AD" clId="Web-{7F4D7272-8DE8-6092-D39E-EE8BF1C95F3C}" dt="2026-09-04T12:55:50.634" v="5" actId="14100"/>
          <ac:spMkLst>
            <pc:docMk/>
            <pc:sldMk cId="2837614956" sldId="275"/>
            <ac:spMk id="3" creationId="{8255C3A9-1138-4533-FEE6-AE58D64C479D}"/>
          </ac:spMkLst>
        </pc:spChg>
      </pc:sldChg>
      <pc:sldChg chg="modSp">
        <pc:chgData name="Liu, Yi-Juin (DESE)" userId="S::yi-juin.liu@mass.gov::a229a15b-912c-4e13-aee0-8798d91d5d6f" providerId="AD" clId="Web-{7F4D7272-8DE8-6092-D39E-EE8BF1C95F3C}" dt="2026-09-04T12:56:01.228" v="6" actId="14100"/>
        <pc:sldMkLst>
          <pc:docMk/>
          <pc:sldMk cId="4162635858" sldId="278"/>
        </pc:sldMkLst>
        <pc:spChg chg="mod">
          <ac:chgData name="Liu, Yi-Juin (DESE)" userId="S::yi-juin.liu@mass.gov::a229a15b-912c-4e13-aee0-8798d91d5d6f" providerId="AD" clId="Web-{7F4D7272-8DE8-6092-D39E-EE8BF1C95F3C}" dt="2026-09-04T12:56:01.228" v="6" actId="14100"/>
          <ac:spMkLst>
            <pc:docMk/>
            <pc:sldMk cId="4162635858" sldId="278"/>
            <ac:spMk id="3" creationId="{B916460E-AA8F-635C-3930-D735A1509036}"/>
          </ac:spMkLst>
        </pc:spChg>
      </pc:sldChg>
    </pc:docChg>
  </pc:docChgLst>
  <pc:docChgLst>
    <pc:chgData name="Liu, Yi-Juin (DESE)" userId="a229a15b-912c-4e13-aee0-8798d91d5d6f" providerId="ADAL" clId="{B9DD5519-FDE3-4FCC-9F63-676FB3D3A97B}"/>
    <pc:docChg chg="delSld modSld">
      <pc:chgData name="Liu, Yi-Juin (DESE)" userId="a229a15b-912c-4e13-aee0-8798d91d5d6f" providerId="ADAL" clId="{B9DD5519-FDE3-4FCC-9F63-676FB3D3A97B}" dt="2026-09-09T13:18:53.285" v="50" actId="113"/>
      <pc:docMkLst>
        <pc:docMk/>
      </pc:docMkLst>
      <pc:sldChg chg="modNotesTx">
        <pc:chgData name="Liu, Yi-Juin (DESE)" userId="a229a15b-912c-4e13-aee0-8798d91d5d6f" providerId="ADAL" clId="{B9DD5519-FDE3-4FCC-9F63-676FB3D3A97B}" dt="2026-09-09T13:09:25.981" v="39" actId="20577"/>
        <pc:sldMkLst>
          <pc:docMk/>
          <pc:sldMk cId="2198329092" sldId="257"/>
        </pc:sldMkLst>
      </pc:sldChg>
      <pc:sldChg chg="modSp mod modNotesTx">
        <pc:chgData name="Liu, Yi-Juin (DESE)" userId="a229a15b-912c-4e13-aee0-8798d91d5d6f" providerId="ADAL" clId="{B9DD5519-FDE3-4FCC-9F63-676FB3D3A97B}" dt="2026-09-09T13:18:53.285" v="50" actId="113"/>
        <pc:sldMkLst>
          <pc:docMk/>
          <pc:sldMk cId="2636106827" sldId="262"/>
        </pc:sldMkLst>
        <pc:spChg chg="mod">
          <ac:chgData name="Liu, Yi-Juin (DESE)" userId="a229a15b-912c-4e13-aee0-8798d91d5d6f" providerId="ADAL" clId="{B9DD5519-FDE3-4FCC-9F63-676FB3D3A97B}" dt="2026-09-09T13:18:46.777" v="49" actId="113"/>
          <ac:spMkLst>
            <pc:docMk/>
            <pc:sldMk cId="2636106827" sldId="262"/>
            <ac:spMk id="2" creationId="{DBC6AB2B-9E86-B31F-8494-E95DE385C2EA}"/>
          </ac:spMkLst>
        </pc:spChg>
        <pc:spChg chg="mod">
          <ac:chgData name="Liu, Yi-Juin (DESE)" userId="a229a15b-912c-4e13-aee0-8798d91d5d6f" providerId="ADAL" clId="{B9DD5519-FDE3-4FCC-9F63-676FB3D3A97B}" dt="2026-09-09T13:18:53.285" v="50" actId="113"/>
          <ac:spMkLst>
            <pc:docMk/>
            <pc:sldMk cId="2636106827" sldId="262"/>
            <ac:spMk id="3" creationId="{8141BCB3-4284-A57E-4AB3-04CB2D22AC2E}"/>
          </ac:spMkLst>
        </pc:spChg>
      </pc:sldChg>
      <pc:sldChg chg="modNotesTx">
        <pc:chgData name="Liu, Yi-Juin (DESE)" userId="a229a15b-912c-4e13-aee0-8798d91d5d6f" providerId="ADAL" clId="{B9DD5519-FDE3-4FCC-9F63-676FB3D3A97B}" dt="2026-09-09T13:09:29.905" v="40" actId="20577"/>
        <pc:sldMkLst>
          <pc:docMk/>
          <pc:sldMk cId="3852230194" sldId="270"/>
        </pc:sldMkLst>
      </pc:sldChg>
      <pc:sldChg chg="del">
        <pc:chgData name="Liu, Yi-Juin (DESE)" userId="a229a15b-912c-4e13-aee0-8798d91d5d6f" providerId="ADAL" clId="{B9DD5519-FDE3-4FCC-9F63-676FB3D3A97B}" dt="2026-09-09T13:10:12.086" v="48" actId="47"/>
        <pc:sldMkLst>
          <pc:docMk/>
          <pc:sldMk cId="1179312423" sldId="271"/>
        </pc:sldMkLst>
      </pc:sldChg>
      <pc:sldChg chg="modNotesTx">
        <pc:chgData name="Liu, Yi-Juin (DESE)" userId="a229a15b-912c-4e13-aee0-8798d91d5d6f" providerId="ADAL" clId="{B9DD5519-FDE3-4FCC-9F63-676FB3D3A97B}" dt="2026-09-09T13:09:35.802" v="41" actId="20577"/>
        <pc:sldMkLst>
          <pc:docMk/>
          <pc:sldMk cId="479516677" sldId="273"/>
        </pc:sldMkLst>
      </pc:sldChg>
      <pc:sldChg chg="modNotesTx">
        <pc:chgData name="Liu, Yi-Juin (DESE)" userId="a229a15b-912c-4e13-aee0-8798d91d5d6f" providerId="ADAL" clId="{B9DD5519-FDE3-4FCC-9F63-676FB3D3A97B}" dt="2026-09-09T13:09:41.654" v="42" actId="20577"/>
        <pc:sldMkLst>
          <pc:docMk/>
          <pc:sldMk cId="688552499" sldId="274"/>
        </pc:sldMkLst>
      </pc:sldChg>
      <pc:sldChg chg="modNotesTx">
        <pc:chgData name="Liu, Yi-Juin (DESE)" userId="a229a15b-912c-4e13-aee0-8798d91d5d6f" providerId="ADAL" clId="{B9DD5519-FDE3-4FCC-9F63-676FB3D3A97B}" dt="2026-09-09T13:09:48.293" v="43" actId="20577"/>
        <pc:sldMkLst>
          <pc:docMk/>
          <pc:sldMk cId="2837614956" sldId="275"/>
        </pc:sldMkLst>
      </pc:sldChg>
      <pc:sldChg chg="modNotesTx">
        <pc:chgData name="Liu, Yi-Juin (DESE)" userId="a229a15b-912c-4e13-aee0-8798d91d5d6f" providerId="ADAL" clId="{B9DD5519-FDE3-4FCC-9F63-676FB3D3A97B}" dt="2026-09-09T13:09:53.638" v="44" actId="20577"/>
        <pc:sldMkLst>
          <pc:docMk/>
          <pc:sldMk cId="4162635858" sldId="278"/>
        </pc:sldMkLst>
      </pc:sldChg>
      <pc:sldChg chg="modNotesTx">
        <pc:chgData name="Liu, Yi-Juin (DESE)" userId="a229a15b-912c-4e13-aee0-8798d91d5d6f" providerId="ADAL" clId="{B9DD5519-FDE3-4FCC-9F63-676FB3D3A97B}" dt="2026-09-09T13:09:58.255" v="45" actId="20577"/>
        <pc:sldMkLst>
          <pc:docMk/>
          <pc:sldMk cId="562295909" sldId="279"/>
        </pc:sldMkLst>
      </pc:sldChg>
      <pc:sldChg chg="modNotesTx">
        <pc:chgData name="Liu, Yi-Juin (DESE)" userId="a229a15b-912c-4e13-aee0-8798d91d5d6f" providerId="ADAL" clId="{B9DD5519-FDE3-4FCC-9F63-676FB3D3A97B}" dt="2026-09-09T13:10:01.440" v="46" actId="20577"/>
        <pc:sldMkLst>
          <pc:docMk/>
          <pc:sldMk cId="534450123" sldId="280"/>
        </pc:sldMkLst>
      </pc:sldChg>
      <pc:sldChg chg="modSp mod modNotesTx">
        <pc:chgData name="Liu, Yi-Juin (DESE)" userId="a229a15b-912c-4e13-aee0-8798d91d5d6f" providerId="ADAL" clId="{B9DD5519-FDE3-4FCC-9F63-676FB3D3A97B}" dt="2026-09-09T13:10:04.834" v="47" actId="20577"/>
        <pc:sldMkLst>
          <pc:docMk/>
          <pc:sldMk cId="1610098558" sldId="281"/>
        </pc:sldMkLst>
        <pc:spChg chg="mod">
          <ac:chgData name="Liu, Yi-Juin (DESE)" userId="a229a15b-912c-4e13-aee0-8798d91d5d6f" providerId="ADAL" clId="{B9DD5519-FDE3-4FCC-9F63-676FB3D3A97B}" dt="2026-09-02T12:19:49.473" v="1" actId="20577"/>
          <ac:spMkLst>
            <pc:docMk/>
            <pc:sldMk cId="1610098558" sldId="281"/>
            <ac:spMk id="3" creationId="{342473BA-2809-3E27-BA95-A34794DC491D}"/>
          </ac:spMkLst>
        </pc:spChg>
      </pc:sldChg>
    </pc:docChg>
  </pc:docChgLst>
  <pc:docChgLst>
    <pc:chgData name="Liu, Yi-Juin (DESE)" userId="a229a15b-912c-4e13-aee0-8798d91d5d6f" providerId="ADAL" clId="{82A000BE-85AF-425D-AFB0-EF315DFF0361}"/>
    <pc:docChg chg="undo custSel modSld">
      <pc:chgData name="Liu, Yi-Juin (DESE)" userId="a229a15b-912c-4e13-aee0-8798d91d5d6f" providerId="ADAL" clId="{82A000BE-85AF-425D-AFB0-EF315DFF0361}" dt="2026-08-31T13:43:50.568" v="839"/>
      <pc:docMkLst>
        <pc:docMk/>
      </pc:docMkLst>
      <pc:sldChg chg="modNotesTx">
        <pc:chgData name="Liu, Yi-Juin (DESE)" userId="a229a15b-912c-4e13-aee0-8798d91d5d6f" providerId="ADAL" clId="{82A000BE-85AF-425D-AFB0-EF315DFF0361}" dt="2026-08-31T12:04:01.620" v="39" actId="20577"/>
        <pc:sldMkLst>
          <pc:docMk/>
          <pc:sldMk cId="2636106827" sldId="262"/>
        </pc:sldMkLst>
      </pc:sldChg>
      <pc:sldChg chg="modSp mod">
        <pc:chgData name="Liu, Yi-Juin (DESE)" userId="a229a15b-912c-4e13-aee0-8798d91d5d6f" providerId="ADAL" clId="{82A000BE-85AF-425D-AFB0-EF315DFF0361}" dt="2026-08-31T13:42:07.009" v="831"/>
        <pc:sldMkLst>
          <pc:docMk/>
          <pc:sldMk cId="3852230194" sldId="270"/>
        </pc:sldMkLst>
        <pc:spChg chg="ord">
          <ac:chgData name="Liu, Yi-Juin (DESE)" userId="a229a15b-912c-4e13-aee0-8798d91d5d6f" providerId="ADAL" clId="{82A000BE-85AF-425D-AFB0-EF315DFF0361}" dt="2026-08-31T13:41:59.101" v="829"/>
          <ac:spMkLst>
            <pc:docMk/>
            <pc:sldMk cId="3852230194" sldId="270"/>
            <ac:spMk id="2" creationId="{4D5A5874-6893-381D-B184-94C15D982317}"/>
          </ac:spMkLst>
        </pc:spChg>
        <pc:spChg chg="ord">
          <ac:chgData name="Liu, Yi-Juin (DESE)" userId="a229a15b-912c-4e13-aee0-8798d91d5d6f" providerId="ADAL" clId="{82A000BE-85AF-425D-AFB0-EF315DFF0361}" dt="2026-08-31T13:42:07.009" v="831"/>
          <ac:spMkLst>
            <pc:docMk/>
            <pc:sldMk cId="3852230194" sldId="270"/>
            <ac:spMk id="3" creationId="{B756EED6-B8E2-20AE-E4AD-36994C6DEAF3}"/>
          </ac:spMkLst>
        </pc:spChg>
      </pc:sldChg>
      <pc:sldChg chg="modSp mod modNotesTx">
        <pc:chgData name="Liu, Yi-Juin (DESE)" userId="a229a15b-912c-4e13-aee0-8798d91d5d6f" providerId="ADAL" clId="{82A000BE-85AF-425D-AFB0-EF315DFF0361}" dt="2026-08-31T13:43:16.820" v="832"/>
        <pc:sldMkLst>
          <pc:docMk/>
          <pc:sldMk cId="479516677" sldId="273"/>
        </pc:sldMkLst>
        <pc:spChg chg="ord">
          <ac:chgData name="Liu, Yi-Juin (DESE)" userId="a229a15b-912c-4e13-aee0-8798d91d5d6f" providerId="ADAL" clId="{82A000BE-85AF-425D-AFB0-EF315DFF0361}" dt="2026-08-31T13:43:16.820" v="832"/>
          <ac:spMkLst>
            <pc:docMk/>
            <pc:sldMk cId="479516677" sldId="273"/>
            <ac:spMk id="2" creationId="{BB54C08A-521A-0EAA-9A28-D45C02CC02A7}"/>
          </ac:spMkLst>
        </pc:spChg>
      </pc:sldChg>
      <pc:sldChg chg="modSp mod modNotesTx">
        <pc:chgData name="Liu, Yi-Juin (DESE)" userId="a229a15b-912c-4e13-aee0-8798d91d5d6f" providerId="ADAL" clId="{82A000BE-85AF-425D-AFB0-EF315DFF0361}" dt="2026-08-31T13:43:21.001" v="833"/>
        <pc:sldMkLst>
          <pc:docMk/>
          <pc:sldMk cId="688552499" sldId="274"/>
        </pc:sldMkLst>
        <pc:spChg chg="ord">
          <ac:chgData name="Liu, Yi-Juin (DESE)" userId="a229a15b-912c-4e13-aee0-8798d91d5d6f" providerId="ADAL" clId="{82A000BE-85AF-425D-AFB0-EF315DFF0361}" dt="2026-08-31T13:43:21.001" v="833"/>
          <ac:spMkLst>
            <pc:docMk/>
            <pc:sldMk cId="688552499" sldId="274"/>
            <ac:spMk id="2" creationId="{3FD3CEFC-0C90-5D79-954C-6B5933D2553B}"/>
          </ac:spMkLst>
        </pc:spChg>
        <pc:spChg chg="mod">
          <ac:chgData name="Liu, Yi-Juin (DESE)" userId="a229a15b-912c-4e13-aee0-8798d91d5d6f" providerId="ADAL" clId="{82A000BE-85AF-425D-AFB0-EF315DFF0361}" dt="2026-08-31T12:08:28.638" v="97" actId="20577"/>
          <ac:spMkLst>
            <pc:docMk/>
            <pc:sldMk cId="688552499" sldId="274"/>
            <ac:spMk id="3" creationId="{972F553B-DA18-859C-C24A-43DCF316D98E}"/>
          </ac:spMkLst>
        </pc:spChg>
      </pc:sldChg>
      <pc:sldChg chg="modSp mod">
        <pc:chgData name="Liu, Yi-Juin (DESE)" userId="a229a15b-912c-4e13-aee0-8798d91d5d6f" providerId="ADAL" clId="{82A000BE-85AF-425D-AFB0-EF315DFF0361}" dt="2026-08-31T13:43:30.098" v="834"/>
        <pc:sldMkLst>
          <pc:docMk/>
          <pc:sldMk cId="2837614956" sldId="275"/>
        </pc:sldMkLst>
        <pc:spChg chg="ord">
          <ac:chgData name="Liu, Yi-Juin (DESE)" userId="a229a15b-912c-4e13-aee0-8798d91d5d6f" providerId="ADAL" clId="{82A000BE-85AF-425D-AFB0-EF315DFF0361}" dt="2026-08-31T13:43:30.098" v="834"/>
          <ac:spMkLst>
            <pc:docMk/>
            <pc:sldMk cId="2837614956" sldId="275"/>
            <ac:spMk id="2" creationId="{13E757E3-14E2-98A5-6577-311038C71225}"/>
          </ac:spMkLst>
        </pc:spChg>
        <pc:spChg chg="mod">
          <ac:chgData name="Liu, Yi-Juin (DESE)" userId="a229a15b-912c-4e13-aee0-8798d91d5d6f" providerId="ADAL" clId="{82A000BE-85AF-425D-AFB0-EF315DFF0361}" dt="2026-08-31T12:14:19.870" v="303" actId="20577"/>
          <ac:spMkLst>
            <pc:docMk/>
            <pc:sldMk cId="2837614956" sldId="275"/>
            <ac:spMk id="3" creationId="{8255C3A9-1138-4533-FEE6-AE58D64C479D}"/>
          </ac:spMkLst>
        </pc:spChg>
      </pc:sldChg>
      <pc:sldChg chg="modSp mod">
        <pc:chgData name="Liu, Yi-Juin (DESE)" userId="a229a15b-912c-4e13-aee0-8798d91d5d6f" providerId="ADAL" clId="{82A000BE-85AF-425D-AFB0-EF315DFF0361}" dt="2026-08-31T13:43:50.568" v="839"/>
        <pc:sldMkLst>
          <pc:docMk/>
          <pc:sldMk cId="3577101720" sldId="277"/>
        </pc:sldMkLst>
        <pc:spChg chg="ord">
          <ac:chgData name="Liu, Yi-Juin (DESE)" userId="a229a15b-912c-4e13-aee0-8798d91d5d6f" providerId="ADAL" clId="{82A000BE-85AF-425D-AFB0-EF315DFF0361}" dt="2026-08-31T13:43:50.568" v="839"/>
          <ac:spMkLst>
            <pc:docMk/>
            <pc:sldMk cId="3577101720" sldId="277"/>
            <ac:spMk id="2" creationId="{6A0B74F3-C59A-C075-516F-4E524079C9D9}"/>
          </ac:spMkLst>
        </pc:spChg>
        <pc:spChg chg="mod">
          <ac:chgData name="Liu, Yi-Juin (DESE)" userId="a229a15b-912c-4e13-aee0-8798d91d5d6f" providerId="ADAL" clId="{82A000BE-85AF-425D-AFB0-EF315DFF0361}" dt="2026-08-31T12:20:17.924" v="482" actId="20577"/>
          <ac:spMkLst>
            <pc:docMk/>
            <pc:sldMk cId="3577101720" sldId="277"/>
            <ac:spMk id="3" creationId="{F5872FC9-28E7-58A8-EDAC-F6C695564074}"/>
          </ac:spMkLst>
        </pc:spChg>
      </pc:sldChg>
      <pc:sldChg chg="modSp mod">
        <pc:chgData name="Liu, Yi-Juin (DESE)" userId="a229a15b-912c-4e13-aee0-8798d91d5d6f" providerId="ADAL" clId="{82A000BE-85AF-425D-AFB0-EF315DFF0361}" dt="2026-08-31T13:43:34.964" v="835"/>
        <pc:sldMkLst>
          <pc:docMk/>
          <pc:sldMk cId="4162635858" sldId="278"/>
        </pc:sldMkLst>
        <pc:spChg chg="ord">
          <ac:chgData name="Liu, Yi-Juin (DESE)" userId="a229a15b-912c-4e13-aee0-8798d91d5d6f" providerId="ADAL" clId="{82A000BE-85AF-425D-AFB0-EF315DFF0361}" dt="2026-08-31T13:43:34.964" v="835"/>
          <ac:spMkLst>
            <pc:docMk/>
            <pc:sldMk cId="4162635858" sldId="278"/>
            <ac:spMk id="2" creationId="{74098ACA-423B-940D-4353-DCC6464E3EC1}"/>
          </ac:spMkLst>
        </pc:spChg>
      </pc:sldChg>
      <pc:sldChg chg="modSp mod">
        <pc:chgData name="Liu, Yi-Juin (DESE)" userId="a229a15b-912c-4e13-aee0-8798d91d5d6f" providerId="ADAL" clId="{82A000BE-85AF-425D-AFB0-EF315DFF0361}" dt="2026-08-31T13:43:38.726" v="836"/>
        <pc:sldMkLst>
          <pc:docMk/>
          <pc:sldMk cId="562295909" sldId="279"/>
        </pc:sldMkLst>
        <pc:spChg chg="ord">
          <ac:chgData name="Liu, Yi-Juin (DESE)" userId="a229a15b-912c-4e13-aee0-8798d91d5d6f" providerId="ADAL" clId="{82A000BE-85AF-425D-AFB0-EF315DFF0361}" dt="2026-08-31T13:43:38.726" v="836"/>
          <ac:spMkLst>
            <pc:docMk/>
            <pc:sldMk cId="562295909" sldId="279"/>
            <ac:spMk id="2" creationId="{F77CD2DC-297D-13A8-74B2-096EEF66303F}"/>
          </ac:spMkLst>
        </pc:spChg>
      </pc:sldChg>
      <pc:sldChg chg="modSp mod">
        <pc:chgData name="Liu, Yi-Juin (DESE)" userId="a229a15b-912c-4e13-aee0-8798d91d5d6f" providerId="ADAL" clId="{82A000BE-85AF-425D-AFB0-EF315DFF0361}" dt="2026-08-31T13:43:43.280" v="837"/>
        <pc:sldMkLst>
          <pc:docMk/>
          <pc:sldMk cId="534450123" sldId="280"/>
        </pc:sldMkLst>
        <pc:spChg chg="ord">
          <ac:chgData name="Liu, Yi-Juin (DESE)" userId="a229a15b-912c-4e13-aee0-8798d91d5d6f" providerId="ADAL" clId="{82A000BE-85AF-425D-AFB0-EF315DFF0361}" dt="2026-08-31T13:43:43.280" v="837"/>
          <ac:spMkLst>
            <pc:docMk/>
            <pc:sldMk cId="534450123" sldId="280"/>
            <ac:spMk id="2" creationId="{0A4BDAD6-D907-706A-886A-0BAD6D219465}"/>
          </ac:spMkLst>
        </pc:spChg>
        <pc:spChg chg="mod">
          <ac:chgData name="Liu, Yi-Juin (DESE)" userId="a229a15b-912c-4e13-aee0-8798d91d5d6f" providerId="ADAL" clId="{82A000BE-85AF-425D-AFB0-EF315DFF0361}" dt="2026-08-31T12:22:20.047" v="563" actId="6549"/>
          <ac:spMkLst>
            <pc:docMk/>
            <pc:sldMk cId="534450123" sldId="280"/>
            <ac:spMk id="3" creationId="{86AF30A6-5CCF-95C5-A57D-5D73EAB4937E}"/>
          </ac:spMkLst>
        </pc:spChg>
      </pc:sldChg>
      <pc:sldChg chg="modSp mod modNotesTx">
        <pc:chgData name="Liu, Yi-Juin (DESE)" userId="a229a15b-912c-4e13-aee0-8798d91d5d6f" providerId="ADAL" clId="{82A000BE-85AF-425D-AFB0-EF315DFF0361}" dt="2026-08-31T13:43:46.992" v="838"/>
        <pc:sldMkLst>
          <pc:docMk/>
          <pc:sldMk cId="1610098558" sldId="281"/>
        </pc:sldMkLst>
        <pc:spChg chg="ord">
          <ac:chgData name="Liu, Yi-Juin (DESE)" userId="a229a15b-912c-4e13-aee0-8798d91d5d6f" providerId="ADAL" clId="{82A000BE-85AF-425D-AFB0-EF315DFF0361}" dt="2026-08-31T13:43:46.992" v="838"/>
          <ac:spMkLst>
            <pc:docMk/>
            <pc:sldMk cId="1610098558" sldId="281"/>
            <ac:spMk id="2" creationId="{8472ABF8-BB62-740B-67E8-D1393B8EE275}"/>
          </ac:spMkLst>
        </pc:spChg>
        <pc:spChg chg="mod">
          <ac:chgData name="Liu, Yi-Juin (DESE)" userId="a229a15b-912c-4e13-aee0-8798d91d5d6f" providerId="ADAL" clId="{82A000BE-85AF-425D-AFB0-EF315DFF0361}" dt="2026-08-31T12:18:14.566" v="447" actId="20577"/>
          <ac:spMkLst>
            <pc:docMk/>
            <pc:sldMk cId="1610098558" sldId="281"/>
            <ac:spMk id="3" creationId="{342473BA-2809-3E27-BA95-A34794DC491D}"/>
          </ac:spMkLst>
        </pc:spChg>
      </pc:sldChg>
    </pc:docChg>
  </pc:docChgLst>
  <pc:docChgLst>
    <pc:chgData name="Taylor, Emily (DESE)" userId="6b3baf06-450c-4c65-88a2-9c6bd4d02d04" providerId="ADAL" clId="{3AF3FC96-E7F2-40C8-BF5C-97DE8532416D}"/>
    <pc:docChg chg="undo custSel delSld modSld">
      <pc:chgData name="Taylor, Emily (DESE)" userId="6b3baf06-450c-4c65-88a2-9c6bd4d02d04" providerId="ADAL" clId="{3AF3FC96-E7F2-40C8-BF5C-97DE8532416D}" dt="2026-08-31T13:44:09.174" v="261" actId="20577"/>
      <pc:docMkLst>
        <pc:docMk/>
      </pc:docMkLst>
      <pc:sldChg chg="modNotesTx">
        <pc:chgData name="Taylor, Emily (DESE)" userId="6b3baf06-450c-4c65-88a2-9c6bd4d02d04" providerId="ADAL" clId="{3AF3FC96-E7F2-40C8-BF5C-97DE8532416D}" dt="2026-08-31T13:44:09.174" v="261" actId="20577"/>
        <pc:sldMkLst>
          <pc:docMk/>
          <pc:sldMk cId="2198329092" sldId="257"/>
        </pc:sldMkLst>
      </pc:sldChg>
      <pc:sldChg chg="modSp mod modNotesTx">
        <pc:chgData name="Taylor, Emily (DESE)" userId="6b3baf06-450c-4c65-88a2-9c6bd4d02d04" providerId="ADAL" clId="{3AF3FC96-E7F2-40C8-BF5C-97DE8532416D}" dt="2026-08-31T13:42:25.241" v="249" actId="6549"/>
        <pc:sldMkLst>
          <pc:docMk/>
          <pc:sldMk cId="2636106827" sldId="262"/>
        </pc:sldMkLst>
        <pc:spChg chg="mod">
          <ac:chgData name="Taylor, Emily (DESE)" userId="6b3baf06-450c-4c65-88a2-9c6bd4d02d04" providerId="ADAL" clId="{3AF3FC96-E7F2-40C8-BF5C-97DE8532416D}" dt="2026-08-27T17:58:02.891" v="16" actId="403"/>
          <ac:spMkLst>
            <pc:docMk/>
            <pc:sldMk cId="2636106827" sldId="262"/>
            <ac:spMk id="2" creationId="{DBC6AB2B-9E86-B31F-8494-E95DE385C2EA}"/>
          </ac:spMkLst>
        </pc:spChg>
      </pc:sldChg>
      <pc:sldChg chg="modSp mod modClrScheme chgLayout modNotesTx">
        <pc:chgData name="Taylor, Emily (DESE)" userId="6b3baf06-450c-4c65-88a2-9c6bd4d02d04" providerId="ADAL" clId="{3AF3FC96-E7F2-40C8-BF5C-97DE8532416D}" dt="2026-08-31T13:44:03.723" v="258" actId="20577"/>
        <pc:sldMkLst>
          <pc:docMk/>
          <pc:sldMk cId="3852230194" sldId="270"/>
        </pc:sldMkLst>
        <pc:spChg chg="mod ord">
          <ac:chgData name="Taylor, Emily (DESE)" userId="6b3baf06-450c-4c65-88a2-9c6bd4d02d04" providerId="ADAL" clId="{3AF3FC96-E7F2-40C8-BF5C-97DE8532416D}" dt="2026-08-27T16:51:22.853" v="0" actId="700"/>
          <ac:spMkLst>
            <pc:docMk/>
            <pc:sldMk cId="3852230194" sldId="270"/>
            <ac:spMk id="2" creationId="{4D5A5874-6893-381D-B184-94C15D982317}"/>
          </ac:spMkLst>
        </pc:spChg>
        <pc:spChg chg="mod ord">
          <ac:chgData name="Taylor, Emily (DESE)" userId="6b3baf06-450c-4c65-88a2-9c6bd4d02d04" providerId="ADAL" clId="{3AF3FC96-E7F2-40C8-BF5C-97DE8532416D}" dt="2026-08-27T16:51:22.901" v="1" actId="27636"/>
          <ac:spMkLst>
            <pc:docMk/>
            <pc:sldMk cId="3852230194" sldId="270"/>
            <ac:spMk id="3" creationId="{B756EED6-B8E2-20AE-E4AD-36994C6DEAF3}"/>
          </ac:spMkLst>
        </pc:spChg>
        <pc:spChg chg="mod ord">
          <ac:chgData name="Taylor, Emily (DESE)" userId="6b3baf06-450c-4c65-88a2-9c6bd4d02d04" providerId="ADAL" clId="{3AF3FC96-E7F2-40C8-BF5C-97DE8532416D}" dt="2026-08-27T16:51:22.853" v="0" actId="700"/>
          <ac:spMkLst>
            <pc:docMk/>
            <pc:sldMk cId="3852230194" sldId="270"/>
            <ac:spMk id="4" creationId="{1F0E82C1-220C-55CF-9E27-15C443A7BB42}"/>
          </ac:spMkLst>
        </pc:spChg>
      </pc:sldChg>
      <pc:sldChg chg="modSp mod modClrScheme chgLayout modNotesTx">
        <pc:chgData name="Taylor, Emily (DESE)" userId="6b3baf06-450c-4c65-88a2-9c6bd4d02d04" providerId="ADAL" clId="{3AF3FC96-E7F2-40C8-BF5C-97DE8532416D}" dt="2026-08-31T13:44:00.040" v="255" actId="20577"/>
        <pc:sldMkLst>
          <pc:docMk/>
          <pc:sldMk cId="479516677" sldId="273"/>
        </pc:sldMkLst>
        <pc:spChg chg="mod ord">
          <ac:chgData name="Taylor, Emily (DESE)" userId="6b3baf06-450c-4c65-88a2-9c6bd4d02d04" providerId="ADAL" clId="{3AF3FC96-E7F2-40C8-BF5C-97DE8532416D}" dt="2026-08-27T16:51:39.900" v="2" actId="700"/>
          <ac:spMkLst>
            <pc:docMk/>
            <pc:sldMk cId="479516677" sldId="273"/>
            <ac:spMk id="2" creationId="{BB54C08A-521A-0EAA-9A28-D45C02CC02A7}"/>
          </ac:spMkLst>
        </pc:spChg>
        <pc:spChg chg="mod ord">
          <ac:chgData name="Taylor, Emily (DESE)" userId="6b3baf06-450c-4c65-88a2-9c6bd4d02d04" providerId="ADAL" clId="{3AF3FC96-E7F2-40C8-BF5C-97DE8532416D}" dt="2026-08-27T19:14:47.591" v="18" actId="20577"/>
          <ac:spMkLst>
            <pc:docMk/>
            <pc:sldMk cId="479516677" sldId="273"/>
            <ac:spMk id="3" creationId="{1BACD541-6B84-525E-1A66-05B8FD4AAF39}"/>
          </ac:spMkLst>
        </pc:spChg>
        <pc:spChg chg="mod ord">
          <ac:chgData name="Taylor, Emily (DESE)" userId="6b3baf06-450c-4c65-88a2-9c6bd4d02d04" providerId="ADAL" clId="{3AF3FC96-E7F2-40C8-BF5C-97DE8532416D}" dt="2026-08-27T16:51:39.900" v="2" actId="700"/>
          <ac:spMkLst>
            <pc:docMk/>
            <pc:sldMk cId="479516677" sldId="273"/>
            <ac:spMk id="4" creationId="{AED180CC-4510-8E82-1298-A3F1FA1A6659}"/>
          </ac:spMkLst>
        </pc:spChg>
      </pc:sldChg>
      <pc:sldChg chg="modSp mod modClrScheme chgLayout modNotesTx">
        <pc:chgData name="Taylor, Emily (DESE)" userId="6b3baf06-450c-4c65-88a2-9c6bd4d02d04" providerId="ADAL" clId="{3AF3FC96-E7F2-40C8-BF5C-97DE8532416D}" dt="2026-08-31T13:43:56.306" v="252" actId="20577"/>
        <pc:sldMkLst>
          <pc:docMk/>
          <pc:sldMk cId="688552499" sldId="274"/>
        </pc:sldMkLst>
        <pc:spChg chg="mod ord">
          <ac:chgData name="Taylor, Emily (DESE)" userId="6b3baf06-450c-4c65-88a2-9c6bd4d02d04" providerId="ADAL" clId="{3AF3FC96-E7F2-40C8-BF5C-97DE8532416D}" dt="2026-08-27T16:51:39.900" v="2" actId="700"/>
          <ac:spMkLst>
            <pc:docMk/>
            <pc:sldMk cId="688552499" sldId="274"/>
            <ac:spMk id="2" creationId="{3FD3CEFC-0C90-5D79-954C-6B5933D2553B}"/>
          </ac:spMkLst>
        </pc:spChg>
        <pc:spChg chg="mod ord">
          <ac:chgData name="Taylor, Emily (DESE)" userId="6b3baf06-450c-4c65-88a2-9c6bd4d02d04" providerId="ADAL" clId="{3AF3FC96-E7F2-40C8-BF5C-97DE8532416D}" dt="2026-08-27T19:17:57.136" v="81" actId="20577"/>
          <ac:spMkLst>
            <pc:docMk/>
            <pc:sldMk cId="688552499" sldId="274"/>
            <ac:spMk id="3" creationId="{972F553B-DA18-859C-C24A-43DCF316D98E}"/>
          </ac:spMkLst>
        </pc:spChg>
        <pc:spChg chg="mod ord">
          <ac:chgData name="Taylor, Emily (DESE)" userId="6b3baf06-450c-4c65-88a2-9c6bd4d02d04" providerId="ADAL" clId="{3AF3FC96-E7F2-40C8-BF5C-97DE8532416D}" dt="2026-08-27T16:51:39.900" v="2" actId="700"/>
          <ac:spMkLst>
            <pc:docMk/>
            <pc:sldMk cId="688552499" sldId="274"/>
            <ac:spMk id="4" creationId="{FA9BA3C0-7EB1-A4EE-23BF-A57E55840391}"/>
          </ac:spMkLst>
        </pc:spChg>
      </pc:sldChg>
      <pc:sldChg chg="modSp mod modClrScheme chgLayout">
        <pc:chgData name="Taylor, Emily (DESE)" userId="6b3baf06-450c-4c65-88a2-9c6bd4d02d04" providerId="ADAL" clId="{3AF3FC96-E7F2-40C8-BF5C-97DE8532416D}" dt="2026-08-27T19:56:31.913" v="173" actId="108"/>
        <pc:sldMkLst>
          <pc:docMk/>
          <pc:sldMk cId="2837614956" sldId="275"/>
        </pc:sldMkLst>
        <pc:spChg chg="mod ord">
          <ac:chgData name="Taylor, Emily (DESE)" userId="6b3baf06-450c-4c65-88a2-9c6bd4d02d04" providerId="ADAL" clId="{3AF3FC96-E7F2-40C8-BF5C-97DE8532416D}" dt="2026-08-27T16:51:39.900" v="2" actId="700"/>
          <ac:spMkLst>
            <pc:docMk/>
            <pc:sldMk cId="2837614956" sldId="275"/>
            <ac:spMk id="2" creationId="{13E757E3-14E2-98A5-6577-311038C71225}"/>
          </ac:spMkLst>
        </pc:spChg>
        <pc:spChg chg="mod ord">
          <ac:chgData name="Taylor, Emily (DESE)" userId="6b3baf06-450c-4c65-88a2-9c6bd4d02d04" providerId="ADAL" clId="{3AF3FC96-E7F2-40C8-BF5C-97DE8532416D}" dt="2026-08-27T19:56:31.913" v="173" actId="108"/>
          <ac:spMkLst>
            <pc:docMk/>
            <pc:sldMk cId="2837614956" sldId="275"/>
            <ac:spMk id="3" creationId="{8255C3A9-1138-4533-FEE6-AE58D64C479D}"/>
          </ac:spMkLst>
        </pc:spChg>
        <pc:spChg chg="mod ord">
          <ac:chgData name="Taylor, Emily (DESE)" userId="6b3baf06-450c-4c65-88a2-9c6bd4d02d04" providerId="ADAL" clId="{3AF3FC96-E7F2-40C8-BF5C-97DE8532416D}" dt="2026-08-27T16:51:39.900" v="2" actId="700"/>
          <ac:spMkLst>
            <pc:docMk/>
            <pc:sldMk cId="2837614956" sldId="275"/>
            <ac:spMk id="4" creationId="{C5012074-B56B-8A15-367F-F82366EA8004}"/>
          </ac:spMkLst>
        </pc:spChg>
      </pc:sldChg>
      <pc:sldChg chg="modSp mod modClrScheme chgLayout">
        <pc:chgData name="Taylor, Emily (DESE)" userId="6b3baf06-450c-4c65-88a2-9c6bd4d02d04" providerId="ADAL" clId="{3AF3FC96-E7F2-40C8-BF5C-97DE8532416D}" dt="2026-08-27T16:51:39.900" v="2" actId="700"/>
        <pc:sldMkLst>
          <pc:docMk/>
          <pc:sldMk cId="3577101720" sldId="277"/>
        </pc:sldMkLst>
        <pc:spChg chg="mod ord">
          <ac:chgData name="Taylor, Emily (DESE)" userId="6b3baf06-450c-4c65-88a2-9c6bd4d02d04" providerId="ADAL" clId="{3AF3FC96-E7F2-40C8-BF5C-97DE8532416D}" dt="2026-08-27T16:51:39.900" v="2" actId="700"/>
          <ac:spMkLst>
            <pc:docMk/>
            <pc:sldMk cId="3577101720" sldId="277"/>
            <ac:spMk id="2" creationId="{6A0B74F3-C59A-C075-516F-4E524079C9D9}"/>
          </ac:spMkLst>
        </pc:spChg>
        <pc:spChg chg="mod ord">
          <ac:chgData name="Taylor, Emily (DESE)" userId="6b3baf06-450c-4c65-88a2-9c6bd4d02d04" providerId="ADAL" clId="{3AF3FC96-E7F2-40C8-BF5C-97DE8532416D}" dt="2026-08-27T16:51:39.900" v="2" actId="700"/>
          <ac:spMkLst>
            <pc:docMk/>
            <pc:sldMk cId="3577101720" sldId="277"/>
            <ac:spMk id="3" creationId="{F5872FC9-28E7-58A8-EDAC-F6C695564074}"/>
          </ac:spMkLst>
        </pc:spChg>
        <pc:spChg chg="mod ord">
          <ac:chgData name="Taylor, Emily (DESE)" userId="6b3baf06-450c-4c65-88a2-9c6bd4d02d04" providerId="ADAL" clId="{3AF3FC96-E7F2-40C8-BF5C-97DE8532416D}" dt="2026-08-27T16:51:39.900" v="2" actId="700"/>
          <ac:spMkLst>
            <pc:docMk/>
            <pc:sldMk cId="3577101720" sldId="277"/>
            <ac:spMk id="4" creationId="{1747EFB5-17F7-C9B1-9635-478808B8E23D}"/>
          </ac:spMkLst>
        </pc:spChg>
      </pc:sldChg>
      <pc:sldChg chg="modSp mod modClrScheme chgLayout">
        <pc:chgData name="Taylor, Emily (DESE)" userId="6b3baf06-450c-4c65-88a2-9c6bd4d02d04" providerId="ADAL" clId="{3AF3FC96-E7F2-40C8-BF5C-97DE8532416D}" dt="2026-08-27T16:51:40.013" v="6" actId="27636"/>
        <pc:sldMkLst>
          <pc:docMk/>
          <pc:sldMk cId="4162635858" sldId="278"/>
        </pc:sldMkLst>
        <pc:spChg chg="mod ord">
          <ac:chgData name="Taylor, Emily (DESE)" userId="6b3baf06-450c-4c65-88a2-9c6bd4d02d04" providerId="ADAL" clId="{3AF3FC96-E7F2-40C8-BF5C-97DE8532416D}" dt="2026-08-27T16:51:39.900" v="2" actId="700"/>
          <ac:spMkLst>
            <pc:docMk/>
            <pc:sldMk cId="4162635858" sldId="278"/>
            <ac:spMk id="2" creationId="{74098ACA-423B-940D-4353-DCC6464E3EC1}"/>
          </ac:spMkLst>
        </pc:spChg>
        <pc:spChg chg="mod ord">
          <ac:chgData name="Taylor, Emily (DESE)" userId="6b3baf06-450c-4c65-88a2-9c6bd4d02d04" providerId="ADAL" clId="{3AF3FC96-E7F2-40C8-BF5C-97DE8532416D}" dt="2026-08-27T16:51:40.013" v="6" actId="27636"/>
          <ac:spMkLst>
            <pc:docMk/>
            <pc:sldMk cId="4162635858" sldId="278"/>
            <ac:spMk id="3" creationId="{B916460E-AA8F-635C-3930-D735A1509036}"/>
          </ac:spMkLst>
        </pc:spChg>
        <pc:spChg chg="mod ord">
          <ac:chgData name="Taylor, Emily (DESE)" userId="6b3baf06-450c-4c65-88a2-9c6bd4d02d04" providerId="ADAL" clId="{3AF3FC96-E7F2-40C8-BF5C-97DE8532416D}" dt="2026-08-27T16:51:39.900" v="2" actId="700"/>
          <ac:spMkLst>
            <pc:docMk/>
            <pc:sldMk cId="4162635858" sldId="278"/>
            <ac:spMk id="4" creationId="{B9B1A046-5AE3-32A2-D21F-2D5B3A93F95E}"/>
          </ac:spMkLst>
        </pc:spChg>
      </pc:sldChg>
      <pc:sldChg chg="modSp mod modClrScheme chgLayout">
        <pc:chgData name="Taylor, Emily (DESE)" userId="6b3baf06-450c-4c65-88a2-9c6bd4d02d04" providerId="ADAL" clId="{3AF3FC96-E7F2-40C8-BF5C-97DE8532416D}" dt="2026-08-27T16:51:40.019" v="7" actId="27636"/>
        <pc:sldMkLst>
          <pc:docMk/>
          <pc:sldMk cId="562295909" sldId="279"/>
        </pc:sldMkLst>
        <pc:spChg chg="mod ord">
          <ac:chgData name="Taylor, Emily (DESE)" userId="6b3baf06-450c-4c65-88a2-9c6bd4d02d04" providerId="ADAL" clId="{3AF3FC96-E7F2-40C8-BF5C-97DE8532416D}" dt="2026-08-27T16:51:39.900" v="2" actId="700"/>
          <ac:spMkLst>
            <pc:docMk/>
            <pc:sldMk cId="562295909" sldId="279"/>
            <ac:spMk id="2" creationId="{F77CD2DC-297D-13A8-74B2-096EEF66303F}"/>
          </ac:spMkLst>
        </pc:spChg>
        <pc:spChg chg="mod ord">
          <ac:chgData name="Taylor, Emily (DESE)" userId="6b3baf06-450c-4c65-88a2-9c6bd4d02d04" providerId="ADAL" clId="{3AF3FC96-E7F2-40C8-BF5C-97DE8532416D}" dt="2026-08-27T16:51:40.019" v="7" actId="27636"/>
          <ac:spMkLst>
            <pc:docMk/>
            <pc:sldMk cId="562295909" sldId="279"/>
            <ac:spMk id="3" creationId="{E2793C4A-40D2-C95A-1C44-6CC0142C6F73}"/>
          </ac:spMkLst>
        </pc:spChg>
        <pc:spChg chg="mod ord">
          <ac:chgData name="Taylor, Emily (DESE)" userId="6b3baf06-450c-4c65-88a2-9c6bd4d02d04" providerId="ADAL" clId="{3AF3FC96-E7F2-40C8-BF5C-97DE8532416D}" dt="2026-08-27T16:51:39.900" v="2" actId="700"/>
          <ac:spMkLst>
            <pc:docMk/>
            <pc:sldMk cId="562295909" sldId="279"/>
            <ac:spMk id="4" creationId="{321917BE-127E-875E-7648-23A1E01B418D}"/>
          </ac:spMkLst>
        </pc:spChg>
      </pc:sldChg>
      <pc:sldChg chg="modSp mod modClrScheme chgLayout">
        <pc:chgData name="Taylor, Emily (DESE)" userId="6b3baf06-450c-4c65-88a2-9c6bd4d02d04" providerId="ADAL" clId="{3AF3FC96-E7F2-40C8-BF5C-97DE8532416D}" dt="2026-08-27T20:00:03.964" v="215"/>
        <pc:sldMkLst>
          <pc:docMk/>
          <pc:sldMk cId="534450123" sldId="280"/>
        </pc:sldMkLst>
        <pc:spChg chg="mod ord">
          <ac:chgData name="Taylor, Emily (DESE)" userId="6b3baf06-450c-4c65-88a2-9c6bd4d02d04" providerId="ADAL" clId="{3AF3FC96-E7F2-40C8-BF5C-97DE8532416D}" dt="2026-08-27T16:51:39.900" v="2" actId="700"/>
          <ac:spMkLst>
            <pc:docMk/>
            <pc:sldMk cId="534450123" sldId="280"/>
            <ac:spMk id="2" creationId="{0A4BDAD6-D907-706A-886A-0BAD6D219465}"/>
          </ac:spMkLst>
        </pc:spChg>
        <pc:spChg chg="mod ord">
          <ac:chgData name="Taylor, Emily (DESE)" userId="6b3baf06-450c-4c65-88a2-9c6bd4d02d04" providerId="ADAL" clId="{3AF3FC96-E7F2-40C8-BF5C-97DE8532416D}" dt="2026-08-27T20:00:03.964" v="215"/>
          <ac:spMkLst>
            <pc:docMk/>
            <pc:sldMk cId="534450123" sldId="280"/>
            <ac:spMk id="3" creationId="{86AF30A6-5CCF-95C5-A57D-5D73EAB4937E}"/>
          </ac:spMkLst>
        </pc:spChg>
        <pc:spChg chg="mod ord">
          <ac:chgData name="Taylor, Emily (DESE)" userId="6b3baf06-450c-4c65-88a2-9c6bd4d02d04" providerId="ADAL" clId="{3AF3FC96-E7F2-40C8-BF5C-97DE8532416D}" dt="2026-08-27T16:51:39.900" v="2" actId="700"/>
          <ac:spMkLst>
            <pc:docMk/>
            <pc:sldMk cId="534450123" sldId="280"/>
            <ac:spMk id="4" creationId="{D86290FF-0278-9453-7F7B-6A6767A8824B}"/>
          </ac:spMkLst>
        </pc:spChg>
      </pc:sldChg>
      <pc:sldChg chg="modSp mod modClrScheme chgLayout">
        <pc:chgData name="Taylor, Emily (DESE)" userId="6b3baf06-450c-4c65-88a2-9c6bd4d02d04" providerId="ADAL" clId="{3AF3FC96-E7F2-40C8-BF5C-97DE8532416D}" dt="2026-08-27T20:00:56.300" v="221" actId="27636"/>
        <pc:sldMkLst>
          <pc:docMk/>
          <pc:sldMk cId="1610098558" sldId="281"/>
        </pc:sldMkLst>
        <pc:spChg chg="mod ord">
          <ac:chgData name="Taylor, Emily (DESE)" userId="6b3baf06-450c-4c65-88a2-9c6bd4d02d04" providerId="ADAL" clId="{3AF3FC96-E7F2-40C8-BF5C-97DE8532416D}" dt="2026-08-27T16:51:39.900" v="2" actId="700"/>
          <ac:spMkLst>
            <pc:docMk/>
            <pc:sldMk cId="1610098558" sldId="281"/>
            <ac:spMk id="2" creationId="{8472ABF8-BB62-740B-67E8-D1393B8EE275}"/>
          </ac:spMkLst>
        </pc:spChg>
        <pc:spChg chg="mod ord">
          <ac:chgData name="Taylor, Emily (DESE)" userId="6b3baf06-450c-4c65-88a2-9c6bd4d02d04" providerId="ADAL" clId="{3AF3FC96-E7F2-40C8-BF5C-97DE8532416D}" dt="2026-08-27T20:00:56.300" v="221" actId="27636"/>
          <ac:spMkLst>
            <pc:docMk/>
            <pc:sldMk cId="1610098558" sldId="281"/>
            <ac:spMk id="3" creationId="{342473BA-2809-3E27-BA95-A34794DC491D}"/>
          </ac:spMkLst>
        </pc:spChg>
        <pc:spChg chg="mod ord">
          <ac:chgData name="Taylor, Emily (DESE)" userId="6b3baf06-450c-4c65-88a2-9c6bd4d02d04" providerId="ADAL" clId="{3AF3FC96-E7F2-40C8-BF5C-97DE8532416D}" dt="2026-08-27T16:51:39.900" v="2" actId="700"/>
          <ac:spMkLst>
            <pc:docMk/>
            <pc:sldMk cId="1610098558" sldId="281"/>
            <ac:spMk id="4" creationId="{E43C3330-EF4E-32F4-346B-0B9E02314BB6}"/>
          </ac:spMkLst>
        </pc:spChg>
      </pc:sldChg>
    </pc:docChg>
  </pc:docChgLst>
  <pc:docChgLst>
    <pc:chgData name="Bennett, Rachelle Engler (DESE)" userId="a21d5eb0-8f40-45e8-806c-8b2ef2307bb7" providerId="ADAL" clId="{FF979F44-94BE-4226-9529-DE1D721F38BC}"/>
    <pc:docChg chg="modSld">
      <pc:chgData name="Bennett, Rachelle Engler (DESE)" userId="a21d5eb0-8f40-45e8-806c-8b2ef2307bb7" providerId="ADAL" clId="{FF979F44-94BE-4226-9529-DE1D721F38BC}" dt="2026-09-03T21:56:37.113" v="5" actId="20577"/>
      <pc:docMkLst>
        <pc:docMk/>
      </pc:docMkLst>
      <pc:sldChg chg="modSp mod">
        <pc:chgData name="Bennett, Rachelle Engler (DESE)" userId="a21d5eb0-8f40-45e8-806c-8b2ef2307bb7" providerId="ADAL" clId="{FF979F44-94BE-4226-9529-DE1D721F38BC}" dt="2026-09-03T21:53:30.850" v="0" actId="20577"/>
        <pc:sldMkLst>
          <pc:docMk/>
          <pc:sldMk cId="2837614956" sldId="275"/>
        </pc:sldMkLst>
        <pc:spChg chg="mod">
          <ac:chgData name="Bennett, Rachelle Engler (DESE)" userId="a21d5eb0-8f40-45e8-806c-8b2ef2307bb7" providerId="ADAL" clId="{FF979F44-94BE-4226-9529-DE1D721F38BC}" dt="2026-09-03T21:53:30.850" v="0" actId="20577"/>
          <ac:spMkLst>
            <pc:docMk/>
            <pc:sldMk cId="2837614956" sldId="275"/>
            <ac:spMk id="3" creationId="{8255C3A9-1138-4533-FEE6-AE58D64C479D}"/>
          </ac:spMkLst>
        </pc:spChg>
      </pc:sldChg>
      <pc:sldChg chg="modSp mod">
        <pc:chgData name="Bennett, Rachelle Engler (DESE)" userId="a21d5eb0-8f40-45e8-806c-8b2ef2307bb7" providerId="ADAL" clId="{FF979F44-94BE-4226-9529-DE1D721F38BC}" dt="2026-09-03T21:56:37.113" v="5" actId="20577"/>
        <pc:sldMkLst>
          <pc:docMk/>
          <pc:sldMk cId="3577101720" sldId="277"/>
        </pc:sldMkLst>
        <pc:spChg chg="mod">
          <ac:chgData name="Bennett, Rachelle Engler (DESE)" userId="a21d5eb0-8f40-45e8-806c-8b2ef2307bb7" providerId="ADAL" clId="{FF979F44-94BE-4226-9529-DE1D721F38BC}" dt="2026-09-03T21:56:37.113" v="5" actId="20577"/>
          <ac:spMkLst>
            <pc:docMk/>
            <pc:sldMk cId="3577101720" sldId="277"/>
            <ac:spMk id="3" creationId="{F5872FC9-28E7-58A8-EDAC-F6C695564074}"/>
          </ac:spMkLst>
        </pc:spChg>
      </pc:sldChg>
      <pc:sldChg chg="modSp mod">
        <pc:chgData name="Bennett, Rachelle Engler (DESE)" userId="a21d5eb0-8f40-45e8-806c-8b2ef2307bb7" providerId="ADAL" clId="{FF979F44-94BE-4226-9529-DE1D721F38BC}" dt="2026-09-03T21:55:13.008" v="4" actId="20577"/>
        <pc:sldMkLst>
          <pc:docMk/>
          <pc:sldMk cId="562295909" sldId="279"/>
        </pc:sldMkLst>
        <pc:spChg chg="mod">
          <ac:chgData name="Bennett, Rachelle Engler (DESE)" userId="a21d5eb0-8f40-45e8-806c-8b2ef2307bb7" providerId="ADAL" clId="{FF979F44-94BE-4226-9529-DE1D721F38BC}" dt="2026-09-03T21:55:13.008" v="4" actId="20577"/>
          <ac:spMkLst>
            <pc:docMk/>
            <pc:sldMk cId="562295909" sldId="279"/>
            <ac:spMk id="3" creationId="{E2793C4A-40D2-C95A-1C44-6CC0142C6F73}"/>
          </ac:spMkLst>
        </pc:spChg>
      </pc:sldChg>
    </pc:docChg>
  </pc:docChgLst>
  <pc:docChgLst>
    <pc:chgData name="Liu, Yi-Juin (DESE)" userId="S::yi-juin.liu@mass.gov::a229a15b-912c-4e13-aee0-8798d91d5d6f" providerId="AD" clId="Web-{E0D95C2F-2752-ADD2-C3AE-FF32439AB076}"/>
    <pc:docChg chg="modSld">
      <pc:chgData name="Liu, Yi-Juin (DESE)" userId="S::yi-juin.liu@mass.gov::a229a15b-912c-4e13-aee0-8798d91d5d6f" providerId="AD" clId="Web-{E0D95C2F-2752-ADD2-C3AE-FF32439AB076}" dt="2026-09-04T12:30:30.754" v="60" actId="14100"/>
      <pc:docMkLst>
        <pc:docMk/>
      </pc:docMkLst>
      <pc:sldChg chg="modSp">
        <pc:chgData name="Liu, Yi-Juin (DESE)" userId="S::yi-juin.liu@mass.gov::a229a15b-912c-4e13-aee0-8798d91d5d6f" providerId="AD" clId="Web-{E0D95C2F-2752-ADD2-C3AE-FF32439AB076}" dt="2026-09-04T12:26:58.064" v="16" actId="20577"/>
        <pc:sldMkLst>
          <pc:docMk/>
          <pc:sldMk cId="2636106827" sldId="262"/>
        </pc:sldMkLst>
        <pc:spChg chg="mod">
          <ac:chgData name="Liu, Yi-Juin (DESE)" userId="S::yi-juin.liu@mass.gov::a229a15b-912c-4e13-aee0-8798d91d5d6f" providerId="AD" clId="Web-{E0D95C2F-2752-ADD2-C3AE-FF32439AB076}" dt="2026-09-04T12:26:58.064" v="16" actId="20577"/>
          <ac:spMkLst>
            <pc:docMk/>
            <pc:sldMk cId="2636106827" sldId="262"/>
            <ac:spMk id="3" creationId="{8141BCB3-4284-A57E-4AB3-04CB2D22AC2E}"/>
          </ac:spMkLst>
        </pc:spChg>
      </pc:sldChg>
      <pc:sldChg chg="modSp">
        <pc:chgData name="Liu, Yi-Juin (DESE)" userId="S::yi-juin.liu@mass.gov::a229a15b-912c-4e13-aee0-8798d91d5d6f" providerId="AD" clId="Web-{E0D95C2F-2752-ADD2-C3AE-FF32439AB076}" dt="2026-09-04T12:28:44.534" v="52" actId="14100"/>
        <pc:sldMkLst>
          <pc:docMk/>
          <pc:sldMk cId="562295909" sldId="279"/>
        </pc:sldMkLst>
        <pc:spChg chg="mod">
          <ac:chgData name="Liu, Yi-Juin (DESE)" userId="S::yi-juin.liu@mass.gov::a229a15b-912c-4e13-aee0-8798d91d5d6f" providerId="AD" clId="Web-{E0D95C2F-2752-ADD2-C3AE-FF32439AB076}" dt="2026-09-04T12:28:29.690" v="50" actId="20577"/>
          <ac:spMkLst>
            <pc:docMk/>
            <pc:sldMk cId="562295909" sldId="279"/>
            <ac:spMk id="2" creationId="{F77CD2DC-297D-13A8-74B2-096EEF66303F}"/>
          </ac:spMkLst>
        </pc:spChg>
        <pc:spChg chg="mod">
          <ac:chgData name="Liu, Yi-Juin (DESE)" userId="S::yi-juin.liu@mass.gov::a229a15b-912c-4e13-aee0-8798d91d5d6f" providerId="AD" clId="Web-{E0D95C2F-2752-ADD2-C3AE-FF32439AB076}" dt="2026-09-04T12:28:44.534" v="52" actId="14100"/>
          <ac:spMkLst>
            <pc:docMk/>
            <pc:sldMk cId="562295909" sldId="279"/>
            <ac:spMk id="3" creationId="{E2793C4A-40D2-C95A-1C44-6CC0142C6F73}"/>
          </ac:spMkLst>
        </pc:spChg>
      </pc:sldChg>
      <pc:sldChg chg="modSp">
        <pc:chgData name="Liu, Yi-Juin (DESE)" userId="S::yi-juin.liu@mass.gov::a229a15b-912c-4e13-aee0-8798d91d5d6f" providerId="AD" clId="Web-{E0D95C2F-2752-ADD2-C3AE-FF32439AB076}" dt="2026-09-04T12:30:30.754" v="60" actId="14100"/>
        <pc:sldMkLst>
          <pc:docMk/>
          <pc:sldMk cId="534450123" sldId="280"/>
        </pc:sldMkLst>
        <pc:spChg chg="mod">
          <ac:chgData name="Liu, Yi-Juin (DESE)" userId="S::yi-juin.liu@mass.gov::a229a15b-912c-4e13-aee0-8798d91d5d6f" providerId="AD" clId="Web-{E0D95C2F-2752-ADD2-C3AE-FF32439AB076}" dt="2026-09-04T12:30:30.754" v="60" actId="14100"/>
          <ac:spMkLst>
            <pc:docMk/>
            <pc:sldMk cId="534450123" sldId="280"/>
            <ac:spMk id="3" creationId="{86AF30A6-5CCF-95C5-A57D-5D73EAB4937E}"/>
          </ac:spMkLst>
        </pc:spChg>
      </pc:sldChg>
    </pc:docChg>
  </pc:docChgLst>
  <pc:docChgLst>
    <pc:chgData name="Bennett, Rachelle Engler (DESE)" userId="S::rachelleengler.bennett@mass.gov::a21d5eb0-8f40-45e8-806c-8b2ef2307bb7" providerId="AD" clId="Web-{6E8147A2-A8A9-6561-22EB-D86C0A9CA715}"/>
    <pc:docChg chg="mod">
      <pc:chgData name="Bennett, Rachelle Engler (DESE)" userId="S::rachelleengler.bennett@mass.gov::a21d5eb0-8f40-45e8-806c-8b2ef2307bb7" providerId="AD" clId="Web-{6E8147A2-A8A9-6561-22EB-D86C0A9CA715}" dt="2026-09-03T21:52:42.449" v="0"/>
      <pc:docMkLst>
        <pc:docMk/>
      </pc:docMkLst>
    </pc:docChg>
  </pc:docChgLst>
  <pc:docChgLst>
    <pc:chgData name="Taylor, Emily (DESE)" userId="S::emily.m.taylor@mass.gov::6b3baf06-450c-4c65-88a2-9c6bd4d02d04" providerId="AD" clId="Web-{ACD33A80-37DD-B896-2C48-F2F8E315E96A}"/>
    <pc:docChg chg="modSld">
      <pc:chgData name="Taylor, Emily (DESE)" userId="S::emily.m.taylor@mass.gov::6b3baf06-450c-4c65-88a2-9c6bd4d02d04" providerId="AD" clId="Web-{ACD33A80-37DD-B896-2C48-F2F8E315E96A}" dt="2026-08-31T13:41:36.822" v="5"/>
      <pc:docMkLst>
        <pc:docMk/>
      </pc:docMkLst>
      <pc:sldChg chg="modNotes">
        <pc:chgData name="Taylor, Emily (DESE)" userId="S::emily.m.taylor@mass.gov::6b3baf06-450c-4c65-88a2-9c6bd4d02d04" providerId="AD" clId="Web-{ACD33A80-37DD-B896-2C48-F2F8E315E96A}" dt="2026-08-31T13:41:36.822" v="5"/>
        <pc:sldMkLst>
          <pc:docMk/>
          <pc:sldMk cId="2636106827" sldId="26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9/11/2026</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2</a:t>
            </a:fld>
            <a:endParaRPr lang="en-US"/>
          </a:p>
        </p:txBody>
      </p:sp>
    </p:spTree>
    <p:extLst>
      <p:ext uri="{BB962C8B-B14F-4D97-AF65-F5344CB8AC3E}">
        <p14:creationId xmlns:p14="http://schemas.microsoft.com/office/powerpoint/2010/main" val="1677404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2405811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4</a:t>
            </a:fld>
            <a:endParaRPr lang="en-US"/>
          </a:p>
        </p:txBody>
      </p:sp>
    </p:spTree>
    <p:extLst>
      <p:ext uri="{BB962C8B-B14F-4D97-AF65-F5344CB8AC3E}">
        <p14:creationId xmlns:p14="http://schemas.microsoft.com/office/powerpoint/2010/main" val="1570317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5</a:t>
            </a:fld>
            <a:endParaRPr lang="en-US"/>
          </a:p>
        </p:txBody>
      </p:sp>
    </p:spTree>
    <p:extLst>
      <p:ext uri="{BB962C8B-B14F-4D97-AF65-F5344CB8AC3E}">
        <p14:creationId xmlns:p14="http://schemas.microsoft.com/office/powerpoint/2010/main" val="1427246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6</a:t>
            </a:fld>
            <a:endParaRPr lang="en-US"/>
          </a:p>
        </p:txBody>
      </p:sp>
    </p:spTree>
    <p:extLst>
      <p:ext uri="{BB962C8B-B14F-4D97-AF65-F5344CB8AC3E}">
        <p14:creationId xmlns:p14="http://schemas.microsoft.com/office/powerpoint/2010/main" val="1318044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2033205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8</a:t>
            </a:fld>
            <a:endParaRPr lang="en-US"/>
          </a:p>
        </p:txBody>
      </p:sp>
    </p:spTree>
    <p:extLst>
      <p:ext uri="{BB962C8B-B14F-4D97-AF65-F5344CB8AC3E}">
        <p14:creationId xmlns:p14="http://schemas.microsoft.com/office/powerpoint/2010/main" val="1804348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25882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10</a:t>
            </a:fld>
            <a:endParaRPr lang="en-US"/>
          </a:p>
        </p:txBody>
      </p:sp>
    </p:spTree>
    <p:extLst>
      <p:ext uri="{BB962C8B-B14F-4D97-AF65-F5344CB8AC3E}">
        <p14:creationId xmlns:p14="http://schemas.microsoft.com/office/powerpoint/2010/main" val="34214510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843761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2"/>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ussenateyouth.org/about_histor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achievement@mass.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doe.mass.edu/scholarships/senate/default.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Achievement@mass.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ussenateyouth.org/" TargetMode="External"/><Relationship Id="rId2" Type="http://schemas.openxmlformats.org/officeDocument/2006/relationships/hyperlink" Target="https://www.doe.mass.edu/scholarships/senate/default.html" TargetMode="External"/><Relationship Id="rId1" Type="http://schemas.openxmlformats.org/officeDocument/2006/relationships/slideLayout" Target="../slideLayouts/slideLayout2.xml"/><Relationship Id="rId4" Type="http://schemas.openxmlformats.org/officeDocument/2006/relationships/hyperlink" Target="mailto:Achievement@mas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a:xfrm>
            <a:off x="342900" y="1377519"/>
            <a:ext cx="10217305" cy="1586398"/>
          </a:xfrm>
        </p:spPr>
        <p:txBody>
          <a:bodyPr>
            <a:normAutofit/>
          </a:bodyPr>
          <a:lstStyle/>
          <a:p>
            <a:r>
              <a:rPr lang="en-US" sz="4800" b="1" dirty="0">
                <a:solidFill>
                  <a:srgbClr val="4948B6"/>
                </a:solidFill>
              </a:rPr>
              <a:t>2026-2027 United States Senate Youth Program</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a:xfrm>
            <a:off x="484790" y="3198556"/>
            <a:ext cx="6770451" cy="1391055"/>
          </a:xfrm>
        </p:spPr>
        <p:txBody>
          <a:bodyPr vert="horz" lIns="91440" tIns="45720" rIns="91440" bIns="45720" rtlCol="0" anchor="t">
            <a:normAutofit/>
          </a:bodyPr>
          <a:lstStyle/>
          <a:p>
            <a:r>
              <a:rPr lang="en-US" dirty="0">
                <a:latin typeface="Arial"/>
                <a:cs typeface="Arial"/>
              </a:rPr>
              <a:t>Information Session</a:t>
            </a:r>
          </a:p>
          <a:p>
            <a:r>
              <a:rPr lang="en-US" dirty="0">
                <a:latin typeface="Arial"/>
                <a:cs typeface="Arial"/>
              </a:rPr>
              <a:t>September 9, 2026</a:t>
            </a:r>
            <a:endParaRPr lang="en-US" dirty="0"/>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a:xfrm>
            <a:off x="150667" y="2201430"/>
            <a:ext cx="11890665" cy="4414692"/>
          </a:xfrm>
        </p:spPr>
        <p:txBody>
          <a:bodyPr vert="horz" lIns="91440" tIns="45720" rIns="91440" bIns="45720" rtlCol="0" anchor="t">
            <a:normAutofit/>
          </a:bodyPr>
          <a:lstStyle/>
          <a:p>
            <a:r>
              <a:rPr lang="en-US">
                <a:latin typeface="Arial"/>
                <a:cs typeface="Arial"/>
              </a:rPr>
              <a:t>Background</a:t>
            </a:r>
          </a:p>
          <a:p>
            <a:r>
              <a:rPr lang="en-US">
                <a:latin typeface="Arial"/>
                <a:cs typeface="Arial"/>
              </a:rPr>
              <a:t>Key Information</a:t>
            </a:r>
          </a:p>
          <a:p>
            <a:r>
              <a:rPr lang="en-US">
                <a:latin typeface="Arial"/>
                <a:cs typeface="Arial"/>
              </a:rPr>
              <a:t>Key Dates</a:t>
            </a:r>
          </a:p>
          <a:p>
            <a:r>
              <a:rPr lang="en-US">
                <a:latin typeface="Arial"/>
                <a:cs typeface="Arial"/>
              </a:rPr>
              <a:t>Eligibility Requirements</a:t>
            </a:r>
          </a:p>
          <a:p>
            <a:r>
              <a:rPr lang="en-US">
                <a:latin typeface="Arial"/>
                <a:cs typeface="Arial"/>
              </a:rPr>
              <a:t>Application Materials</a:t>
            </a:r>
          </a:p>
          <a:p>
            <a:r>
              <a:rPr lang="en-US">
                <a:latin typeface="Arial"/>
                <a:cs typeface="Arial"/>
              </a:rPr>
              <a:t>Links for Additional Information</a:t>
            </a:r>
          </a:p>
          <a:p>
            <a:r>
              <a:rPr lang="en-US">
                <a:latin typeface="Arial"/>
                <a:cs typeface="Arial"/>
              </a:rPr>
              <a:t>QA</a:t>
            </a:r>
            <a:endParaRPr lang="en-US"/>
          </a:p>
          <a:p>
            <a:pPr lvl="2"/>
            <a:endParaRPr lang="en-US"/>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a:xfrm>
            <a:off x="9632372" y="6492875"/>
            <a:ext cx="2324099" cy="246495"/>
          </a:xfrm>
          <a:prstGeom prst="rect">
            <a:avLst/>
          </a:prstGeom>
        </p:spPr>
        <p:txBody>
          <a:bodyPr vert="horz" lIns="91440" tIns="45720" rIns="91440" bIns="45720" rtlCol="0" anchor="ctr"/>
          <a:lstStyle>
            <a:defPPr>
              <a:defRPr lang="en-US"/>
            </a:defPPr>
            <a:lvl1pPr marL="0" algn="r" defTabSz="914400" rtl="0" eaLnBrk="1" latinLnBrk="0" hangingPunct="1">
              <a:defRPr sz="14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8A8D22E-6BC5-9E47-900C-2BB94685D9F5}" type="slidenum">
              <a:rPr lang="en-US" smtClean="0"/>
              <a:pPr/>
              <a:t>2</a:t>
            </a:fld>
            <a:endParaRPr lang="en-US"/>
          </a:p>
        </p:txBody>
      </p:sp>
    </p:spTree>
    <p:extLst>
      <p:ext uri="{BB962C8B-B14F-4D97-AF65-F5344CB8AC3E}">
        <p14:creationId xmlns:p14="http://schemas.microsoft.com/office/powerpoint/2010/main" val="219832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5874-6893-381D-B184-94C15D982317}"/>
              </a:ext>
            </a:extLst>
          </p:cNvPr>
          <p:cNvSpPr>
            <a:spLocks noGrp="1"/>
          </p:cNvSpPr>
          <p:nvPr>
            <p:ph type="title"/>
          </p:nvPr>
        </p:nvSpPr>
        <p:spPr/>
        <p:txBody>
          <a:bodyPr>
            <a:normAutofit fontScale="90000"/>
          </a:bodyPr>
          <a:lstStyle/>
          <a:p>
            <a:r>
              <a:rPr lang="en-US"/>
              <a:t>United States Senate Youth Program (USSYP) - Background</a:t>
            </a:r>
          </a:p>
        </p:txBody>
      </p:sp>
      <p:sp>
        <p:nvSpPr>
          <p:cNvPr id="3" name="Content Placeholder 2">
            <a:extLst>
              <a:ext uri="{FF2B5EF4-FFF2-40B4-BE49-F238E27FC236}">
                <a16:creationId xmlns:a16="http://schemas.microsoft.com/office/drawing/2014/main" id="{B756EED6-B8E2-20AE-E4AD-36994C6DEAF3}"/>
              </a:ext>
            </a:extLst>
          </p:cNvPr>
          <p:cNvSpPr>
            <a:spLocks noGrp="1"/>
          </p:cNvSpPr>
          <p:nvPr>
            <p:ph idx="1"/>
          </p:nvPr>
        </p:nvSpPr>
        <p:spPr/>
        <p:txBody>
          <a:bodyPr>
            <a:normAutofit fontScale="70000" lnSpcReduction="20000"/>
          </a:bodyPr>
          <a:lstStyle/>
          <a:p>
            <a:pPr>
              <a:lnSpc>
                <a:spcPct val="120000"/>
              </a:lnSpc>
            </a:pPr>
            <a:r>
              <a:rPr lang="en-US" sz="3100"/>
              <a:t>Created by Senate Resolution 324 in 1962 to nurture high school students’ interests in pursuing careers in public service. </a:t>
            </a:r>
          </a:p>
          <a:p>
            <a:pPr>
              <a:lnSpc>
                <a:spcPct val="120000"/>
              </a:lnSpc>
            </a:pPr>
            <a:r>
              <a:rPr lang="en-US" sz="3100"/>
              <a:t>Mission is to provide student leaders with an in-depth view of the Senate and federal government and a deeper understanding of the interrelationship of the legislative, judicial, and executive branches.</a:t>
            </a:r>
            <a:endParaRPr lang="en-US" sz="3100" i="1"/>
          </a:p>
          <a:p>
            <a:pPr marL="457200" lvl="1" indent="0">
              <a:buNone/>
            </a:pPr>
            <a:endParaRPr lang="en-US" sz="3100" i="1"/>
          </a:p>
          <a:p>
            <a:pPr marL="0" indent="0">
              <a:lnSpc>
                <a:spcPct val="120000"/>
              </a:lnSpc>
              <a:buNone/>
            </a:pPr>
            <a:r>
              <a:rPr lang="en-US" sz="3100" i="1"/>
              <a:t>…increase young Americans’ understanding of the interrelationship of the three branches of government, the caliber and responsibilities of federally elected and appointed officials, and the vital importance of democratic decision making not only for America but for people around the world.</a:t>
            </a:r>
          </a:p>
          <a:p>
            <a:pPr marL="0" indent="0" algn="r">
              <a:buNone/>
            </a:pPr>
            <a:r>
              <a:rPr lang="en-US" sz="2400"/>
              <a:t>(</a:t>
            </a:r>
            <a:r>
              <a:rPr lang="en-US" sz="2400" u="sng">
                <a:hlinkClick r:id="rId3"/>
              </a:rPr>
              <a:t>United States Senate Youth Program</a:t>
            </a:r>
            <a:r>
              <a:rPr lang="en-US" sz="2400"/>
              <a:t>) </a:t>
            </a:r>
          </a:p>
        </p:txBody>
      </p:sp>
      <p:sp>
        <p:nvSpPr>
          <p:cNvPr id="4" name="Slide Number Placeholder 3">
            <a:extLst>
              <a:ext uri="{FF2B5EF4-FFF2-40B4-BE49-F238E27FC236}">
                <a16:creationId xmlns:a16="http://schemas.microsoft.com/office/drawing/2014/main" id="{1F0E82C1-220C-55CF-9E27-15C443A7BB42}"/>
              </a:ext>
            </a:extLst>
          </p:cNvPr>
          <p:cNvSpPr>
            <a:spLocks noGrp="1"/>
          </p:cNvSpPr>
          <p:nvPr>
            <p:ph type="sldNum" sz="quarter" idx="4294967295"/>
          </p:nvPr>
        </p:nvSpPr>
        <p:spPr>
          <a:xfrm>
            <a:off x="0" y="0"/>
            <a:ext cx="0" cy="0"/>
          </a:xfrm>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85223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4C08A-521A-0EAA-9A28-D45C02CC02A7}"/>
              </a:ext>
            </a:extLst>
          </p:cNvPr>
          <p:cNvSpPr>
            <a:spLocks noGrp="1"/>
          </p:cNvSpPr>
          <p:nvPr>
            <p:ph type="title"/>
          </p:nvPr>
        </p:nvSpPr>
        <p:spPr/>
        <p:txBody>
          <a:bodyPr/>
          <a:lstStyle/>
          <a:p>
            <a:r>
              <a:rPr lang="en-US"/>
              <a:t>Key Information</a:t>
            </a:r>
          </a:p>
        </p:txBody>
      </p:sp>
      <p:sp>
        <p:nvSpPr>
          <p:cNvPr id="3" name="Content Placeholder 2">
            <a:extLst>
              <a:ext uri="{FF2B5EF4-FFF2-40B4-BE49-F238E27FC236}">
                <a16:creationId xmlns:a16="http://schemas.microsoft.com/office/drawing/2014/main" id="{1BACD541-6B84-525E-1A66-05B8FD4AAF39}"/>
              </a:ext>
            </a:extLst>
          </p:cNvPr>
          <p:cNvSpPr>
            <a:spLocks noGrp="1"/>
          </p:cNvSpPr>
          <p:nvPr>
            <p:ph idx="1"/>
          </p:nvPr>
        </p:nvSpPr>
        <p:spPr/>
        <p:txBody>
          <a:bodyPr>
            <a:normAutofit fontScale="70000" lnSpcReduction="20000"/>
          </a:bodyPr>
          <a:lstStyle/>
          <a:p>
            <a:pPr>
              <a:lnSpc>
                <a:spcPct val="100000"/>
              </a:lnSpc>
            </a:pPr>
            <a:r>
              <a:rPr lang="en-US" sz="3200"/>
              <a:t>Two (2) Massachusetts delegates will be selected to: </a:t>
            </a:r>
          </a:p>
          <a:p>
            <a:pPr lvl="1">
              <a:lnSpc>
                <a:spcPct val="100000"/>
              </a:lnSpc>
            </a:pPr>
            <a:r>
              <a:rPr lang="en-US" sz="2800"/>
              <a:t>Receive a $12,500 undergraduate college scholarship</a:t>
            </a:r>
          </a:p>
          <a:p>
            <a:pPr lvl="1">
              <a:lnSpc>
                <a:spcPct val="100000"/>
              </a:lnSpc>
            </a:pPr>
            <a:r>
              <a:rPr lang="en-US" sz="2800"/>
              <a:t>Represent Massachusetts (MA) at Washington Week (March 6-13, 2027)</a:t>
            </a:r>
          </a:p>
          <a:p>
            <a:pPr lvl="2">
              <a:lnSpc>
                <a:spcPct val="100000"/>
              </a:lnSpc>
            </a:pPr>
            <a:r>
              <a:rPr lang="en-US" sz="2400"/>
              <a:t>Transportation, hotel, and meal expenses will be provided by The Hearst Foundations</a:t>
            </a:r>
          </a:p>
          <a:p>
            <a:pPr lvl="2">
              <a:lnSpc>
                <a:spcPct val="100000"/>
              </a:lnSpc>
            </a:pPr>
            <a:r>
              <a:rPr lang="en-US" sz="2400"/>
              <a:t>Meet with U.S. senators and other Senate leaders, a Supreme Court justice, officials from the Departments of Defense and State and other federal agencies, and senior members of the national media</a:t>
            </a:r>
          </a:p>
          <a:p>
            <a:pPr>
              <a:lnSpc>
                <a:spcPct val="100000"/>
              </a:lnSpc>
            </a:pPr>
            <a:r>
              <a:rPr lang="en-US" sz="3200"/>
              <a:t>Delegates must participate in Washington Week in accordance with all rules to receive the undergraduate college scholarship</a:t>
            </a:r>
          </a:p>
          <a:p>
            <a:pPr lvl="1">
              <a:lnSpc>
                <a:spcPct val="100000"/>
              </a:lnSpc>
            </a:pPr>
            <a:r>
              <a:rPr lang="en-US" sz="2800"/>
              <a:t>Parents/guardians cannot chaperone</a:t>
            </a:r>
          </a:p>
          <a:p>
            <a:pPr lvl="1">
              <a:lnSpc>
                <a:spcPct val="100000"/>
              </a:lnSpc>
            </a:pPr>
            <a:r>
              <a:rPr lang="en-US" sz="2800"/>
              <a:t>Roommates will be determined by USSYP</a:t>
            </a:r>
          </a:p>
          <a:p>
            <a:pPr lvl="1">
              <a:lnSpc>
                <a:spcPct val="100000"/>
              </a:lnSpc>
            </a:pPr>
            <a:r>
              <a:rPr lang="en-US" sz="2800"/>
              <a:t>No arrangements for religious practices or services other than dietary guidelines will be provided</a:t>
            </a:r>
          </a:p>
        </p:txBody>
      </p:sp>
      <p:sp>
        <p:nvSpPr>
          <p:cNvPr id="4" name="Slide Number Placeholder 3">
            <a:extLst>
              <a:ext uri="{FF2B5EF4-FFF2-40B4-BE49-F238E27FC236}">
                <a16:creationId xmlns:a16="http://schemas.microsoft.com/office/drawing/2014/main" id="{AED180CC-4510-8E82-1298-A3F1FA1A6659}"/>
              </a:ext>
            </a:extLst>
          </p:cNvPr>
          <p:cNvSpPr>
            <a:spLocks noGrp="1"/>
          </p:cNvSpPr>
          <p:nvPr>
            <p:ph type="sldNum" sz="quarter" idx="4294967295"/>
          </p:nvPr>
        </p:nvSpPr>
        <p:spPr>
          <a:xfrm>
            <a:off x="0" y="0"/>
            <a:ext cx="0" cy="0"/>
          </a:xfrm>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79516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CEFC-0C90-5D79-954C-6B5933D2553B}"/>
              </a:ext>
            </a:extLst>
          </p:cNvPr>
          <p:cNvSpPr>
            <a:spLocks noGrp="1"/>
          </p:cNvSpPr>
          <p:nvPr>
            <p:ph type="title"/>
          </p:nvPr>
        </p:nvSpPr>
        <p:spPr/>
        <p:txBody>
          <a:bodyPr/>
          <a:lstStyle/>
          <a:p>
            <a:r>
              <a:rPr lang="en-US"/>
              <a:t>Key Dates</a:t>
            </a:r>
          </a:p>
        </p:txBody>
      </p:sp>
      <p:sp>
        <p:nvSpPr>
          <p:cNvPr id="3" name="Content Placeholder 2">
            <a:extLst>
              <a:ext uri="{FF2B5EF4-FFF2-40B4-BE49-F238E27FC236}">
                <a16:creationId xmlns:a16="http://schemas.microsoft.com/office/drawing/2014/main" id="{972F553B-DA18-859C-C24A-43DCF316D98E}"/>
              </a:ext>
            </a:extLst>
          </p:cNvPr>
          <p:cNvSpPr>
            <a:spLocks noGrp="1"/>
          </p:cNvSpPr>
          <p:nvPr>
            <p:ph idx="1"/>
          </p:nvPr>
        </p:nvSpPr>
        <p:spPr/>
        <p:txBody>
          <a:bodyPr>
            <a:normAutofit fontScale="92500" lnSpcReduction="10000"/>
          </a:bodyPr>
          <a:lstStyle/>
          <a:p>
            <a:r>
              <a:rPr lang="en-US" b="1"/>
              <a:t>September 25, 2026, 9:00 PM: Applications Due</a:t>
            </a:r>
          </a:p>
          <a:p>
            <a:pPr lvl="1"/>
            <a:r>
              <a:rPr lang="en-US"/>
              <a:t>Completed materials must be emailed to </a:t>
            </a:r>
            <a:r>
              <a:rPr lang="en-US">
                <a:hlinkClick r:id="rId3"/>
              </a:rPr>
              <a:t>Achievment@mass.gov</a:t>
            </a:r>
            <a:r>
              <a:rPr lang="en-US"/>
              <a:t> by the deadline</a:t>
            </a:r>
          </a:p>
          <a:p>
            <a:pPr lvl="1"/>
            <a:r>
              <a:rPr lang="en-US"/>
              <a:t>Incomplete applications may not be considered</a:t>
            </a:r>
          </a:p>
          <a:p>
            <a:pPr lvl="1"/>
            <a:r>
              <a:rPr lang="en-US"/>
              <a:t>Please use the </a:t>
            </a:r>
            <a:r>
              <a:rPr lang="en-US" i="1"/>
              <a:t>2026-2027 USSYP Application Checklist</a:t>
            </a:r>
          </a:p>
          <a:p>
            <a:r>
              <a:rPr lang="en-US" b="1"/>
              <a:t>By late October: </a:t>
            </a:r>
            <a:r>
              <a:rPr lang="en-US"/>
              <a:t>Finalists will be notified of advancement to the final round</a:t>
            </a:r>
          </a:p>
          <a:p>
            <a:r>
              <a:rPr lang="en-US" b="1"/>
              <a:t>End of October - November: </a:t>
            </a:r>
            <a:r>
              <a:rPr lang="en-US"/>
              <a:t>Reference checks and interviews with finalists</a:t>
            </a:r>
          </a:p>
          <a:p>
            <a:r>
              <a:rPr lang="en-US" b="1"/>
              <a:t>By end of January, 2027: </a:t>
            </a:r>
            <a:r>
              <a:rPr lang="en-US"/>
              <a:t>Two (2) primary delegates and two (2) alternate delegates will be notified and announced</a:t>
            </a:r>
          </a:p>
        </p:txBody>
      </p:sp>
      <p:sp>
        <p:nvSpPr>
          <p:cNvPr id="4" name="Slide Number Placeholder 3">
            <a:extLst>
              <a:ext uri="{FF2B5EF4-FFF2-40B4-BE49-F238E27FC236}">
                <a16:creationId xmlns:a16="http://schemas.microsoft.com/office/drawing/2014/main" id="{FA9BA3C0-7EB1-A4EE-23BF-A57E55840391}"/>
              </a:ext>
            </a:extLst>
          </p:cNvPr>
          <p:cNvSpPr>
            <a:spLocks noGrp="1"/>
          </p:cNvSpPr>
          <p:nvPr>
            <p:ph type="sldNum" sz="quarter" idx="4294967295"/>
          </p:nvPr>
        </p:nvSpPr>
        <p:spPr>
          <a:xfrm>
            <a:off x="0" y="0"/>
            <a:ext cx="0" cy="0"/>
          </a:xfrm>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68855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757E3-14E2-98A5-6577-311038C71225}"/>
              </a:ext>
            </a:extLst>
          </p:cNvPr>
          <p:cNvSpPr>
            <a:spLocks noGrp="1"/>
          </p:cNvSpPr>
          <p:nvPr>
            <p:ph type="title"/>
          </p:nvPr>
        </p:nvSpPr>
        <p:spPr/>
        <p:txBody>
          <a:bodyPr/>
          <a:lstStyle/>
          <a:p>
            <a:r>
              <a:rPr lang="en-US"/>
              <a:t>Eligibility Requirements</a:t>
            </a:r>
          </a:p>
        </p:txBody>
      </p:sp>
      <p:sp>
        <p:nvSpPr>
          <p:cNvPr id="3" name="Content Placeholder 2">
            <a:extLst>
              <a:ext uri="{FF2B5EF4-FFF2-40B4-BE49-F238E27FC236}">
                <a16:creationId xmlns:a16="http://schemas.microsoft.com/office/drawing/2014/main" id="{8255C3A9-1138-4533-FEE6-AE58D64C479D}"/>
              </a:ext>
            </a:extLst>
          </p:cNvPr>
          <p:cNvSpPr>
            <a:spLocks noGrp="1"/>
          </p:cNvSpPr>
          <p:nvPr>
            <p:ph idx="1"/>
          </p:nvPr>
        </p:nvSpPr>
        <p:spPr>
          <a:xfrm>
            <a:off x="838200" y="2086984"/>
            <a:ext cx="10515600" cy="4368860"/>
          </a:xfrm>
        </p:spPr>
        <p:txBody>
          <a:bodyPr vert="horz" lIns="91440" tIns="45720" rIns="91440" bIns="45720" rtlCol="0" anchor="t">
            <a:normAutofit fontScale="77500" lnSpcReduction="20000"/>
          </a:bodyPr>
          <a:lstStyle/>
          <a:p>
            <a:pPr marL="0" lvl="0" indent="0">
              <a:buNone/>
            </a:pPr>
            <a:r>
              <a:rPr lang="en-US" sz="3100" b="1" dirty="0">
                <a:latin typeface="Arial"/>
                <a:cs typeface="Arial"/>
              </a:rPr>
              <a:t>Student applicant must:</a:t>
            </a:r>
          </a:p>
          <a:p>
            <a:pPr>
              <a:lnSpc>
                <a:spcPct val="120000"/>
              </a:lnSpc>
            </a:pPr>
            <a:r>
              <a:rPr lang="en-US" sz="2300" dirty="0">
                <a:latin typeface="Arial"/>
                <a:cs typeface="Arial"/>
              </a:rPr>
              <a:t>Be a high school junior or senior in a MA high school for the entire 2026-2027 school year. </a:t>
            </a:r>
            <a:br>
              <a:rPr lang="en-US" sz="2300" dirty="0"/>
            </a:br>
            <a:r>
              <a:rPr lang="en-US" sz="2300" dirty="0">
                <a:latin typeface="Arial"/>
                <a:cs typeface="Arial"/>
              </a:rPr>
              <a:t>Home-schooled students must be approved by DESE to apply. </a:t>
            </a:r>
          </a:p>
          <a:p>
            <a:pPr>
              <a:lnSpc>
                <a:spcPct val="120000"/>
              </a:lnSpc>
            </a:pPr>
            <a:r>
              <a:rPr lang="en-US" sz="2300" dirty="0">
                <a:latin typeface="Arial"/>
                <a:cs typeface="Arial"/>
              </a:rPr>
              <a:t>Not have been a delegate to Washington Week or received a USSYP scholarship. </a:t>
            </a:r>
          </a:p>
          <a:p>
            <a:pPr lvl="0">
              <a:lnSpc>
                <a:spcPct val="120000"/>
              </a:lnSpc>
            </a:pPr>
            <a:r>
              <a:rPr lang="en-US" sz="2300" dirty="0">
                <a:latin typeface="Arial"/>
                <a:cs typeface="Arial"/>
              </a:rPr>
              <a:t>Live in MA for the entire academic year (2026-2027); at least one of the parents/legal guardians must currently reside in MA. Please email DESE with questions about unaccompanied or emancipated youth. </a:t>
            </a:r>
          </a:p>
          <a:p>
            <a:pPr>
              <a:lnSpc>
                <a:spcPct val="120000"/>
              </a:lnSpc>
            </a:pPr>
            <a:r>
              <a:rPr lang="en-US" sz="2300" dirty="0">
                <a:latin typeface="Arial"/>
                <a:cs typeface="Arial"/>
              </a:rPr>
              <a:t>Serve in a qualified elected or appointed leadership position in which they are actively representing a constituency in organizations related to student government, education, public affairs, and/or community service.</a:t>
            </a:r>
          </a:p>
          <a:p>
            <a:pPr lvl="0">
              <a:lnSpc>
                <a:spcPct val="120000"/>
              </a:lnSpc>
            </a:pPr>
            <a:r>
              <a:rPr lang="en-US" sz="2300" dirty="0">
                <a:latin typeface="Arial"/>
                <a:cs typeface="Arial"/>
              </a:rPr>
              <a:t>Be able to attend the entire Washington Week program (March 6 – 13, 2027). </a:t>
            </a:r>
          </a:p>
          <a:p>
            <a:pPr lvl="0">
              <a:lnSpc>
                <a:spcPct val="120000"/>
              </a:lnSpc>
            </a:pPr>
            <a:r>
              <a:rPr lang="en-US" sz="2300" dirty="0">
                <a:latin typeface="Arial"/>
                <a:cs typeface="Arial"/>
              </a:rPr>
              <a:t>Be a U.S. citizen or legal permanent resident at the time of application. </a:t>
            </a:r>
          </a:p>
        </p:txBody>
      </p:sp>
      <p:sp>
        <p:nvSpPr>
          <p:cNvPr id="4" name="Slide Number Placeholder 3">
            <a:extLst>
              <a:ext uri="{FF2B5EF4-FFF2-40B4-BE49-F238E27FC236}">
                <a16:creationId xmlns:a16="http://schemas.microsoft.com/office/drawing/2014/main" id="{C5012074-B56B-8A15-367F-F82366EA8004}"/>
              </a:ext>
            </a:extLst>
          </p:cNvPr>
          <p:cNvSpPr>
            <a:spLocks noGrp="1"/>
          </p:cNvSpPr>
          <p:nvPr>
            <p:ph type="sldNum" sz="quarter" idx="4294967295"/>
          </p:nvPr>
        </p:nvSpPr>
        <p:spPr>
          <a:xfrm>
            <a:off x="0" y="0"/>
            <a:ext cx="0" cy="0"/>
          </a:xfrm>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2837614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98ACA-423B-940D-4353-DCC6464E3EC1}"/>
              </a:ext>
            </a:extLst>
          </p:cNvPr>
          <p:cNvSpPr>
            <a:spLocks noGrp="1"/>
          </p:cNvSpPr>
          <p:nvPr>
            <p:ph type="title"/>
          </p:nvPr>
        </p:nvSpPr>
        <p:spPr/>
        <p:txBody>
          <a:bodyPr>
            <a:normAutofit/>
          </a:bodyPr>
          <a:lstStyle/>
          <a:p>
            <a:r>
              <a:rPr lang="en-US"/>
              <a:t>Eligible Leadership Positions</a:t>
            </a:r>
          </a:p>
        </p:txBody>
      </p:sp>
      <p:sp>
        <p:nvSpPr>
          <p:cNvPr id="3" name="Content Placeholder 2">
            <a:extLst>
              <a:ext uri="{FF2B5EF4-FFF2-40B4-BE49-F238E27FC236}">
                <a16:creationId xmlns:a16="http://schemas.microsoft.com/office/drawing/2014/main" id="{B916460E-AA8F-635C-3930-D735A1509036}"/>
              </a:ext>
            </a:extLst>
          </p:cNvPr>
          <p:cNvSpPr>
            <a:spLocks noGrp="1"/>
          </p:cNvSpPr>
          <p:nvPr>
            <p:ph idx="1"/>
          </p:nvPr>
        </p:nvSpPr>
        <p:spPr>
          <a:xfrm>
            <a:off x="838200" y="2086984"/>
            <a:ext cx="10515600" cy="4368860"/>
          </a:xfrm>
        </p:spPr>
        <p:txBody>
          <a:bodyPr>
            <a:normAutofit fontScale="85000" lnSpcReduction="10000"/>
          </a:bodyPr>
          <a:lstStyle/>
          <a:p>
            <a:pPr>
              <a:lnSpc>
                <a:spcPct val="120000"/>
              </a:lnSpc>
            </a:pPr>
            <a:r>
              <a:rPr lang="en-US" sz="2400"/>
              <a:t>Student body president, vice president, secretary, or treasurer</a:t>
            </a:r>
          </a:p>
          <a:p>
            <a:pPr>
              <a:lnSpc>
                <a:spcPct val="120000"/>
              </a:lnSpc>
            </a:pPr>
            <a:r>
              <a:rPr lang="en-US" sz="2400"/>
              <a:t>Class president, vice president, secretary, or treasurer </a:t>
            </a:r>
          </a:p>
          <a:p>
            <a:pPr>
              <a:lnSpc>
                <a:spcPct val="120000"/>
              </a:lnSpc>
            </a:pPr>
            <a:r>
              <a:rPr lang="en-US" sz="2400"/>
              <a:t>Student Council representative </a:t>
            </a:r>
          </a:p>
          <a:p>
            <a:pPr>
              <a:lnSpc>
                <a:spcPct val="120000"/>
              </a:lnSpc>
            </a:pPr>
            <a:r>
              <a:rPr lang="en-US" sz="2400"/>
              <a:t>A National Honor Society officer (including discipline-based Honor Societies such as the National English and Social Studies Honor Societies that include service components) </a:t>
            </a:r>
          </a:p>
          <a:p>
            <a:pPr>
              <a:lnSpc>
                <a:spcPct val="120000"/>
              </a:lnSpc>
            </a:pPr>
            <a:r>
              <a:rPr lang="en-US" sz="2400"/>
              <a:t>Commander or Squadron Leader of a JROTC</a:t>
            </a:r>
          </a:p>
          <a:p>
            <a:pPr>
              <a:lnSpc>
                <a:spcPct val="120000"/>
              </a:lnSpc>
            </a:pPr>
            <a:r>
              <a:rPr lang="en-US" sz="2400"/>
              <a:t>Student representative elected or appointed (by a panel, commission or board) to a local, state, regional or national-level civic or educational organization, where the student holds a high-level, year-round leadership position representing a constituency and/or providing service to others (to be approved by DESE)</a:t>
            </a:r>
          </a:p>
        </p:txBody>
      </p:sp>
      <p:sp>
        <p:nvSpPr>
          <p:cNvPr id="4" name="Slide Number Placeholder 3">
            <a:extLst>
              <a:ext uri="{FF2B5EF4-FFF2-40B4-BE49-F238E27FC236}">
                <a16:creationId xmlns:a16="http://schemas.microsoft.com/office/drawing/2014/main" id="{B9B1A046-5AE3-32A2-D21F-2D5B3A93F95E}"/>
              </a:ext>
            </a:extLst>
          </p:cNvPr>
          <p:cNvSpPr>
            <a:spLocks noGrp="1"/>
          </p:cNvSpPr>
          <p:nvPr>
            <p:ph type="sldNum" sz="quarter" idx="4294967295"/>
          </p:nvPr>
        </p:nvSpPr>
        <p:spPr>
          <a:xfrm>
            <a:off x="0" y="0"/>
            <a:ext cx="0" cy="0"/>
          </a:xfrm>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4162635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CD2DC-297D-13A8-74B2-096EEF66303F}"/>
              </a:ext>
            </a:extLst>
          </p:cNvPr>
          <p:cNvSpPr>
            <a:spLocks noGrp="1"/>
          </p:cNvSpPr>
          <p:nvPr>
            <p:ph type="title"/>
          </p:nvPr>
        </p:nvSpPr>
        <p:spPr/>
        <p:txBody>
          <a:bodyPr/>
          <a:lstStyle/>
          <a:p>
            <a:r>
              <a:rPr lang="en-US">
                <a:latin typeface="Arial"/>
                <a:cs typeface="Arial"/>
              </a:rPr>
              <a:t>Positions </a:t>
            </a:r>
            <a:r>
              <a:rPr lang="en-US" b="1" i="1">
                <a:solidFill>
                  <a:srgbClr val="EFF8FE"/>
                </a:solidFill>
                <a:latin typeface="Arial"/>
                <a:cs typeface="Arial"/>
              </a:rPr>
              <a:t>Not </a:t>
            </a:r>
            <a:r>
              <a:rPr lang="en-US">
                <a:solidFill>
                  <a:srgbClr val="EFF8FE"/>
                </a:solidFill>
                <a:latin typeface="Arial"/>
                <a:cs typeface="Arial"/>
              </a:rPr>
              <a:t>Eligible</a:t>
            </a:r>
          </a:p>
        </p:txBody>
      </p:sp>
      <p:sp>
        <p:nvSpPr>
          <p:cNvPr id="3" name="Content Placeholder 2">
            <a:extLst>
              <a:ext uri="{FF2B5EF4-FFF2-40B4-BE49-F238E27FC236}">
                <a16:creationId xmlns:a16="http://schemas.microsoft.com/office/drawing/2014/main" id="{E2793C4A-40D2-C95A-1C44-6CC0142C6F73}"/>
              </a:ext>
            </a:extLst>
          </p:cNvPr>
          <p:cNvSpPr>
            <a:spLocks noGrp="1"/>
          </p:cNvSpPr>
          <p:nvPr>
            <p:ph idx="1"/>
          </p:nvPr>
        </p:nvSpPr>
        <p:spPr>
          <a:xfrm>
            <a:off x="838200" y="2086984"/>
            <a:ext cx="10544354" cy="4440747"/>
          </a:xfrm>
        </p:spPr>
        <p:txBody>
          <a:bodyPr vert="horz" lIns="91440" tIns="45720" rIns="91440" bIns="45720" rtlCol="0" anchor="t">
            <a:normAutofit fontScale="92500"/>
          </a:bodyPr>
          <a:lstStyle/>
          <a:p>
            <a:pPr marL="0" indent="0">
              <a:lnSpc>
                <a:spcPct val="100000"/>
              </a:lnSpc>
              <a:buNone/>
            </a:pPr>
            <a:r>
              <a:rPr lang="en-US" sz="3000">
                <a:latin typeface="Arial"/>
                <a:cs typeface="Arial"/>
              </a:rPr>
              <a:t>Positions listed below, while worthwhile and commendable, are </a:t>
            </a:r>
            <a:r>
              <a:rPr lang="en-US" sz="3000" b="1" i="1">
                <a:latin typeface="Arial"/>
                <a:cs typeface="Arial"/>
              </a:rPr>
              <a:t>NOT </a:t>
            </a:r>
            <a:r>
              <a:rPr lang="en-US" sz="3000">
                <a:latin typeface="Arial"/>
                <a:cs typeface="Arial"/>
              </a:rPr>
              <a:t>considered “qualifying leadership posts:”</a:t>
            </a:r>
          </a:p>
          <a:p>
            <a:pPr lvl="1">
              <a:lnSpc>
                <a:spcPct val="100000"/>
              </a:lnSpc>
            </a:pPr>
            <a:r>
              <a:rPr lang="en-US" sz="2600"/>
              <a:t>Attendance or officer position at Boys/Girls Nation or State, or Junior State conferences </a:t>
            </a:r>
          </a:p>
          <a:p>
            <a:pPr lvl="1">
              <a:lnSpc>
                <a:spcPct val="100000"/>
              </a:lnSpc>
            </a:pPr>
            <a:r>
              <a:rPr lang="en-US" sz="2600"/>
              <a:t>Member of a National Honor Society </a:t>
            </a:r>
          </a:p>
          <a:p>
            <a:pPr lvl="1">
              <a:lnSpc>
                <a:spcPct val="100000"/>
              </a:lnSpc>
            </a:pPr>
            <a:r>
              <a:rPr lang="en-US" sz="2600"/>
              <a:t>Member or leader of the Boy Scouts, Girl Scouts, or a sports team </a:t>
            </a:r>
          </a:p>
          <a:p>
            <a:pPr lvl="1">
              <a:lnSpc>
                <a:spcPct val="100000"/>
              </a:lnSpc>
            </a:pPr>
            <a:r>
              <a:rPr lang="en-US" sz="2600">
                <a:latin typeface="Arial"/>
                <a:cs typeface="Arial"/>
              </a:rPr>
              <a:t>An internship or job, or a founder or chairperson of a self-created group </a:t>
            </a:r>
          </a:p>
          <a:p>
            <a:pPr lvl="1">
              <a:lnSpc>
                <a:spcPct val="100000"/>
              </a:lnSpc>
            </a:pPr>
            <a:r>
              <a:rPr lang="en-US" sz="2600">
                <a:latin typeface="Arial"/>
                <a:cs typeface="Arial"/>
              </a:rPr>
              <a:t>A participant, captain or officer in Mock Trial, Debate Team, Model UN or other academic club, mock legislature, conference or competition where the primary engagement is for individual educational benefit</a:t>
            </a:r>
            <a:endParaRPr lang="en-US"/>
          </a:p>
        </p:txBody>
      </p:sp>
      <p:sp>
        <p:nvSpPr>
          <p:cNvPr id="4" name="Slide Number Placeholder 3">
            <a:extLst>
              <a:ext uri="{FF2B5EF4-FFF2-40B4-BE49-F238E27FC236}">
                <a16:creationId xmlns:a16="http://schemas.microsoft.com/office/drawing/2014/main" id="{321917BE-127E-875E-7648-23A1E01B418D}"/>
              </a:ext>
            </a:extLst>
          </p:cNvPr>
          <p:cNvSpPr>
            <a:spLocks noGrp="1"/>
          </p:cNvSpPr>
          <p:nvPr>
            <p:ph type="sldNum" sz="quarter" idx="4294967295"/>
          </p:nvPr>
        </p:nvSpPr>
        <p:spPr>
          <a:xfrm>
            <a:off x="0" y="0"/>
            <a:ext cx="0" cy="0"/>
          </a:xfrm>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562295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BDAD6-D907-706A-886A-0BAD6D219465}"/>
              </a:ext>
            </a:extLst>
          </p:cNvPr>
          <p:cNvSpPr>
            <a:spLocks noGrp="1"/>
          </p:cNvSpPr>
          <p:nvPr>
            <p:ph type="title"/>
          </p:nvPr>
        </p:nvSpPr>
        <p:spPr/>
        <p:txBody>
          <a:bodyPr>
            <a:normAutofit/>
          </a:bodyPr>
          <a:lstStyle/>
          <a:p>
            <a:r>
              <a:rPr lang="en-US">
                <a:solidFill>
                  <a:schemeClr val="bg1"/>
                </a:solidFill>
              </a:rPr>
              <a:t>Application Materials</a:t>
            </a:r>
            <a:endParaRPr lang="en-US" sz="3600">
              <a:solidFill>
                <a:schemeClr val="bg1"/>
              </a:solidFill>
            </a:endParaRPr>
          </a:p>
        </p:txBody>
      </p:sp>
      <p:sp>
        <p:nvSpPr>
          <p:cNvPr id="3" name="Content Placeholder 2">
            <a:extLst>
              <a:ext uri="{FF2B5EF4-FFF2-40B4-BE49-F238E27FC236}">
                <a16:creationId xmlns:a16="http://schemas.microsoft.com/office/drawing/2014/main" id="{86AF30A6-5CCF-95C5-A57D-5D73EAB4937E}"/>
              </a:ext>
            </a:extLst>
          </p:cNvPr>
          <p:cNvSpPr>
            <a:spLocks noGrp="1"/>
          </p:cNvSpPr>
          <p:nvPr>
            <p:ph idx="1"/>
          </p:nvPr>
        </p:nvSpPr>
        <p:spPr>
          <a:xfrm>
            <a:off x="838200" y="2086984"/>
            <a:ext cx="10515600" cy="4426369"/>
          </a:xfrm>
        </p:spPr>
        <p:txBody>
          <a:bodyPr vert="horz" lIns="91440" tIns="45720" rIns="91440" bIns="45720" rtlCol="0" anchor="t">
            <a:normAutofit fontScale="92500" lnSpcReduction="10000"/>
          </a:bodyPr>
          <a:lstStyle/>
          <a:p>
            <a:pPr marL="0" lvl="0" indent="0">
              <a:lnSpc>
                <a:spcPct val="110000"/>
              </a:lnSpc>
              <a:buNone/>
            </a:pPr>
            <a:r>
              <a:rPr lang="en-US" sz="3400">
                <a:latin typeface="Arial"/>
                <a:cs typeface="Arial"/>
              </a:rPr>
              <a:t>Available on</a:t>
            </a:r>
            <a:r>
              <a:rPr lang="en-US" sz="3400">
                <a:solidFill>
                  <a:srgbClr val="002060"/>
                </a:solidFill>
                <a:latin typeface="Arial"/>
                <a:cs typeface="Arial"/>
              </a:rPr>
              <a:t> </a:t>
            </a:r>
            <a:r>
              <a:rPr lang="en-US" sz="3400">
                <a:latin typeface="Arial"/>
                <a:cs typeface="Arial"/>
                <a:hlinkClick r:id="rId3">
                  <a:extLst>
                    <a:ext uri="{A12FA001-AC4F-418D-AE19-62706E023703}">
                      <ahyp:hlinkClr xmlns:ahyp="http://schemas.microsoft.com/office/drawing/2018/hyperlinkcolor" val="tx"/>
                    </a:ext>
                  </a:extLst>
                </a:hlinkClick>
              </a:rPr>
              <a:t>MA U.S. Senate Youth Program</a:t>
            </a:r>
            <a:endParaRPr lang="en-US" sz="3400">
              <a:latin typeface="Arial"/>
              <a:cs typeface="Arial"/>
            </a:endParaRPr>
          </a:p>
          <a:p>
            <a:pPr lvl="0">
              <a:lnSpc>
                <a:spcPct val="110000"/>
              </a:lnSpc>
            </a:pPr>
            <a:r>
              <a:rPr lang="en-US"/>
              <a:t>SY26-27 USSYP Application Checklist </a:t>
            </a:r>
          </a:p>
          <a:p>
            <a:pPr lvl="0">
              <a:lnSpc>
                <a:spcPct val="110000"/>
              </a:lnSpc>
            </a:pPr>
            <a:r>
              <a:rPr lang="en-US"/>
              <a:t>SY26-27 USSYP Student Application Form  - Massachusetts</a:t>
            </a:r>
          </a:p>
          <a:p>
            <a:pPr>
              <a:lnSpc>
                <a:spcPct val="110000"/>
              </a:lnSpc>
            </a:pPr>
            <a:r>
              <a:rPr lang="en-US"/>
              <a:t>SY26-27 USSYP Student Essays Information</a:t>
            </a:r>
          </a:p>
          <a:p>
            <a:pPr lvl="0">
              <a:lnSpc>
                <a:spcPct val="110000"/>
              </a:lnSpc>
            </a:pPr>
            <a:r>
              <a:rPr lang="en-US"/>
              <a:t>SY26-27 USSYP School Administrator Form </a:t>
            </a:r>
          </a:p>
          <a:p>
            <a:pPr lvl="1">
              <a:lnSpc>
                <a:spcPct val="110000"/>
              </a:lnSpc>
            </a:pPr>
            <a:r>
              <a:rPr lang="en-US"/>
              <a:t>School principal signature</a:t>
            </a:r>
          </a:p>
          <a:p>
            <a:pPr lvl="1">
              <a:lnSpc>
                <a:spcPct val="110000"/>
              </a:lnSpc>
            </a:pPr>
            <a:r>
              <a:rPr lang="en-US"/>
              <a:t>Organization advisor or counselor signature</a:t>
            </a:r>
          </a:p>
          <a:p>
            <a:pPr lvl="0">
              <a:lnSpc>
                <a:spcPct val="110000"/>
              </a:lnSpc>
            </a:pPr>
            <a:r>
              <a:rPr lang="en-US"/>
              <a:t>SY26-27 USSYP Statement Confirming Truth and Accuracy of Application Materials</a:t>
            </a:r>
          </a:p>
        </p:txBody>
      </p:sp>
      <p:sp>
        <p:nvSpPr>
          <p:cNvPr id="4" name="Slide Number Placeholder 3">
            <a:extLst>
              <a:ext uri="{FF2B5EF4-FFF2-40B4-BE49-F238E27FC236}">
                <a16:creationId xmlns:a16="http://schemas.microsoft.com/office/drawing/2014/main" id="{D86290FF-0278-9453-7F7B-6A6767A8824B}"/>
              </a:ext>
            </a:extLst>
          </p:cNvPr>
          <p:cNvSpPr>
            <a:spLocks noGrp="1"/>
          </p:cNvSpPr>
          <p:nvPr>
            <p:ph type="sldNum" sz="quarter" idx="4294967295"/>
          </p:nvPr>
        </p:nvSpPr>
        <p:spPr>
          <a:xfrm>
            <a:off x="0" y="0"/>
            <a:ext cx="0" cy="0"/>
          </a:xfrm>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534450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2ABF8-BB62-740B-67E8-D1393B8EE275}"/>
              </a:ext>
            </a:extLst>
          </p:cNvPr>
          <p:cNvSpPr>
            <a:spLocks noGrp="1"/>
          </p:cNvSpPr>
          <p:nvPr>
            <p:ph type="title"/>
          </p:nvPr>
        </p:nvSpPr>
        <p:spPr/>
        <p:txBody>
          <a:bodyPr/>
          <a:lstStyle/>
          <a:p>
            <a:r>
              <a:rPr lang="en-US"/>
              <a:t>Submission Protocol</a:t>
            </a:r>
          </a:p>
        </p:txBody>
      </p:sp>
      <p:sp>
        <p:nvSpPr>
          <p:cNvPr id="3" name="Content Placeholder 2">
            <a:extLst>
              <a:ext uri="{FF2B5EF4-FFF2-40B4-BE49-F238E27FC236}">
                <a16:creationId xmlns:a16="http://schemas.microsoft.com/office/drawing/2014/main" id="{342473BA-2809-3E27-BA95-A34794DC491D}"/>
              </a:ext>
            </a:extLst>
          </p:cNvPr>
          <p:cNvSpPr>
            <a:spLocks noGrp="1"/>
          </p:cNvSpPr>
          <p:nvPr>
            <p:ph idx="1"/>
          </p:nvPr>
        </p:nvSpPr>
        <p:spPr/>
        <p:txBody>
          <a:bodyPr>
            <a:normAutofit fontScale="85000" lnSpcReduction="20000"/>
          </a:bodyPr>
          <a:lstStyle/>
          <a:p>
            <a:pPr marL="0" indent="0">
              <a:buNone/>
            </a:pPr>
            <a:r>
              <a:rPr lang="en-US" b="1"/>
              <a:t>Student applicant:</a:t>
            </a:r>
          </a:p>
          <a:p>
            <a:r>
              <a:rPr lang="en-US" sz="2600"/>
              <a:t>Saves each application document with the name of the document and the student’s first initial/last name (e.g., </a:t>
            </a:r>
            <a:r>
              <a:rPr lang="en-US" sz="2600" i="1"/>
              <a:t>SY26-27 USSYP Student Application Form – </a:t>
            </a:r>
            <a:r>
              <a:rPr lang="en-US" sz="2600" i="1" err="1"/>
              <a:t>Y.Liu</a:t>
            </a:r>
            <a:r>
              <a:rPr lang="en-US" sz="2600"/>
              <a:t>)</a:t>
            </a:r>
          </a:p>
          <a:p>
            <a:pPr lvl="1"/>
            <a:r>
              <a:rPr lang="en-US" sz="2200"/>
              <a:t>Completed and signed student application</a:t>
            </a:r>
          </a:p>
          <a:p>
            <a:pPr lvl="1"/>
            <a:r>
              <a:rPr lang="en-US" sz="2200"/>
              <a:t>Two essays aligned with the outlined requirements</a:t>
            </a:r>
          </a:p>
          <a:p>
            <a:pPr lvl="1"/>
            <a:r>
              <a:rPr lang="en-US" sz="2200"/>
              <a:t>Completed and signed administrator form(s)</a:t>
            </a:r>
          </a:p>
          <a:p>
            <a:pPr lvl="1"/>
            <a:r>
              <a:rPr lang="en-US" sz="2200"/>
              <a:t>At least one (1) letter of support with contact information</a:t>
            </a:r>
          </a:p>
          <a:p>
            <a:pPr lvl="1"/>
            <a:r>
              <a:rPr lang="en-US" sz="2200"/>
              <a:t>Signed statement confirming truth and accuracy of application materials and use of AI</a:t>
            </a:r>
            <a:endParaRPr lang="en-US" sz="2600"/>
          </a:p>
          <a:p>
            <a:r>
              <a:rPr lang="en-US" sz="2600"/>
              <a:t>Emails the documents to: </a:t>
            </a:r>
            <a:r>
              <a:rPr lang="en-US" sz="2600">
                <a:hlinkClick r:id="rId3"/>
              </a:rPr>
              <a:t>Achievement@mass.gov</a:t>
            </a:r>
            <a:r>
              <a:rPr lang="en-US" sz="2600"/>
              <a:t> by </a:t>
            </a:r>
            <a:r>
              <a:rPr lang="en-US" sz="2600" b="1"/>
              <a:t>9:00 PM September 25, 2026</a:t>
            </a:r>
          </a:p>
          <a:p>
            <a:pPr lvl="1"/>
            <a:r>
              <a:rPr lang="en-US" sz="2200"/>
              <a:t>Copies (cc) the school administrator on the email</a:t>
            </a:r>
          </a:p>
          <a:p>
            <a:pPr lvl="1"/>
            <a:r>
              <a:rPr lang="en-US" sz="2200"/>
              <a:t>Use the following format for the subject line – SY26-27 USSYP, Student’s First Initial and Last Name; Charter School or District Name. For example: SY26-27 USSYP, </a:t>
            </a:r>
            <a:r>
              <a:rPr lang="en-US" sz="2200" err="1"/>
              <a:t>Y.Liu</a:t>
            </a:r>
            <a:r>
              <a:rPr lang="en-US" sz="2200"/>
              <a:t>; Lewisville PS.</a:t>
            </a:r>
          </a:p>
          <a:p>
            <a:pPr lvl="1"/>
            <a:endParaRPr lang="en-US"/>
          </a:p>
        </p:txBody>
      </p:sp>
      <p:sp>
        <p:nvSpPr>
          <p:cNvPr id="4" name="Slide Number Placeholder 3">
            <a:extLst>
              <a:ext uri="{FF2B5EF4-FFF2-40B4-BE49-F238E27FC236}">
                <a16:creationId xmlns:a16="http://schemas.microsoft.com/office/drawing/2014/main" id="{E43C3330-EF4E-32F4-346B-0B9E02314BB6}"/>
              </a:ext>
            </a:extLst>
          </p:cNvPr>
          <p:cNvSpPr>
            <a:spLocks noGrp="1"/>
          </p:cNvSpPr>
          <p:nvPr>
            <p:ph type="sldNum" sz="quarter" idx="4294967295"/>
          </p:nvPr>
        </p:nvSpPr>
        <p:spPr>
          <a:xfrm>
            <a:off x="0" y="0"/>
            <a:ext cx="0" cy="0"/>
          </a:xfrm>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161009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B74F3-C59A-C075-516F-4E524079C9D9}"/>
              </a:ext>
            </a:extLst>
          </p:cNvPr>
          <p:cNvSpPr>
            <a:spLocks noGrp="1"/>
          </p:cNvSpPr>
          <p:nvPr>
            <p:ph type="title"/>
          </p:nvPr>
        </p:nvSpPr>
        <p:spPr/>
        <p:txBody>
          <a:bodyPr/>
          <a:lstStyle/>
          <a:p>
            <a:r>
              <a:rPr lang="en-US"/>
              <a:t>Links for Additional Information</a:t>
            </a:r>
          </a:p>
        </p:txBody>
      </p:sp>
      <p:sp>
        <p:nvSpPr>
          <p:cNvPr id="3" name="Content Placeholder 2">
            <a:extLst>
              <a:ext uri="{FF2B5EF4-FFF2-40B4-BE49-F238E27FC236}">
                <a16:creationId xmlns:a16="http://schemas.microsoft.com/office/drawing/2014/main" id="{F5872FC9-28E7-58A8-EDAC-F6C695564074}"/>
              </a:ext>
            </a:extLst>
          </p:cNvPr>
          <p:cNvSpPr>
            <a:spLocks noGrp="1"/>
          </p:cNvSpPr>
          <p:nvPr>
            <p:ph idx="1"/>
          </p:nvPr>
        </p:nvSpPr>
        <p:spPr/>
        <p:txBody>
          <a:bodyPr vert="horz" lIns="91440" tIns="45720" rIns="91440" bIns="45720" rtlCol="0" anchor="t">
            <a:normAutofit/>
          </a:bodyPr>
          <a:lstStyle/>
          <a:p>
            <a:r>
              <a:rPr lang="en-US"/>
              <a:t>Massachusetts-specific information: </a:t>
            </a:r>
            <a:br>
              <a:rPr lang="en-US"/>
            </a:br>
            <a:r>
              <a:rPr lang="en-US">
                <a:hlinkClick r:id="rId2"/>
              </a:rPr>
              <a:t>Massachusetts U.S. Senate Youth Program</a:t>
            </a:r>
            <a:endParaRPr lang="en-US"/>
          </a:p>
          <a:p>
            <a:r>
              <a:rPr lang="en-US"/>
              <a:t>The Hearst Foundations: </a:t>
            </a:r>
            <a:r>
              <a:rPr lang="en-US">
                <a:hlinkClick r:id="rId3"/>
              </a:rPr>
              <a:t>United States Senate Youth Program</a:t>
            </a:r>
            <a:endParaRPr lang="en-US"/>
          </a:p>
          <a:p>
            <a:r>
              <a:rPr lang="en-US">
                <a:latin typeface="Arial"/>
                <a:cs typeface="Arial"/>
              </a:rPr>
              <a:t>Other Questions: Juin Liu or Emily Taylor (</a:t>
            </a:r>
            <a:r>
              <a:rPr lang="en-US" err="1">
                <a:latin typeface="Arial"/>
                <a:cs typeface="Arial"/>
                <a:hlinkClick r:id="rId4"/>
              </a:rPr>
              <a:t>Achievement@Mass.Gov</a:t>
            </a:r>
            <a:r>
              <a:rPr lang="en-US">
                <a:latin typeface="Arial"/>
                <a:cs typeface="Arial"/>
              </a:rPr>
              <a:t>)</a:t>
            </a:r>
          </a:p>
        </p:txBody>
      </p:sp>
      <p:sp>
        <p:nvSpPr>
          <p:cNvPr id="4" name="Slide Number Placeholder 3">
            <a:extLst>
              <a:ext uri="{FF2B5EF4-FFF2-40B4-BE49-F238E27FC236}">
                <a16:creationId xmlns:a16="http://schemas.microsoft.com/office/drawing/2014/main" id="{1747EFB5-17F7-C9B1-9635-478808B8E23D}"/>
              </a:ext>
            </a:extLst>
          </p:cNvPr>
          <p:cNvSpPr>
            <a:spLocks noGrp="1"/>
          </p:cNvSpPr>
          <p:nvPr>
            <p:ph type="sldNum" sz="quarter" idx="4294967295"/>
          </p:nvPr>
        </p:nvSpPr>
        <p:spPr>
          <a:xfrm>
            <a:off x="0" y="0"/>
            <a:ext cx="0" cy="0"/>
          </a:xfrm>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3577101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89C61782F326748B4350C16576B1264" ma:contentTypeVersion="17" ma:contentTypeDescription="Create a new document." ma:contentTypeScope="" ma:versionID="f4a602389704310283280deb0d04f652">
  <xsd:schema xmlns:xsd="http://www.w3.org/2001/XMLSchema" xmlns:xs="http://www.w3.org/2001/XMLSchema" xmlns:p="http://schemas.microsoft.com/office/2006/metadata/properties" xmlns:ns2="5e52e1ca-4780-478c-9e15-43ff0784ab0a" xmlns:ns3="fdcd57df-05e8-4749-9cc8-5afe3dcd00a5" targetNamespace="http://schemas.microsoft.com/office/2006/metadata/properties" ma:root="true" ma:fieldsID="0237cd22978b35566c95ce578073a1d3" ns2:_="" ns3:_="">
    <xsd:import namespace="5e52e1ca-4780-478c-9e15-43ff0784ab0a"/>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52e1ca-4780-478c-9e15-43ff0784ab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fdcd57df-05e8-4749-9cc8-5afe3dcd00a5">
      <UserInfo>
        <DisplayName>Bettencourt, Helene H. (DESE)</DisplayName>
        <AccountId>18</AccountId>
        <AccountType/>
      </UserInfo>
    </SharedWithUsers>
    <lcf76f155ced4ddcb4097134ff3c332f xmlns="5e52e1ca-4780-478c-9e15-43ff0784ab0a">
      <Terms xmlns="http://schemas.microsoft.com/office/infopath/2007/PartnerControls"/>
    </lcf76f155ced4ddcb4097134ff3c332f>
    <TaxCatchAll xmlns="fdcd57df-05e8-4749-9cc8-5afe3dcd00a5" xsi:nil="true"/>
  </documentManagement>
</p:properties>
</file>

<file path=customXml/itemProps1.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2.xml><?xml version="1.0" encoding="utf-8"?>
<ds:datastoreItem xmlns:ds="http://schemas.openxmlformats.org/officeDocument/2006/customXml" ds:itemID="{7318C071-4217-48C9-99DC-33B252CF4624}">
  <ds:schemaRefs>
    <ds:schemaRef ds:uri="5e52e1ca-4780-478c-9e15-43ff0784ab0a"/>
    <ds:schemaRef ds:uri="fdcd57df-05e8-4749-9cc8-5afe3dcd0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434A98-F106-45CE-8E8A-DD686612E616}">
  <ds:schemaRefs>
    <ds:schemaRef ds:uri="http://www.w3.org/XML/1998/namespace"/>
    <ds:schemaRef ds:uri="http://schemas.microsoft.com/office/2006/documentManagement/types"/>
    <ds:schemaRef ds:uri="http://purl.org/dc/elements/1.1/"/>
    <ds:schemaRef ds:uri="5e52e1ca-4780-478c-9e15-43ff0784ab0a"/>
    <ds:schemaRef ds:uri="http://purl.org/dc/dcmitype/"/>
    <ds:schemaRef ds:uri="http://schemas.microsoft.com/office/infopath/2007/PartnerControls"/>
    <ds:schemaRef ds:uri="http://schemas.microsoft.com/office/2006/metadata/properties"/>
    <ds:schemaRef ds:uri="http://purl.org/dc/terms/"/>
    <ds:schemaRef ds:uri="http://schemas.openxmlformats.org/package/2006/metadata/core-properties"/>
    <ds:schemaRef ds:uri="fdcd57df-05e8-4749-9cc8-5afe3dcd00a5"/>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10</TotalTime>
  <Words>996</Words>
  <Application>Microsoft Office PowerPoint</Application>
  <PresentationFormat>Widescreen</PresentationFormat>
  <Paragraphs>101</Paragraphs>
  <Slides>11</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2026-2027 United States Senate Youth Program</vt:lpstr>
      <vt:lpstr>Agenda</vt:lpstr>
      <vt:lpstr>United States Senate Youth Program (USSYP) - Background</vt:lpstr>
      <vt:lpstr>Key Information</vt:lpstr>
      <vt:lpstr>Key Dates</vt:lpstr>
      <vt:lpstr>Eligibility Requirements</vt:lpstr>
      <vt:lpstr>Eligible Leadership Positions</vt:lpstr>
      <vt:lpstr>Positions Not Eligible</vt:lpstr>
      <vt:lpstr>Application Materials</vt:lpstr>
      <vt:lpstr>Submission Protocol</vt:lpstr>
      <vt:lpstr>Links for Additional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2026-2027 USSYP Information Session</dc:title>
  <dc:creator>DESE</dc:creator>
  <cp:lastModifiedBy>Zou, Dong (EOE)</cp:lastModifiedBy>
  <cp:revision>5</cp:revision>
  <dcterms:created xsi:type="dcterms:W3CDTF">2022-10-11T20:32:22Z</dcterms:created>
  <dcterms:modified xsi:type="dcterms:W3CDTF">2026-09-11T23:33:27Z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Sep 11 2026 12:00AM</vt:lpwstr>
  </property>
  <property fmtid="{D5CDD505-2E9C-101B-9397-08002B2CF9AE}" pid="3" name="_MarkAsFinal">
    <vt:bool>true</vt:bool>
  </property>
</Properties>
</file>