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6"/>
  </p:notesMasterIdLst>
  <p:handoutMasterIdLst>
    <p:handoutMasterId r:id="rId47"/>
  </p:handoutMasterIdLst>
  <p:sldIdLst>
    <p:sldId id="256" r:id="rId5"/>
    <p:sldId id="646" r:id="rId6"/>
    <p:sldId id="261" r:id="rId7"/>
    <p:sldId id="591" r:id="rId8"/>
    <p:sldId id="648" r:id="rId9"/>
    <p:sldId id="654" r:id="rId10"/>
    <p:sldId id="647" r:id="rId11"/>
    <p:sldId id="638" r:id="rId12"/>
    <p:sldId id="645" r:id="rId13"/>
    <p:sldId id="649" r:id="rId14"/>
    <p:sldId id="655" r:id="rId15"/>
    <p:sldId id="259" r:id="rId16"/>
    <p:sldId id="262" r:id="rId17"/>
    <p:sldId id="641" r:id="rId18"/>
    <p:sldId id="264" r:id="rId19"/>
    <p:sldId id="266" r:id="rId20"/>
    <p:sldId id="422" r:id="rId21"/>
    <p:sldId id="260" r:id="rId22"/>
    <p:sldId id="423" r:id="rId23"/>
    <p:sldId id="628" r:id="rId24"/>
    <p:sldId id="630" r:id="rId25"/>
    <p:sldId id="424" r:id="rId26"/>
    <p:sldId id="267" r:id="rId27"/>
    <p:sldId id="632" r:id="rId28"/>
    <p:sldId id="431" r:id="rId29"/>
    <p:sldId id="650" r:id="rId30"/>
    <p:sldId id="429" r:id="rId31"/>
    <p:sldId id="433" r:id="rId32"/>
    <p:sldId id="629" r:id="rId33"/>
    <p:sldId id="437" r:id="rId34"/>
    <p:sldId id="627" r:id="rId35"/>
    <p:sldId id="640" r:id="rId36"/>
    <p:sldId id="617" r:id="rId37"/>
    <p:sldId id="265" r:id="rId38"/>
    <p:sldId id="619" r:id="rId39"/>
    <p:sldId id="625" r:id="rId40"/>
    <p:sldId id="642" r:id="rId41"/>
    <p:sldId id="633" r:id="rId42"/>
    <p:sldId id="635" r:id="rId43"/>
    <p:sldId id="653" r:id="rId44"/>
    <p:sldId id="651"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3382"/>
    <a:srgbClr val="344684"/>
    <a:srgbClr val="8397E7"/>
    <a:srgbClr val="AFCBFD"/>
    <a:srgbClr val="93A9FF"/>
    <a:srgbClr val="86A9E2"/>
    <a:srgbClr val="3647B6"/>
    <a:srgbClr val="4948B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5F1B97-B222-4EDA-B311-6213EDFB9CA4}" v="4" dt="2025-06-25T12:31:37.1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144" y="3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ingarten, Zachary" userId="ffaec3ee-184f-423d-85c9-0dd619532930" providerId="ADAL" clId="{E9F1F0BC-1787-412A-98FD-EEE91988DD75}"/>
    <pc:docChg chg="modSld">
      <pc:chgData name="Weingarten, Zachary" userId="ffaec3ee-184f-423d-85c9-0dd619532930" providerId="ADAL" clId="{E9F1F0BC-1787-412A-98FD-EEE91988DD75}" dt="2025-05-29T16:50:45.002" v="8" actId="962"/>
      <pc:docMkLst>
        <pc:docMk/>
      </pc:docMkLst>
      <pc:sldChg chg="modSp">
        <pc:chgData name="Weingarten, Zachary" userId="ffaec3ee-184f-423d-85c9-0dd619532930" providerId="ADAL" clId="{E9F1F0BC-1787-412A-98FD-EEE91988DD75}" dt="2025-05-29T16:47:33.823" v="5" actId="962"/>
        <pc:sldMkLst>
          <pc:docMk/>
          <pc:sldMk cId="406928869" sldId="266"/>
        </pc:sldMkLst>
        <pc:graphicFrameChg chg="mod">
          <ac:chgData name="Weingarten, Zachary" userId="ffaec3ee-184f-423d-85c9-0dd619532930" providerId="ADAL" clId="{E9F1F0BC-1787-412A-98FD-EEE91988DD75}" dt="2025-05-29T16:47:33.823" v="5" actId="962"/>
          <ac:graphicFrameMkLst>
            <pc:docMk/>
            <pc:sldMk cId="406928869" sldId="266"/>
            <ac:graphicFrameMk id="4" creationId="{7E2439CC-E2B3-EBD6-E560-EE674C139DD1}"/>
          </ac:graphicFrameMkLst>
        </pc:graphicFrameChg>
      </pc:sldChg>
      <pc:sldChg chg="modSp">
        <pc:chgData name="Weingarten, Zachary" userId="ffaec3ee-184f-423d-85c9-0dd619532930" providerId="ADAL" clId="{E9F1F0BC-1787-412A-98FD-EEE91988DD75}" dt="2025-05-29T16:50:45.002" v="8" actId="962"/>
        <pc:sldMkLst>
          <pc:docMk/>
          <pc:sldMk cId="2338272512" sldId="267"/>
        </pc:sldMkLst>
        <pc:graphicFrameChg chg="mod">
          <ac:chgData name="Weingarten, Zachary" userId="ffaec3ee-184f-423d-85c9-0dd619532930" providerId="ADAL" clId="{E9F1F0BC-1787-412A-98FD-EEE91988DD75}" dt="2025-05-29T16:50:45.002" v="8" actId="962"/>
          <ac:graphicFrameMkLst>
            <pc:docMk/>
            <pc:sldMk cId="2338272512" sldId="267"/>
            <ac:graphicFrameMk id="4" creationId="{6A7393CA-9C38-C5E5-1103-D2E650F01C92}"/>
          </ac:graphicFrameMkLst>
        </pc:graphicFrameChg>
      </pc:sldChg>
    </pc:docChg>
  </pc:docChgLst>
  <pc:docChgLst>
    <pc:chgData name="Liu, Yi-Juin (DESE)" userId="a229a15b-912c-4e13-aee0-8798d91d5d6f" providerId="ADAL" clId="{16273DFB-C74D-4C55-93B7-537D13FCB101}"/>
    <pc:docChg chg="mod modSld">
      <pc:chgData name="Liu, Yi-Juin (DESE)" userId="a229a15b-912c-4e13-aee0-8798d91d5d6f" providerId="ADAL" clId="{16273DFB-C74D-4C55-93B7-537D13FCB101}" dt="2025-05-29T16:57:07.557" v="20" actId="962"/>
      <pc:docMkLst>
        <pc:docMk/>
      </pc:docMkLst>
      <pc:sldChg chg="modSp">
        <pc:chgData name="Liu, Yi-Juin (DESE)" userId="a229a15b-912c-4e13-aee0-8798d91d5d6f" providerId="ADAL" clId="{16273DFB-C74D-4C55-93B7-537D13FCB101}" dt="2025-05-29T16:40:43.783" v="4" actId="962"/>
        <pc:sldMkLst>
          <pc:docMk/>
          <pc:sldMk cId="132325808" sldId="265"/>
        </pc:sldMkLst>
        <pc:graphicFrameChg chg="mod">
          <ac:chgData name="Liu, Yi-Juin (DESE)" userId="a229a15b-912c-4e13-aee0-8798d91d5d6f" providerId="ADAL" clId="{16273DFB-C74D-4C55-93B7-537D13FCB101}" dt="2025-05-29T16:40:43.783" v="4" actId="962"/>
          <ac:graphicFrameMkLst>
            <pc:docMk/>
            <pc:sldMk cId="132325808" sldId="265"/>
            <ac:graphicFrameMk id="4" creationId="{DF0582CD-075F-0EC3-0219-38E98EFCE69D}"/>
          </ac:graphicFrameMkLst>
        </pc:graphicFrameChg>
      </pc:sldChg>
      <pc:sldChg chg="modSp">
        <pc:chgData name="Liu, Yi-Juin (DESE)" userId="a229a15b-912c-4e13-aee0-8798d91d5d6f" providerId="ADAL" clId="{16273DFB-C74D-4C55-93B7-537D13FCB101}" dt="2025-05-29T16:55:37.305" v="18" actId="962"/>
        <pc:sldMkLst>
          <pc:docMk/>
          <pc:sldMk cId="2338272512" sldId="267"/>
        </pc:sldMkLst>
        <pc:graphicFrameChg chg="mod">
          <ac:chgData name="Liu, Yi-Juin (DESE)" userId="a229a15b-912c-4e13-aee0-8798d91d5d6f" providerId="ADAL" clId="{16273DFB-C74D-4C55-93B7-537D13FCB101}" dt="2025-05-29T16:55:37.305" v="18" actId="962"/>
          <ac:graphicFrameMkLst>
            <pc:docMk/>
            <pc:sldMk cId="2338272512" sldId="267"/>
            <ac:graphicFrameMk id="4" creationId="{6A7393CA-9C38-C5E5-1103-D2E650F01C92}"/>
          </ac:graphicFrameMkLst>
        </pc:graphicFrameChg>
      </pc:sldChg>
      <pc:sldChg chg="modSp mod">
        <pc:chgData name="Liu, Yi-Juin (DESE)" userId="a229a15b-912c-4e13-aee0-8798d91d5d6f" providerId="ADAL" clId="{16273DFB-C74D-4C55-93B7-537D13FCB101}" dt="2025-05-29T16:57:07.557" v="20" actId="962"/>
        <pc:sldMkLst>
          <pc:docMk/>
          <pc:sldMk cId="1642599481" sldId="431"/>
        </pc:sldMkLst>
        <pc:graphicFrameChg chg="mod">
          <ac:chgData name="Liu, Yi-Juin (DESE)" userId="a229a15b-912c-4e13-aee0-8798d91d5d6f" providerId="ADAL" clId="{16273DFB-C74D-4C55-93B7-537D13FCB101}" dt="2025-05-29T16:57:07.557" v="20" actId="962"/>
          <ac:graphicFrameMkLst>
            <pc:docMk/>
            <pc:sldMk cId="1642599481" sldId="431"/>
            <ac:graphicFrameMk id="5" creationId="{C0E67763-E090-452C-508E-E39E0F833981}"/>
          </ac:graphicFrameMkLst>
        </pc:graphicFrameChg>
      </pc:sldChg>
      <pc:sldChg chg="modSp mod">
        <pc:chgData name="Liu, Yi-Juin (DESE)" userId="a229a15b-912c-4e13-aee0-8798d91d5d6f" providerId="ADAL" clId="{16273DFB-C74D-4C55-93B7-537D13FCB101}" dt="2025-05-29T16:34:39.997" v="2" actId="962"/>
        <pc:sldMkLst>
          <pc:docMk/>
          <pc:sldMk cId="3247463217" sldId="646"/>
        </pc:sldMkLst>
        <pc:picChg chg="mod">
          <ac:chgData name="Liu, Yi-Juin (DESE)" userId="a229a15b-912c-4e13-aee0-8798d91d5d6f" providerId="ADAL" clId="{16273DFB-C74D-4C55-93B7-537D13FCB101}" dt="2025-05-29T16:34:39.997" v="2" actId="962"/>
          <ac:picMkLst>
            <pc:docMk/>
            <pc:sldMk cId="3247463217" sldId="646"/>
            <ac:picMk id="5" creationId="{B46179BD-0B24-F00F-5E3B-40309DBF285E}"/>
          </ac:picMkLst>
        </pc:picChg>
      </pc:sldChg>
    </pc:docChg>
  </pc:docChgLst>
  <pc:docChgLst>
    <pc:chgData name="Taylor, Emily (DESE)" userId="6b3baf06-450c-4c65-88a2-9c6bd4d02d04" providerId="ADAL" clId="{775F1B97-B222-4EDA-B311-6213EDFB9CA4}"/>
    <pc:docChg chg="modSld">
      <pc:chgData name="Taylor, Emily (DESE)" userId="6b3baf06-450c-4c65-88a2-9c6bd4d02d04" providerId="ADAL" clId="{775F1B97-B222-4EDA-B311-6213EDFB9CA4}" dt="2025-06-25T12:34:00.243" v="50"/>
      <pc:docMkLst>
        <pc:docMk/>
      </pc:docMkLst>
      <pc:sldChg chg="modSp mod">
        <pc:chgData name="Taylor, Emily (DESE)" userId="6b3baf06-450c-4c65-88a2-9c6bd4d02d04" providerId="ADAL" clId="{775F1B97-B222-4EDA-B311-6213EDFB9CA4}" dt="2025-06-25T12:30:55.939" v="12"/>
        <pc:sldMkLst>
          <pc:docMk/>
          <pc:sldMk cId="793599601" sldId="262"/>
        </pc:sldMkLst>
        <pc:spChg chg="ord">
          <ac:chgData name="Taylor, Emily (DESE)" userId="6b3baf06-450c-4c65-88a2-9c6bd4d02d04" providerId="ADAL" clId="{775F1B97-B222-4EDA-B311-6213EDFB9CA4}" dt="2025-06-25T12:30:55.939" v="12"/>
          <ac:spMkLst>
            <pc:docMk/>
            <pc:sldMk cId="793599601" sldId="262"/>
            <ac:spMk id="3" creationId="{E75B37AE-7CA1-9232-F93F-F3940139950F}"/>
          </ac:spMkLst>
        </pc:spChg>
      </pc:sldChg>
      <pc:sldChg chg="modSp mod">
        <pc:chgData name="Taylor, Emily (DESE)" userId="6b3baf06-450c-4c65-88a2-9c6bd4d02d04" providerId="ADAL" clId="{775F1B97-B222-4EDA-B311-6213EDFB9CA4}" dt="2025-06-25T12:32:28.299" v="39"/>
        <pc:sldMkLst>
          <pc:docMk/>
          <pc:sldMk cId="132325808" sldId="265"/>
        </pc:sldMkLst>
        <pc:spChg chg="ord">
          <ac:chgData name="Taylor, Emily (DESE)" userId="6b3baf06-450c-4c65-88a2-9c6bd4d02d04" providerId="ADAL" clId="{775F1B97-B222-4EDA-B311-6213EDFB9CA4}" dt="2025-06-25T12:32:21.275" v="37"/>
          <ac:spMkLst>
            <pc:docMk/>
            <pc:sldMk cId="132325808" sldId="265"/>
            <ac:spMk id="3" creationId="{439E4832-72F9-1AA0-9741-E53964686F87}"/>
          </ac:spMkLst>
        </pc:spChg>
        <pc:picChg chg="ord">
          <ac:chgData name="Taylor, Emily (DESE)" userId="6b3baf06-450c-4c65-88a2-9c6bd4d02d04" providerId="ADAL" clId="{775F1B97-B222-4EDA-B311-6213EDFB9CA4}" dt="2025-06-25T12:32:28.299" v="39"/>
          <ac:picMkLst>
            <pc:docMk/>
            <pc:sldMk cId="132325808" sldId="265"/>
            <ac:picMk id="10" creationId="{0160A50D-B950-9413-481A-D4556EBF7AAD}"/>
          </ac:picMkLst>
        </pc:picChg>
      </pc:sldChg>
      <pc:sldChg chg="modSp mod">
        <pc:chgData name="Taylor, Emily (DESE)" userId="6b3baf06-450c-4c65-88a2-9c6bd4d02d04" providerId="ADAL" clId="{775F1B97-B222-4EDA-B311-6213EDFB9CA4}" dt="2025-06-25T12:32:54.358" v="42"/>
        <pc:sldMkLst>
          <pc:docMk/>
          <pc:sldMk cId="406928869" sldId="266"/>
        </pc:sldMkLst>
        <pc:spChg chg="ord">
          <ac:chgData name="Taylor, Emily (DESE)" userId="6b3baf06-450c-4c65-88a2-9c6bd4d02d04" providerId="ADAL" clId="{775F1B97-B222-4EDA-B311-6213EDFB9CA4}" dt="2025-06-25T12:31:00.871" v="15"/>
          <ac:spMkLst>
            <pc:docMk/>
            <pc:sldMk cId="406928869" sldId="266"/>
            <ac:spMk id="3" creationId="{042A8AFA-C0B5-4669-E827-8E92528C236C}"/>
          </ac:spMkLst>
        </pc:spChg>
        <pc:graphicFrameChg chg="mod">
          <ac:chgData name="Taylor, Emily (DESE)" userId="6b3baf06-450c-4c65-88a2-9c6bd4d02d04" providerId="ADAL" clId="{775F1B97-B222-4EDA-B311-6213EDFB9CA4}" dt="2025-06-25T12:29:03.023" v="1" actId="962"/>
          <ac:graphicFrameMkLst>
            <pc:docMk/>
            <pc:sldMk cId="406928869" sldId="266"/>
            <ac:graphicFrameMk id="4" creationId="{7E2439CC-E2B3-EBD6-E560-EE674C139DD1}"/>
          </ac:graphicFrameMkLst>
        </pc:graphicFrameChg>
        <pc:picChg chg="ord">
          <ac:chgData name="Taylor, Emily (DESE)" userId="6b3baf06-450c-4c65-88a2-9c6bd4d02d04" providerId="ADAL" clId="{775F1B97-B222-4EDA-B311-6213EDFB9CA4}" dt="2025-06-25T12:32:54.358" v="42"/>
          <ac:picMkLst>
            <pc:docMk/>
            <pc:sldMk cId="406928869" sldId="266"/>
            <ac:picMk id="6" creationId="{58D5E405-A564-E2A6-0656-2B6DB2E504D7}"/>
          </ac:picMkLst>
        </pc:picChg>
      </pc:sldChg>
      <pc:sldChg chg="modSp">
        <pc:chgData name="Taylor, Emily (DESE)" userId="6b3baf06-450c-4c65-88a2-9c6bd4d02d04" providerId="ADAL" clId="{775F1B97-B222-4EDA-B311-6213EDFB9CA4}" dt="2025-06-25T12:31:37.148" v="17"/>
        <pc:sldMkLst>
          <pc:docMk/>
          <pc:sldMk cId="3735450535" sldId="422"/>
        </pc:sldMkLst>
        <pc:picChg chg="mod">
          <ac:chgData name="Taylor, Emily (DESE)" userId="6b3baf06-450c-4c65-88a2-9c6bd4d02d04" providerId="ADAL" clId="{775F1B97-B222-4EDA-B311-6213EDFB9CA4}" dt="2025-06-25T12:31:35.462" v="16"/>
          <ac:picMkLst>
            <pc:docMk/>
            <pc:sldMk cId="3735450535" sldId="422"/>
            <ac:picMk id="5126" creationId="{C0637F6D-6ADD-F2C7-6D94-B240C7C6B7F5}"/>
          </ac:picMkLst>
        </pc:picChg>
        <pc:picChg chg="mod">
          <ac:chgData name="Taylor, Emily (DESE)" userId="6b3baf06-450c-4c65-88a2-9c6bd4d02d04" providerId="ADAL" clId="{775F1B97-B222-4EDA-B311-6213EDFB9CA4}" dt="2025-06-25T12:31:37.148" v="17"/>
          <ac:picMkLst>
            <pc:docMk/>
            <pc:sldMk cId="3735450535" sldId="422"/>
            <ac:picMk id="5128" creationId="{FFED87F4-7AFC-0A6B-7B31-0AD0363E1C30}"/>
          </ac:picMkLst>
        </pc:picChg>
      </pc:sldChg>
      <pc:sldChg chg="modSp mod">
        <pc:chgData name="Taylor, Emily (DESE)" userId="6b3baf06-450c-4c65-88a2-9c6bd4d02d04" providerId="ADAL" clId="{775F1B97-B222-4EDA-B311-6213EDFB9CA4}" dt="2025-06-25T12:31:48.933" v="18"/>
        <pc:sldMkLst>
          <pc:docMk/>
          <pc:sldMk cId="1475406973" sldId="423"/>
        </pc:sldMkLst>
        <pc:spChg chg="ord">
          <ac:chgData name="Taylor, Emily (DESE)" userId="6b3baf06-450c-4c65-88a2-9c6bd4d02d04" providerId="ADAL" clId="{775F1B97-B222-4EDA-B311-6213EDFB9CA4}" dt="2025-06-25T12:31:48.933" v="18"/>
          <ac:spMkLst>
            <pc:docMk/>
            <pc:sldMk cId="1475406973" sldId="423"/>
            <ac:spMk id="3" creationId="{75C520A1-6AC0-6D5E-35FB-489AF45B420E}"/>
          </ac:spMkLst>
        </pc:spChg>
      </pc:sldChg>
      <pc:sldChg chg="modSp mod">
        <pc:chgData name="Taylor, Emily (DESE)" userId="6b3baf06-450c-4c65-88a2-9c6bd4d02d04" providerId="ADAL" clId="{775F1B97-B222-4EDA-B311-6213EDFB9CA4}" dt="2025-06-25T12:31:57.612" v="23"/>
        <pc:sldMkLst>
          <pc:docMk/>
          <pc:sldMk cId="393219792" sldId="424"/>
        </pc:sldMkLst>
        <pc:spChg chg="ord">
          <ac:chgData name="Taylor, Emily (DESE)" userId="6b3baf06-450c-4c65-88a2-9c6bd4d02d04" providerId="ADAL" clId="{775F1B97-B222-4EDA-B311-6213EDFB9CA4}" dt="2025-06-25T12:31:57.612" v="23"/>
          <ac:spMkLst>
            <pc:docMk/>
            <pc:sldMk cId="393219792" sldId="424"/>
            <ac:spMk id="3" creationId="{35D6C02B-4DC4-CD0C-3C75-201EF9ECA761}"/>
          </ac:spMkLst>
        </pc:spChg>
      </pc:sldChg>
      <pc:sldChg chg="modSp mod">
        <pc:chgData name="Taylor, Emily (DESE)" userId="6b3baf06-450c-4c65-88a2-9c6bd4d02d04" providerId="ADAL" clId="{775F1B97-B222-4EDA-B311-6213EDFB9CA4}" dt="2025-06-25T12:32:04.701" v="27"/>
        <pc:sldMkLst>
          <pc:docMk/>
          <pc:sldMk cId="2497004016" sldId="429"/>
        </pc:sldMkLst>
        <pc:spChg chg="ord">
          <ac:chgData name="Taylor, Emily (DESE)" userId="6b3baf06-450c-4c65-88a2-9c6bd4d02d04" providerId="ADAL" clId="{775F1B97-B222-4EDA-B311-6213EDFB9CA4}" dt="2025-06-25T12:32:04.701" v="27"/>
          <ac:spMkLst>
            <pc:docMk/>
            <pc:sldMk cId="2497004016" sldId="429"/>
            <ac:spMk id="3" creationId="{0B222639-D64B-696B-5DAD-16374A4490D5}"/>
          </ac:spMkLst>
        </pc:spChg>
      </pc:sldChg>
      <pc:sldChg chg="modSp mod">
        <pc:chgData name="Taylor, Emily (DESE)" userId="6b3baf06-450c-4c65-88a2-9c6bd4d02d04" providerId="ADAL" clId="{775F1B97-B222-4EDA-B311-6213EDFB9CA4}" dt="2025-06-25T12:32:07.403" v="29"/>
        <pc:sldMkLst>
          <pc:docMk/>
          <pc:sldMk cId="331085824" sldId="433"/>
        </pc:sldMkLst>
        <pc:spChg chg="ord">
          <ac:chgData name="Taylor, Emily (DESE)" userId="6b3baf06-450c-4c65-88a2-9c6bd4d02d04" providerId="ADAL" clId="{775F1B97-B222-4EDA-B311-6213EDFB9CA4}" dt="2025-06-25T12:32:07.403" v="29"/>
          <ac:spMkLst>
            <pc:docMk/>
            <pc:sldMk cId="331085824" sldId="433"/>
            <ac:spMk id="3" creationId="{126110EC-54F8-C30E-472C-58A4E2AF0D21}"/>
          </ac:spMkLst>
        </pc:spChg>
      </pc:sldChg>
      <pc:sldChg chg="modSp mod">
        <pc:chgData name="Taylor, Emily (DESE)" userId="6b3baf06-450c-4c65-88a2-9c6bd4d02d04" providerId="ADAL" clId="{775F1B97-B222-4EDA-B311-6213EDFB9CA4}" dt="2025-06-25T12:32:12.155" v="33"/>
        <pc:sldMkLst>
          <pc:docMk/>
          <pc:sldMk cId="2631752574" sldId="437"/>
        </pc:sldMkLst>
        <pc:spChg chg="ord">
          <ac:chgData name="Taylor, Emily (DESE)" userId="6b3baf06-450c-4c65-88a2-9c6bd4d02d04" providerId="ADAL" clId="{775F1B97-B222-4EDA-B311-6213EDFB9CA4}" dt="2025-06-25T12:32:12.155" v="33"/>
          <ac:spMkLst>
            <pc:docMk/>
            <pc:sldMk cId="2631752574" sldId="437"/>
            <ac:spMk id="3" creationId="{EDBFA073-727D-B41D-CD0A-1C3824F414DB}"/>
          </ac:spMkLst>
        </pc:spChg>
      </pc:sldChg>
      <pc:sldChg chg="modSp mod">
        <pc:chgData name="Taylor, Emily (DESE)" userId="6b3baf06-450c-4c65-88a2-9c6bd4d02d04" providerId="ADAL" clId="{775F1B97-B222-4EDA-B311-6213EDFB9CA4}" dt="2025-06-25T12:29:17.085" v="3" actId="1036"/>
        <pc:sldMkLst>
          <pc:docMk/>
          <pc:sldMk cId="3029544482" sldId="591"/>
        </pc:sldMkLst>
        <pc:spChg chg="mod">
          <ac:chgData name="Taylor, Emily (DESE)" userId="6b3baf06-450c-4c65-88a2-9c6bd4d02d04" providerId="ADAL" clId="{775F1B97-B222-4EDA-B311-6213EDFB9CA4}" dt="2025-06-25T12:29:17.085" v="3" actId="1036"/>
          <ac:spMkLst>
            <pc:docMk/>
            <pc:sldMk cId="3029544482" sldId="591"/>
            <ac:spMk id="8" creationId="{05BE872F-A00D-4EA2-E7E6-1D59ABB2765C}"/>
          </ac:spMkLst>
        </pc:spChg>
      </pc:sldChg>
      <pc:sldChg chg="modSp mod">
        <pc:chgData name="Taylor, Emily (DESE)" userId="6b3baf06-450c-4c65-88a2-9c6bd4d02d04" providerId="ADAL" clId="{775F1B97-B222-4EDA-B311-6213EDFB9CA4}" dt="2025-06-25T12:33:36.043" v="44"/>
        <pc:sldMkLst>
          <pc:docMk/>
          <pc:sldMk cId="1598003679" sldId="619"/>
        </pc:sldMkLst>
        <pc:spChg chg="ord">
          <ac:chgData name="Taylor, Emily (DESE)" userId="6b3baf06-450c-4c65-88a2-9c6bd4d02d04" providerId="ADAL" clId="{775F1B97-B222-4EDA-B311-6213EDFB9CA4}" dt="2025-06-25T12:33:36.043" v="44"/>
          <ac:spMkLst>
            <pc:docMk/>
            <pc:sldMk cId="1598003679" sldId="619"/>
            <ac:spMk id="2" creationId="{2805FDD7-C9B3-EC9A-1620-D8A6C8D0F483}"/>
          </ac:spMkLst>
        </pc:spChg>
      </pc:sldChg>
      <pc:sldChg chg="modSp mod">
        <pc:chgData name="Taylor, Emily (DESE)" userId="6b3baf06-450c-4c65-88a2-9c6bd4d02d04" providerId="ADAL" clId="{775F1B97-B222-4EDA-B311-6213EDFB9CA4}" dt="2025-06-25T12:33:38.061" v="45"/>
        <pc:sldMkLst>
          <pc:docMk/>
          <pc:sldMk cId="1927563074" sldId="625"/>
        </pc:sldMkLst>
        <pc:spChg chg="ord">
          <ac:chgData name="Taylor, Emily (DESE)" userId="6b3baf06-450c-4c65-88a2-9c6bd4d02d04" providerId="ADAL" clId="{775F1B97-B222-4EDA-B311-6213EDFB9CA4}" dt="2025-06-25T12:33:38.061" v="45"/>
          <ac:spMkLst>
            <pc:docMk/>
            <pc:sldMk cId="1927563074" sldId="625"/>
            <ac:spMk id="3" creationId="{918FEA12-883B-BFE3-AFB4-951291F2CB70}"/>
          </ac:spMkLst>
        </pc:spChg>
      </pc:sldChg>
      <pc:sldChg chg="modSp mod">
        <pc:chgData name="Taylor, Emily (DESE)" userId="6b3baf06-450c-4c65-88a2-9c6bd4d02d04" providerId="ADAL" clId="{775F1B97-B222-4EDA-B311-6213EDFB9CA4}" dt="2025-06-25T12:32:14.204" v="34"/>
        <pc:sldMkLst>
          <pc:docMk/>
          <pc:sldMk cId="1888981251" sldId="627"/>
        </pc:sldMkLst>
        <pc:spChg chg="ord">
          <ac:chgData name="Taylor, Emily (DESE)" userId="6b3baf06-450c-4c65-88a2-9c6bd4d02d04" providerId="ADAL" clId="{775F1B97-B222-4EDA-B311-6213EDFB9CA4}" dt="2025-06-25T12:32:14.204" v="34"/>
          <ac:spMkLst>
            <pc:docMk/>
            <pc:sldMk cId="1888981251" sldId="627"/>
            <ac:spMk id="3" creationId="{301B2933-1C95-FE27-DA47-8DB76A43DCCD}"/>
          </ac:spMkLst>
        </pc:spChg>
      </pc:sldChg>
      <pc:sldChg chg="modSp mod">
        <pc:chgData name="Taylor, Emily (DESE)" userId="6b3baf06-450c-4c65-88a2-9c6bd4d02d04" providerId="ADAL" clId="{775F1B97-B222-4EDA-B311-6213EDFB9CA4}" dt="2025-06-25T12:31:52.659" v="20"/>
        <pc:sldMkLst>
          <pc:docMk/>
          <pc:sldMk cId="4060377525" sldId="628"/>
        </pc:sldMkLst>
        <pc:spChg chg="ord">
          <ac:chgData name="Taylor, Emily (DESE)" userId="6b3baf06-450c-4c65-88a2-9c6bd4d02d04" providerId="ADAL" clId="{775F1B97-B222-4EDA-B311-6213EDFB9CA4}" dt="2025-06-25T12:31:52.659" v="20"/>
          <ac:spMkLst>
            <pc:docMk/>
            <pc:sldMk cId="4060377525" sldId="628"/>
            <ac:spMk id="3" creationId="{5FDB42B3-C2BA-4A2B-0084-C59A744F9838}"/>
          </ac:spMkLst>
        </pc:spChg>
      </pc:sldChg>
      <pc:sldChg chg="modSp mod">
        <pc:chgData name="Taylor, Emily (DESE)" userId="6b3baf06-450c-4c65-88a2-9c6bd4d02d04" providerId="ADAL" clId="{775F1B97-B222-4EDA-B311-6213EDFB9CA4}" dt="2025-06-25T12:32:09.644" v="31"/>
        <pc:sldMkLst>
          <pc:docMk/>
          <pc:sldMk cId="2982756934" sldId="629"/>
        </pc:sldMkLst>
        <pc:spChg chg="ord">
          <ac:chgData name="Taylor, Emily (DESE)" userId="6b3baf06-450c-4c65-88a2-9c6bd4d02d04" providerId="ADAL" clId="{775F1B97-B222-4EDA-B311-6213EDFB9CA4}" dt="2025-06-25T12:32:09.644" v="31"/>
          <ac:spMkLst>
            <pc:docMk/>
            <pc:sldMk cId="2982756934" sldId="629"/>
            <ac:spMk id="3" creationId="{EDBFA073-727D-B41D-CD0A-1C3824F414DB}"/>
          </ac:spMkLst>
        </pc:spChg>
      </pc:sldChg>
      <pc:sldChg chg="modSp mod">
        <pc:chgData name="Taylor, Emily (DESE)" userId="6b3baf06-450c-4c65-88a2-9c6bd4d02d04" providerId="ADAL" clId="{775F1B97-B222-4EDA-B311-6213EDFB9CA4}" dt="2025-06-25T12:31:55.355" v="22"/>
        <pc:sldMkLst>
          <pc:docMk/>
          <pc:sldMk cId="827403345" sldId="630"/>
        </pc:sldMkLst>
        <pc:spChg chg="ord">
          <ac:chgData name="Taylor, Emily (DESE)" userId="6b3baf06-450c-4c65-88a2-9c6bd4d02d04" providerId="ADAL" clId="{775F1B97-B222-4EDA-B311-6213EDFB9CA4}" dt="2025-06-25T12:31:55.355" v="22"/>
          <ac:spMkLst>
            <pc:docMk/>
            <pc:sldMk cId="827403345" sldId="630"/>
            <ac:spMk id="3" creationId="{1E0E6104-961A-6A2E-12F1-30D1603F4BA4}"/>
          </ac:spMkLst>
        </pc:spChg>
      </pc:sldChg>
      <pc:sldChg chg="modSp mod">
        <pc:chgData name="Taylor, Emily (DESE)" userId="6b3baf06-450c-4c65-88a2-9c6bd4d02d04" providerId="ADAL" clId="{775F1B97-B222-4EDA-B311-6213EDFB9CA4}" dt="2025-06-25T12:31:59.627" v="24"/>
        <pc:sldMkLst>
          <pc:docMk/>
          <pc:sldMk cId="2986886458" sldId="632"/>
        </pc:sldMkLst>
        <pc:spChg chg="ord">
          <ac:chgData name="Taylor, Emily (DESE)" userId="6b3baf06-450c-4c65-88a2-9c6bd4d02d04" providerId="ADAL" clId="{775F1B97-B222-4EDA-B311-6213EDFB9CA4}" dt="2025-06-25T12:31:59.627" v="24"/>
          <ac:spMkLst>
            <pc:docMk/>
            <pc:sldMk cId="2986886458" sldId="632"/>
            <ac:spMk id="3" creationId="{1ADAA5E4-87F0-0C3A-7D48-DF6EB6511689}"/>
          </ac:spMkLst>
        </pc:spChg>
      </pc:sldChg>
      <pc:sldChg chg="modSp mod">
        <pc:chgData name="Taylor, Emily (DESE)" userId="6b3baf06-450c-4c65-88a2-9c6bd4d02d04" providerId="ADAL" clId="{775F1B97-B222-4EDA-B311-6213EDFB9CA4}" dt="2025-06-25T12:33:56.237" v="48"/>
        <pc:sldMkLst>
          <pc:docMk/>
          <pc:sldMk cId="4247728820" sldId="635"/>
        </pc:sldMkLst>
        <pc:spChg chg="ord">
          <ac:chgData name="Taylor, Emily (DESE)" userId="6b3baf06-450c-4c65-88a2-9c6bd4d02d04" providerId="ADAL" clId="{775F1B97-B222-4EDA-B311-6213EDFB9CA4}" dt="2025-06-25T12:33:56.237" v="48"/>
          <ac:spMkLst>
            <pc:docMk/>
            <pc:sldMk cId="4247728820" sldId="635"/>
            <ac:spMk id="5" creationId="{D72F4804-FAC0-2DB7-5F1F-8BE7C8E881B9}"/>
          </ac:spMkLst>
        </pc:spChg>
      </pc:sldChg>
      <pc:sldChg chg="modSp mod">
        <pc:chgData name="Taylor, Emily (DESE)" userId="6b3baf06-450c-4c65-88a2-9c6bd4d02d04" providerId="ADAL" clId="{775F1B97-B222-4EDA-B311-6213EDFB9CA4}" dt="2025-06-25T12:32:43.156" v="40"/>
        <pc:sldMkLst>
          <pc:docMk/>
          <pc:sldMk cId="4145641868" sldId="638"/>
        </pc:sldMkLst>
        <pc:spChg chg="ord">
          <ac:chgData name="Taylor, Emily (DESE)" userId="6b3baf06-450c-4c65-88a2-9c6bd4d02d04" providerId="ADAL" clId="{775F1B97-B222-4EDA-B311-6213EDFB9CA4}" dt="2025-06-25T12:30:34.181" v="8"/>
          <ac:spMkLst>
            <pc:docMk/>
            <pc:sldMk cId="4145641868" sldId="638"/>
            <ac:spMk id="3" creationId="{4554EE4E-585C-D42C-F830-A26FCE54E907}"/>
          </ac:spMkLst>
        </pc:spChg>
        <pc:spChg chg="ord">
          <ac:chgData name="Taylor, Emily (DESE)" userId="6b3baf06-450c-4c65-88a2-9c6bd4d02d04" providerId="ADAL" clId="{775F1B97-B222-4EDA-B311-6213EDFB9CA4}" dt="2025-06-25T12:30:35.564" v="9"/>
          <ac:spMkLst>
            <pc:docMk/>
            <pc:sldMk cId="4145641868" sldId="638"/>
            <ac:spMk id="6" creationId="{3BD2C5AB-2CDA-7A48-5E0E-16F9C9009CB6}"/>
          </ac:spMkLst>
        </pc:spChg>
        <pc:picChg chg="ord">
          <ac:chgData name="Taylor, Emily (DESE)" userId="6b3baf06-450c-4c65-88a2-9c6bd4d02d04" providerId="ADAL" clId="{775F1B97-B222-4EDA-B311-6213EDFB9CA4}" dt="2025-06-25T12:32:43.156" v="40"/>
          <ac:picMkLst>
            <pc:docMk/>
            <pc:sldMk cId="4145641868" sldId="638"/>
            <ac:picMk id="5" creationId="{BEE6CC74-850A-1765-EDB1-CC5AEAF8A1D2}"/>
          </ac:picMkLst>
        </pc:picChg>
      </pc:sldChg>
      <pc:sldChg chg="modSp mod">
        <pc:chgData name="Taylor, Emily (DESE)" userId="6b3baf06-450c-4c65-88a2-9c6bd4d02d04" providerId="ADAL" clId="{775F1B97-B222-4EDA-B311-6213EDFB9CA4}" dt="2025-06-25T12:32:16.052" v="35"/>
        <pc:sldMkLst>
          <pc:docMk/>
          <pc:sldMk cId="1566459280" sldId="640"/>
        </pc:sldMkLst>
        <pc:spChg chg="ord">
          <ac:chgData name="Taylor, Emily (DESE)" userId="6b3baf06-450c-4c65-88a2-9c6bd4d02d04" providerId="ADAL" clId="{775F1B97-B222-4EDA-B311-6213EDFB9CA4}" dt="2025-06-25T12:32:16.052" v="35"/>
          <ac:spMkLst>
            <pc:docMk/>
            <pc:sldMk cId="1566459280" sldId="640"/>
            <ac:spMk id="3" creationId="{EC487EDC-04C7-D87A-134B-FAB23C96D8B0}"/>
          </ac:spMkLst>
        </pc:spChg>
      </pc:sldChg>
      <pc:sldChg chg="modSp mod">
        <pc:chgData name="Taylor, Emily (DESE)" userId="6b3baf06-450c-4c65-88a2-9c6bd4d02d04" providerId="ADAL" clId="{775F1B97-B222-4EDA-B311-6213EDFB9CA4}" dt="2025-06-25T12:30:58.539" v="14"/>
        <pc:sldMkLst>
          <pc:docMk/>
          <pc:sldMk cId="1444457367" sldId="641"/>
        </pc:sldMkLst>
        <pc:spChg chg="ord">
          <ac:chgData name="Taylor, Emily (DESE)" userId="6b3baf06-450c-4c65-88a2-9c6bd4d02d04" providerId="ADAL" clId="{775F1B97-B222-4EDA-B311-6213EDFB9CA4}" dt="2025-06-25T12:30:58.539" v="14"/>
          <ac:spMkLst>
            <pc:docMk/>
            <pc:sldMk cId="1444457367" sldId="641"/>
            <ac:spMk id="4" creationId="{C0390616-8974-7E38-096C-3800D57C76EA}"/>
          </ac:spMkLst>
        </pc:spChg>
      </pc:sldChg>
      <pc:sldChg chg="modSp mod">
        <pc:chgData name="Taylor, Emily (DESE)" userId="6b3baf06-450c-4c65-88a2-9c6bd4d02d04" providerId="ADAL" clId="{775F1B97-B222-4EDA-B311-6213EDFB9CA4}" dt="2025-06-25T12:33:48.628" v="47"/>
        <pc:sldMkLst>
          <pc:docMk/>
          <pc:sldMk cId="115875263" sldId="642"/>
        </pc:sldMkLst>
        <pc:spChg chg="ord">
          <ac:chgData name="Taylor, Emily (DESE)" userId="6b3baf06-450c-4c65-88a2-9c6bd4d02d04" providerId="ADAL" clId="{775F1B97-B222-4EDA-B311-6213EDFB9CA4}" dt="2025-06-25T12:33:41.164" v="46"/>
          <ac:spMkLst>
            <pc:docMk/>
            <pc:sldMk cId="115875263" sldId="642"/>
            <ac:spMk id="5" creationId="{3C020642-A6D1-212F-FAFD-27A559747E18}"/>
          </ac:spMkLst>
        </pc:spChg>
        <pc:picChg chg="ord">
          <ac:chgData name="Taylor, Emily (DESE)" userId="6b3baf06-450c-4c65-88a2-9c6bd4d02d04" providerId="ADAL" clId="{775F1B97-B222-4EDA-B311-6213EDFB9CA4}" dt="2025-06-25T12:33:48.628" v="47"/>
          <ac:picMkLst>
            <pc:docMk/>
            <pc:sldMk cId="115875263" sldId="642"/>
            <ac:picMk id="12" creationId="{59FD43A4-99AF-0611-C1E8-2BA2C70C5364}"/>
          </ac:picMkLst>
        </pc:picChg>
      </pc:sldChg>
      <pc:sldChg chg="modSp mod">
        <pc:chgData name="Taylor, Emily (DESE)" userId="6b3baf06-450c-4c65-88a2-9c6bd4d02d04" providerId="ADAL" clId="{775F1B97-B222-4EDA-B311-6213EDFB9CA4}" dt="2025-06-25T12:30:47.180" v="10"/>
        <pc:sldMkLst>
          <pc:docMk/>
          <pc:sldMk cId="3836069562" sldId="645"/>
        </pc:sldMkLst>
        <pc:spChg chg="ord">
          <ac:chgData name="Taylor, Emily (DESE)" userId="6b3baf06-450c-4c65-88a2-9c6bd4d02d04" providerId="ADAL" clId="{775F1B97-B222-4EDA-B311-6213EDFB9CA4}" dt="2025-06-25T12:30:47.180" v="10"/>
          <ac:spMkLst>
            <pc:docMk/>
            <pc:sldMk cId="3836069562" sldId="645"/>
            <ac:spMk id="4" creationId="{171B8399-72C8-56CA-EE02-512DD4A2B013}"/>
          </ac:spMkLst>
        </pc:spChg>
      </pc:sldChg>
      <pc:sldChg chg="modSp mod">
        <pc:chgData name="Taylor, Emily (DESE)" userId="6b3baf06-450c-4c65-88a2-9c6bd4d02d04" providerId="ADAL" clId="{775F1B97-B222-4EDA-B311-6213EDFB9CA4}" dt="2025-06-25T12:30:09.484" v="6"/>
        <pc:sldMkLst>
          <pc:docMk/>
          <pc:sldMk cId="1085070889" sldId="647"/>
        </pc:sldMkLst>
        <pc:spChg chg="ord">
          <ac:chgData name="Taylor, Emily (DESE)" userId="6b3baf06-450c-4c65-88a2-9c6bd4d02d04" providerId="ADAL" clId="{775F1B97-B222-4EDA-B311-6213EDFB9CA4}" dt="2025-06-25T12:30:09.484" v="6"/>
          <ac:spMkLst>
            <pc:docMk/>
            <pc:sldMk cId="1085070889" sldId="647"/>
            <ac:spMk id="3" creationId="{642AE078-40BC-7D8D-678F-51AD63EEB547}"/>
          </ac:spMkLst>
        </pc:spChg>
      </pc:sldChg>
      <pc:sldChg chg="modSp mod">
        <pc:chgData name="Taylor, Emily (DESE)" userId="6b3baf06-450c-4c65-88a2-9c6bd4d02d04" providerId="ADAL" clId="{775F1B97-B222-4EDA-B311-6213EDFB9CA4}" dt="2025-06-25T12:32:02.427" v="26"/>
        <pc:sldMkLst>
          <pc:docMk/>
          <pc:sldMk cId="3603507077" sldId="650"/>
        </pc:sldMkLst>
        <pc:spChg chg="ord">
          <ac:chgData name="Taylor, Emily (DESE)" userId="6b3baf06-450c-4c65-88a2-9c6bd4d02d04" providerId="ADAL" clId="{775F1B97-B222-4EDA-B311-6213EDFB9CA4}" dt="2025-06-25T12:32:02.427" v="26"/>
          <ac:spMkLst>
            <pc:docMk/>
            <pc:sldMk cId="3603507077" sldId="650"/>
            <ac:spMk id="4" creationId="{752600B3-4298-8600-3FE0-DD9F8F676912}"/>
          </ac:spMkLst>
        </pc:spChg>
      </pc:sldChg>
      <pc:sldChg chg="modSp mod">
        <pc:chgData name="Taylor, Emily (DESE)" userId="6b3baf06-450c-4c65-88a2-9c6bd4d02d04" providerId="ADAL" clId="{775F1B97-B222-4EDA-B311-6213EDFB9CA4}" dt="2025-06-25T12:34:00.243" v="50"/>
        <pc:sldMkLst>
          <pc:docMk/>
          <pc:sldMk cId="757232329" sldId="651"/>
        </pc:sldMkLst>
        <pc:spChg chg="ord">
          <ac:chgData name="Taylor, Emily (DESE)" userId="6b3baf06-450c-4c65-88a2-9c6bd4d02d04" providerId="ADAL" clId="{775F1B97-B222-4EDA-B311-6213EDFB9CA4}" dt="2025-06-25T12:34:00.243" v="50"/>
          <ac:spMkLst>
            <pc:docMk/>
            <pc:sldMk cId="757232329" sldId="651"/>
            <ac:spMk id="3" creationId="{8284B909-7AA9-E3F3-E397-AE48547DD63F}"/>
          </ac:spMkLst>
        </pc:spChg>
      </pc:sldChg>
      <pc:sldChg chg="modSp mod">
        <pc:chgData name="Taylor, Emily (DESE)" userId="6b3baf06-450c-4c65-88a2-9c6bd4d02d04" providerId="ADAL" clId="{775F1B97-B222-4EDA-B311-6213EDFB9CA4}" dt="2025-06-25T12:33:58.292" v="49"/>
        <pc:sldMkLst>
          <pc:docMk/>
          <pc:sldMk cId="2634008597" sldId="653"/>
        </pc:sldMkLst>
        <pc:spChg chg="ord">
          <ac:chgData name="Taylor, Emily (DESE)" userId="6b3baf06-450c-4c65-88a2-9c6bd4d02d04" providerId="ADAL" clId="{775F1B97-B222-4EDA-B311-6213EDFB9CA4}" dt="2025-06-25T12:33:58.292" v="49"/>
          <ac:spMkLst>
            <pc:docMk/>
            <pc:sldMk cId="2634008597" sldId="653"/>
            <ac:spMk id="3" creationId="{6C88E41F-7BBF-DFD5-4EAB-59174A797727}"/>
          </ac:spMkLst>
        </pc:spChg>
      </pc:sldChg>
      <pc:sldChg chg="modSp mod">
        <pc:chgData name="Taylor, Emily (DESE)" userId="6b3baf06-450c-4c65-88a2-9c6bd4d02d04" providerId="ADAL" clId="{775F1B97-B222-4EDA-B311-6213EDFB9CA4}" dt="2025-06-25T12:29:55.779" v="5"/>
        <pc:sldMkLst>
          <pc:docMk/>
          <pc:sldMk cId="3290973388" sldId="654"/>
        </pc:sldMkLst>
        <pc:spChg chg="ord">
          <ac:chgData name="Taylor, Emily (DESE)" userId="6b3baf06-450c-4c65-88a2-9c6bd4d02d04" providerId="ADAL" clId="{775F1B97-B222-4EDA-B311-6213EDFB9CA4}" dt="2025-06-25T12:29:55.779" v="5"/>
          <ac:spMkLst>
            <pc:docMk/>
            <pc:sldMk cId="3290973388" sldId="654"/>
            <ac:spMk id="3" creationId="{6E1E928C-DB45-85B2-30D0-7735A63D9A5E}"/>
          </ac:spMkLst>
        </pc:sp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image" Target="../media/image38.jpeg"/></Relationships>
</file>

<file path=ppt/diagrams/_rels/data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image" Target="../media/image41.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image" Target="../media/image38.jpeg"/></Relationships>
</file>

<file path=ppt/diagrams/_rels/drawing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image" Target="../media/image4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A0A4F1-1F56-4DB1-9EF2-282ED02E0574}"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BBA3E9BE-4AE4-422C-8188-4906DFE4D941}">
      <dgm:prSet phldrT="[Text]" custT="1"/>
      <dgm:spPr/>
      <dgm:t>
        <a:bodyPr/>
        <a:lstStyle/>
        <a:p>
          <a:r>
            <a:rPr lang="en-US" sz="2600" b="1">
              <a:latin typeface="Arial" panose="020B0604020202020204" pitchFamily="34" charset="0"/>
              <a:cs typeface="Arial" panose="020B0604020202020204" pitchFamily="34" charset="0"/>
            </a:rPr>
            <a:t>Purpose</a:t>
          </a:r>
        </a:p>
      </dgm:t>
    </dgm:pt>
    <dgm:pt modelId="{DB79448D-2E81-4AB6-8078-E9358251C847}" type="parTrans" cxnId="{563BC3A4-8825-47FD-A4A9-B6DEB00DE4AF}">
      <dgm:prSet/>
      <dgm:spPr/>
      <dgm:t>
        <a:bodyPr/>
        <a:lstStyle/>
        <a:p>
          <a:endParaRPr lang="en-US"/>
        </a:p>
      </dgm:t>
    </dgm:pt>
    <dgm:pt modelId="{CBC3DA23-A74D-4CDE-8055-5B04329D0FC0}" type="sibTrans" cxnId="{563BC3A4-8825-47FD-A4A9-B6DEB00DE4AF}">
      <dgm:prSet/>
      <dgm:spPr/>
      <dgm:t>
        <a:bodyPr/>
        <a:lstStyle/>
        <a:p>
          <a:endParaRPr lang="en-US"/>
        </a:p>
      </dgm:t>
    </dgm:pt>
    <dgm:pt modelId="{63B07D01-5A44-44E2-B0A9-36F8D912B37B}">
      <dgm:prSet phldrT="[Text]" custT="1"/>
      <dgm:spPr/>
      <dgm:t>
        <a:bodyPr lIns="182880" rIns="182880"/>
        <a:lstStyle/>
        <a:p>
          <a:pPr marL="0">
            <a:buFont typeface="Arial" panose="020B0604020202020204" pitchFamily="34" charset="0"/>
            <a:buNone/>
          </a:pPr>
          <a:r>
            <a:rPr lang="en-US" sz="2400">
              <a:latin typeface="Arial" panose="020B0604020202020204" pitchFamily="34" charset="0"/>
              <a:cs typeface="Arial" panose="020B0604020202020204" pitchFamily="34" charset="0"/>
            </a:rPr>
            <a:t>To identify students who need additional support and provide an indicator of the effectiveness of instruction</a:t>
          </a:r>
        </a:p>
      </dgm:t>
      <dgm:extLst>
        <a:ext uri="{E40237B7-FDA0-4F09-8148-C483321AD2D9}">
          <dgm14:cNvPr xmlns:dgm14="http://schemas.microsoft.com/office/drawing/2010/diagram" id="0" name="" descr="Graphic showing the purpose, focus, and timeframe of screening. Purpose is to identify students who need additional support and provide an indicator of the effectiveness of instruction. Focus is all students. Timeframe is three times per year (e.g., fall, winter, spring).&#10;"/>
        </a:ext>
      </dgm:extLst>
    </dgm:pt>
    <dgm:pt modelId="{C3AC51F3-6980-429C-904D-D6170515D680}" type="parTrans" cxnId="{6CC799A6-9AC4-4C11-ABD3-18942EE45391}">
      <dgm:prSet/>
      <dgm:spPr/>
      <dgm:t>
        <a:bodyPr/>
        <a:lstStyle/>
        <a:p>
          <a:endParaRPr lang="en-US"/>
        </a:p>
      </dgm:t>
    </dgm:pt>
    <dgm:pt modelId="{3A8336B6-5A9E-4B42-A1A0-608F4B5E5F66}" type="sibTrans" cxnId="{6CC799A6-9AC4-4C11-ABD3-18942EE45391}">
      <dgm:prSet/>
      <dgm:spPr/>
      <dgm:t>
        <a:bodyPr/>
        <a:lstStyle/>
        <a:p>
          <a:endParaRPr lang="en-US"/>
        </a:p>
      </dgm:t>
    </dgm:pt>
    <dgm:pt modelId="{39929543-A8A7-43EF-B6F4-65433E76D3AF}">
      <dgm:prSet phldrT="[Text]" custT="1"/>
      <dgm:spPr/>
      <dgm:t>
        <a:bodyPr/>
        <a:lstStyle/>
        <a:p>
          <a:r>
            <a:rPr lang="en-US" sz="2600" b="1">
              <a:latin typeface="Arial" panose="020B0604020202020204" pitchFamily="34" charset="0"/>
              <a:cs typeface="Arial" panose="020B0604020202020204" pitchFamily="34" charset="0"/>
            </a:rPr>
            <a:t>Focus</a:t>
          </a:r>
        </a:p>
      </dgm:t>
    </dgm:pt>
    <dgm:pt modelId="{D7CD08FF-9E1E-42F7-BD50-1499D2950353}" type="parTrans" cxnId="{192BB04C-8A0C-4383-897B-76918478A4C2}">
      <dgm:prSet/>
      <dgm:spPr/>
      <dgm:t>
        <a:bodyPr/>
        <a:lstStyle/>
        <a:p>
          <a:endParaRPr lang="en-US"/>
        </a:p>
      </dgm:t>
    </dgm:pt>
    <dgm:pt modelId="{55853BDA-232E-4EB1-8B70-28E4299C45CB}" type="sibTrans" cxnId="{192BB04C-8A0C-4383-897B-76918478A4C2}">
      <dgm:prSet/>
      <dgm:spPr/>
      <dgm:t>
        <a:bodyPr/>
        <a:lstStyle/>
        <a:p>
          <a:endParaRPr lang="en-US"/>
        </a:p>
      </dgm:t>
    </dgm:pt>
    <dgm:pt modelId="{4CF8D8B0-7401-460F-8089-FDA33AF73B6B}">
      <dgm:prSet phldrT="[Text]" custT="1"/>
      <dgm:spPr/>
      <dgm:t>
        <a:bodyPr lIns="182880" rIns="182880"/>
        <a:lstStyle/>
        <a:p>
          <a:pPr marL="0">
            <a:buNone/>
          </a:pPr>
          <a:r>
            <a:rPr lang="en-US" sz="2400">
              <a:latin typeface="Arial" panose="020B0604020202020204" pitchFamily="34" charset="0"/>
              <a:cs typeface="Arial" panose="020B0604020202020204" pitchFamily="34" charset="0"/>
            </a:rPr>
            <a:t>All students</a:t>
          </a:r>
        </a:p>
      </dgm:t>
    </dgm:pt>
    <dgm:pt modelId="{53A79B31-0777-4FEE-A65F-9652D3904C4A}" type="parTrans" cxnId="{12332C72-BEC0-420E-8F01-7F90CC142326}">
      <dgm:prSet/>
      <dgm:spPr/>
      <dgm:t>
        <a:bodyPr/>
        <a:lstStyle/>
        <a:p>
          <a:endParaRPr lang="en-US"/>
        </a:p>
      </dgm:t>
    </dgm:pt>
    <dgm:pt modelId="{DA60CB1E-DF14-4649-934A-CAF3E81A3955}" type="sibTrans" cxnId="{12332C72-BEC0-420E-8F01-7F90CC142326}">
      <dgm:prSet/>
      <dgm:spPr/>
      <dgm:t>
        <a:bodyPr/>
        <a:lstStyle/>
        <a:p>
          <a:endParaRPr lang="en-US"/>
        </a:p>
      </dgm:t>
    </dgm:pt>
    <dgm:pt modelId="{5D78D114-CC20-4E26-8570-3BD695941C07}">
      <dgm:prSet phldrT="[Text]" custT="1"/>
      <dgm:spPr/>
      <dgm:t>
        <a:bodyPr/>
        <a:lstStyle/>
        <a:p>
          <a:r>
            <a:rPr lang="en-US" sz="2600" b="1">
              <a:latin typeface="Arial" panose="020B0604020202020204" pitchFamily="34" charset="0"/>
              <a:cs typeface="Arial" panose="020B0604020202020204" pitchFamily="34" charset="0"/>
            </a:rPr>
            <a:t>Timeframe</a:t>
          </a:r>
        </a:p>
      </dgm:t>
    </dgm:pt>
    <dgm:pt modelId="{E46AE5A8-1DF8-4A53-A0EC-629918636367}" type="parTrans" cxnId="{6CDB848A-2B7C-46CA-B64D-B055315BC1E0}">
      <dgm:prSet/>
      <dgm:spPr/>
      <dgm:t>
        <a:bodyPr/>
        <a:lstStyle/>
        <a:p>
          <a:endParaRPr lang="en-US"/>
        </a:p>
      </dgm:t>
    </dgm:pt>
    <dgm:pt modelId="{0796C852-05F5-41B7-BFDD-05CDD661E3FD}" type="sibTrans" cxnId="{6CDB848A-2B7C-46CA-B64D-B055315BC1E0}">
      <dgm:prSet/>
      <dgm:spPr/>
      <dgm:t>
        <a:bodyPr/>
        <a:lstStyle/>
        <a:p>
          <a:endParaRPr lang="en-US"/>
        </a:p>
      </dgm:t>
    </dgm:pt>
    <dgm:pt modelId="{BAD42D19-56A0-40CC-9952-8C0C1AA2993F}">
      <dgm:prSet phldrT="[Text]" custT="1"/>
      <dgm:spPr/>
      <dgm:t>
        <a:bodyPr lIns="182880" rIns="182880"/>
        <a:lstStyle/>
        <a:p>
          <a:pPr>
            <a:buFont typeface="Arial" panose="020B0604020202020204" pitchFamily="34" charset="0"/>
            <a:buNone/>
          </a:pPr>
          <a:r>
            <a:rPr lang="en-US" sz="2400">
              <a:latin typeface="Arial" panose="020B0604020202020204" pitchFamily="34" charset="0"/>
              <a:cs typeface="Arial" panose="020B0604020202020204" pitchFamily="34" charset="0"/>
            </a:rPr>
            <a:t>Three times per year (e.g., fall, winter, spring)</a:t>
          </a:r>
        </a:p>
      </dgm:t>
    </dgm:pt>
    <dgm:pt modelId="{3267BB1C-AEB4-4DCE-AA42-C727A67D779E}" type="parTrans" cxnId="{2801226D-676A-474D-9264-BB0577801E22}">
      <dgm:prSet/>
      <dgm:spPr/>
      <dgm:t>
        <a:bodyPr/>
        <a:lstStyle/>
        <a:p>
          <a:endParaRPr lang="en-US"/>
        </a:p>
      </dgm:t>
    </dgm:pt>
    <dgm:pt modelId="{7643EF23-D991-4D8A-85B2-A778DF506136}" type="sibTrans" cxnId="{2801226D-676A-474D-9264-BB0577801E22}">
      <dgm:prSet/>
      <dgm:spPr/>
      <dgm:t>
        <a:bodyPr/>
        <a:lstStyle/>
        <a:p>
          <a:endParaRPr lang="en-US"/>
        </a:p>
      </dgm:t>
    </dgm:pt>
    <dgm:pt modelId="{98115771-F986-425F-A97C-252E24E8E320}" type="pres">
      <dgm:prSet presAssocID="{47A0A4F1-1F56-4DB1-9EF2-282ED02E0574}" presName="Name0" presStyleCnt="0">
        <dgm:presLayoutVars>
          <dgm:dir/>
          <dgm:animLvl val="lvl"/>
          <dgm:resizeHandles val="exact"/>
        </dgm:presLayoutVars>
      </dgm:prSet>
      <dgm:spPr/>
    </dgm:pt>
    <dgm:pt modelId="{DCD84397-F42C-4686-9A59-16A4886F5997}" type="pres">
      <dgm:prSet presAssocID="{BBA3E9BE-4AE4-422C-8188-4906DFE4D941}" presName="linNode" presStyleCnt="0"/>
      <dgm:spPr/>
    </dgm:pt>
    <dgm:pt modelId="{155CB603-B812-429A-BCD5-945BDDEE190D}" type="pres">
      <dgm:prSet presAssocID="{BBA3E9BE-4AE4-422C-8188-4906DFE4D941}" presName="parTx" presStyleLbl="revTx" presStyleIdx="0" presStyleCnt="3">
        <dgm:presLayoutVars>
          <dgm:chMax val="1"/>
          <dgm:bulletEnabled val="1"/>
        </dgm:presLayoutVars>
      </dgm:prSet>
      <dgm:spPr/>
    </dgm:pt>
    <dgm:pt modelId="{C0A64F08-FFDD-4989-AB18-2FDF174E7983}" type="pres">
      <dgm:prSet presAssocID="{BBA3E9BE-4AE4-422C-8188-4906DFE4D941}" presName="bracket" presStyleLbl="parChTrans1D1" presStyleIdx="0" presStyleCnt="3"/>
      <dgm:spPr/>
    </dgm:pt>
    <dgm:pt modelId="{EFD87E70-77EE-4F86-8AED-AB5BD87A2EAC}" type="pres">
      <dgm:prSet presAssocID="{BBA3E9BE-4AE4-422C-8188-4906DFE4D941}" presName="spH" presStyleCnt="0"/>
      <dgm:spPr/>
    </dgm:pt>
    <dgm:pt modelId="{14F294E7-2340-4B47-9872-FCF923142E8A}" type="pres">
      <dgm:prSet presAssocID="{BBA3E9BE-4AE4-422C-8188-4906DFE4D941}" presName="desTx" presStyleLbl="node1" presStyleIdx="0" presStyleCnt="3">
        <dgm:presLayoutVars>
          <dgm:bulletEnabled val="1"/>
        </dgm:presLayoutVars>
      </dgm:prSet>
      <dgm:spPr/>
    </dgm:pt>
    <dgm:pt modelId="{828F92B5-CD44-4EFB-A2BA-3A31F690B5A2}" type="pres">
      <dgm:prSet presAssocID="{CBC3DA23-A74D-4CDE-8055-5B04329D0FC0}" presName="spV" presStyleCnt="0"/>
      <dgm:spPr/>
    </dgm:pt>
    <dgm:pt modelId="{3E8D5155-F84E-4F7E-B203-CC603932405B}" type="pres">
      <dgm:prSet presAssocID="{39929543-A8A7-43EF-B6F4-65433E76D3AF}" presName="linNode" presStyleCnt="0"/>
      <dgm:spPr/>
    </dgm:pt>
    <dgm:pt modelId="{A990F804-F0FA-47C2-800F-5E8F131531D3}" type="pres">
      <dgm:prSet presAssocID="{39929543-A8A7-43EF-B6F4-65433E76D3AF}" presName="parTx" presStyleLbl="revTx" presStyleIdx="1" presStyleCnt="3">
        <dgm:presLayoutVars>
          <dgm:chMax val="1"/>
          <dgm:bulletEnabled val="1"/>
        </dgm:presLayoutVars>
      </dgm:prSet>
      <dgm:spPr/>
    </dgm:pt>
    <dgm:pt modelId="{7D82A6CA-176D-487E-96F4-FF75160AF86E}" type="pres">
      <dgm:prSet presAssocID="{39929543-A8A7-43EF-B6F4-65433E76D3AF}" presName="bracket" presStyleLbl="parChTrans1D1" presStyleIdx="1" presStyleCnt="3"/>
      <dgm:spPr/>
    </dgm:pt>
    <dgm:pt modelId="{B9A53A16-C431-41A7-8B6A-5A92617EAC35}" type="pres">
      <dgm:prSet presAssocID="{39929543-A8A7-43EF-B6F4-65433E76D3AF}" presName="spH" presStyleCnt="0"/>
      <dgm:spPr/>
    </dgm:pt>
    <dgm:pt modelId="{E793CB0E-68E1-42F0-9651-1F882C6C2741}" type="pres">
      <dgm:prSet presAssocID="{39929543-A8A7-43EF-B6F4-65433E76D3AF}" presName="desTx" presStyleLbl="node1" presStyleIdx="1" presStyleCnt="3">
        <dgm:presLayoutVars>
          <dgm:bulletEnabled val="1"/>
        </dgm:presLayoutVars>
      </dgm:prSet>
      <dgm:spPr/>
    </dgm:pt>
    <dgm:pt modelId="{AB4BC009-8B95-416B-A4CB-768D9BD4BFD1}" type="pres">
      <dgm:prSet presAssocID="{55853BDA-232E-4EB1-8B70-28E4299C45CB}" presName="spV" presStyleCnt="0"/>
      <dgm:spPr/>
    </dgm:pt>
    <dgm:pt modelId="{2CFF1985-2155-48E5-8A51-E8202A131E00}" type="pres">
      <dgm:prSet presAssocID="{5D78D114-CC20-4E26-8570-3BD695941C07}" presName="linNode" presStyleCnt="0"/>
      <dgm:spPr/>
    </dgm:pt>
    <dgm:pt modelId="{85CB8EE5-5B42-4485-A1BF-8402A14B620F}" type="pres">
      <dgm:prSet presAssocID="{5D78D114-CC20-4E26-8570-3BD695941C07}" presName="parTx" presStyleLbl="revTx" presStyleIdx="2" presStyleCnt="3">
        <dgm:presLayoutVars>
          <dgm:chMax val="1"/>
          <dgm:bulletEnabled val="1"/>
        </dgm:presLayoutVars>
      </dgm:prSet>
      <dgm:spPr/>
    </dgm:pt>
    <dgm:pt modelId="{91D0AB15-1CE6-4B03-8C44-59AF47BF3A13}" type="pres">
      <dgm:prSet presAssocID="{5D78D114-CC20-4E26-8570-3BD695941C07}" presName="bracket" presStyleLbl="parChTrans1D1" presStyleIdx="2" presStyleCnt="3"/>
      <dgm:spPr/>
    </dgm:pt>
    <dgm:pt modelId="{760D8E2D-02F7-4E8D-8245-5292C303AD44}" type="pres">
      <dgm:prSet presAssocID="{5D78D114-CC20-4E26-8570-3BD695941C07}" presName="spH" presStyleCnt="0"/>
      <dgm:spPr/>
    </dgm:pt>
    <dgm:pt modelId="{C47CAB64-E9B1-4725-9358-F88D5175BF85}" type="pres">
      <dgm:prSet presAssocID="{5D78D114-CC20-4E26-8570-3BD695941C07}" presName="desTx" presStyleLbl="node1" presStyleIdx="2" presStyleCnt="3">
        <dgm:presLayoutVars>
          <dgm:bulletEnabled val="1"/>
        </dgm:presLayoutVars>
      </dgm:prSet>
      <dgm:spPr/>
    </dgm:pt>
  </dgm:ptLst>
  <dgm:cxnLst>
    <dgm:cxn modelId="{AAFBBB09-FD75-4912-A5C8-B768689A2A7D}" type="presOf" srcId="{4CF8D8B0-7401-460F-8089-FDA33AF73B6B}" destId="{E793CB0E-68E1-42F0-9651-1F882C6C2741}" srcOrd="0" destOrd="0" presId="urn:diagrams.loki3.com/BracketList"/>
    <dgm:cxn modelId="{48E19417-FBB6-4E58-AF76-775772AC40C5}" type="presOf" srcId="{BAD42D19-56A0-40CC-9952-8C0C1AA2993F}" destId="{C47CAB64-E9B1-4725-9358-F88D5175BF85}" srcOrd="0" destOrd="0" presId="urn:diagrams.loki3.com/BracketList"/>
    <dgm:cxn modelId="{7D12963D-2B69-4EB3-B476-53C8E002C9F5}" type="presOf" srcId="{BBA3E9BE-4AE4-422C-8188-4906DFE4D941}" destId="{155CB603-B812-429A-BCD5-945BDDEE190D}" srcOrd="0" destOrd="0" presId="urn:diagrams.loki3.com/BracketList"/>
    <dgm:cxn modelId="{C1E3F160-279D-4C5A-AAA8-5621CD05590A}" type="presOf" srcId="{5D78D114-CC20-4E26-8570-3BD695941C07}" destId="{85CB8EE5-5B42-4485-A1BF-8402A14B620F}" srcOrd="0" destOrd="0" presId="urn:diagrams.loki3.com/BracketList"/>
    <dgm:cxn modelId="{192BB04C-8A0C-4383-897B-76918478A4C2}" srcId="{47A0A4F1-1F56-4DB1-9EF2-282ED02E0574}" destId="{39929543-A8A7-43EF-B6F4-65433E76D3AF}" srcOrd="1" destOrd="0" parTransId="{D7CD08FF-9E1E-42F7-BD50-1499D2950353}" sibTransId="{55853BDA-232E-4EB1-8B70-28E4299C45CB}"/>
    <dgm:cxn modelId="{2801226D-676A-474D-9264-BB0577801E22}" srcId="{5D78D114-CC20-4E26-8570-3BD695941C07}" destId="{BAD42D19-56A0-40CC-9952-8C0C1AA2993F}" srcOrd="0" destOrd="0" parTransId="{3267BB1C-AEB4-4DCE-AA42-C727A67D779E}" sibTransId="{7643EF23-D991-4D8A-85B2-A778DF506136}"/>
    <dgm:cxn modelId="{12332C72-BEC0-420E-8F01-7F90CC142326}" srcId="{39929543-A8A7-43EF-B6F4-65433E76D3AF}" destId="{4CF8D8B0-7401-460F-8089-FDA33AF73B6B}" srcOrd="0" destOrd="0" parTransId="{53A79B31-0777-4FEE-A65F-9652D3904C4A}" sibTransId="{DA60CB1E-DF14-4649-934A-CAF3E81A3955}"/>
    <dgm:cxn modelId="{6CDB848A-2B7C-46CA-B64D-B055315BC1E0}" srcId="{47A0A4F1-1F56-4DB1-9EF2-282ED02E0574}" destId="{5D78D114-CC20-4E26-8570-3BD695941C07}" srcOrd="2" destOrd="0" parTransId="{E46AE5A8-1DF8-4A53-A0EC-629918636367}" sibTransId="{0796C852-05F5-41B7-BFDD-05CDD661E3FD}"/>
    <dgm:cxn modelId="{563BC3A4-8825-47FD-A4A9-B6DEB00DE4AF}" srcId="{47A0A4F1-1F56-4DB1-9EF2-282ED02E0574}" destId="{BBA3E9BE-4AE4-422C-8188-4906DFE4D941}" srcOrd="0" destOrd="0" parTransId="{DB79448D-2E81-4AB6-8078-E9358251C847}" sibTransId="{CBC3DA23-A74D-4CDE-8055-5B04329D0FC0}"/>
    <dgm:cxn modelId="{6CC799A6-9AC4-4C11-ABD3-18942EE45391}" srcId="{BBA3E9BE-4AE4-422C-8188-4906DFE4D941}" destId="{63B07D01-5A44-44E2-B0A9-36F8D912B37B}" srcOrd="0" destOrd="0" parTransId="{C3AC51F3-6980-429C-904D-D6170515D680}" sibTransId="{3A8336B6-5A9E-4B42-A1A0-608F4B5E5F66}"/>
    <dgm:cxn modelId="{865C09AD-80C3-4A67-83BE-EDF6FCEC8B7E}" type="presOf" srcId="{47A0A4F1-1F56-4DB1-9EF2-282ED02E0574}" destId="{98115771-F986-425F-A97C-252E24E8E320}" srcOrd="0" destOrd="0" presId="urn:diagrams.loki3.com/BracketList"/>
    <dgm:cxn modelId="{1C72C6C6-CEEE-4712-A9C3-116E55FF63A8}" type="presOf" srcId="{39929543-A8A7-43EF-B6F4-65433E76D3AF}" destId="{A990F804-F0FA-47C2-800F-5E8F131531D3}" srcOrd="0" destOrd="0" presId="urn:diagrams.loki3.com/BracketList"/>
    <dgm:cxn modelId="{ED5324D7-2F16-4AB6-AC37-ADD9EE8F5BEE}" type="presOf" srcId="{63B07D01-5A44-44E2-B0A9-36F8D912B37B}" destId="{14F294E7-2340-4B47-9872-FCF923142E8A}" srcOrd="0" destOrd="0" presId="urn:diagrams.loki3.com/BracketList"/>
    <dgm:cxn modelId="{2EA7A588-6DA8-4F3E-A39F-415400F63883}" type="presParOf" srcId="{98115771-F986-425F-A97C-252E24E8E320}" destId="{DCD84397-F42C-4686-9A59-16A4886F5997}" srcOrd="0" destOrd="0" presId="urn:diagrams.loki3.com/BracketList"/>
    <dgm:cxn modelId="{2AB425AC-0A94-4D10-A26E-F206D8A0A0DD}" type="presParOf" srcId="{DCD84397-F42C-4686-9A59-16A4886F5997}" destId="{155CB603-B812-429A-BCD5-945BDDEE190D}" srcOrd="0" destOrd="0" presId="urn:diagrams.loki3.com/BracketList"/>
    <dgm:cxn modelId="{643B5430-DF32-4810-87E8-62D57E936125}" type="presParOf" srcId="{DCD84397-F42C-4686-9A59-16A4886F5997}" destId="{C0A64F08-FFDD-4989-AB18-2FDF174E7983}" srcOrd="1" destOrd="0" presId="urn:diagrams.loki3.com/BracketList"/>
    <dgm:cxn modelId="{F7642065-AB1E-467A-B3F8-332C1C5CAF34}" type="presParOf" srcId="{DCD84397-F42C-4686-9A59-16A4886F5997}" destId="{EFD87E70-77EE-4F86-8AED-AB5BD87A2EAC}" srcOrd="2" destOrd="0" presId="urn:diagrams.loki3.com/BracketList"/>
    <dgm:cxn modelId="{AB0E2DDC-CBB9-4537-9811-00ECE5F7CFC0}" type="presParOf" srcId="{DCD84397-F42C-4686-9A59-16A4886F5997}" destId="{14F294E7-2340-4B47-9872-FCF923142E8A}" srcOrd="3" destOrd="0" presId="urn:diagrams.loki3.com/BracketList"/>
    <dgm:cxn modelId="{B8A2661D-1C71-474B-B92D-F172A759ED85}" type="presParOf" srcId="{98115771-F986-425F-A97C-252E24E8E320}" destId="{828F92B5-CD44-4EFB-A2BA-3A31F690B5A2}" srcOrd="1" destOrd="0" presId="urn:diagrams.loki3.com/BracketList"/>
    <dgm:cxn modelId="{2EE50B48-295C-49DD-90E9-62BADC8C7988}" type="presParOf" srcId="{98115771-F986-425F-A97C-252E24E8E320}" destId="{3E8D5155-F84E-4F7E-B203-CC603932405B}" srcOrd="2" destOrd="0" presId="urn:diagrams.loki3.com/BracketList"/>
    <dgm:cxn modelId="{C8AECE6F-4B29-42CA-B64D-FA9486902978}" type="presParOf" srcId="{3E8D5155-F84E-4F7E-B203-CC603932405B}" destId="{A990F804-F0FA-47C2-800F-5E8F131531D3}" srcOrd="0" destOrd="0" presId="urn:diagrams.loki3.com/BracketList"/>
    <dgm:cxn modelId="{31B506A5-5980-4BDD-A26A-B011C6EC0032}" type="presParOf" srcId="{3E8D5155-F84E-4F7E-B203-CC603932405B}" destId="{7D82A6CA-176D-487E-96F4-FF75160AF86E}" srcOrd="1" destOrd="0" presId="urn:diagrams.loki3.com/BracketList"/>
    <dgm:cxn modelId="{D5AE3DF7-43BF-4EA6-A38A-4AEDDE94A5E6}" type="presParOf" srcId="{3E8D5155-F84E-4F7E-B203-CC603932405B}" destId="{B9A53A16-C431-41A7-8B6A-5A92617EAC35}" srcOrd="2" destOrd="0" presId="urn:diagrams.loki3.com/BracketList"/>
    <dgm:cxn modelId="{584E1245-EB06-480B-A89B-1ACA67D7AA05}" type="presParOf" srcId="{3E8D5155-F84E-4F7E-B203-CC603932405B}" destId="{E793CB0E-68E1-42F0-9651-1F882C6C2741}" srcOrd="3" destOrd="0" presId="urn:diagrams.loki3.com/BracketList"/>
    <dgm:cxn modelId="{1499B1F3-1AF1-4C04-818D-F7874DB0DCF2}" type="presParOf" srcId="{98115771-F986-425F-A97C-252E24E8E320}" destId="{AB4BC009-8B95-416B-A4CB-768D9BD4BFD1}" srcOrd="3" destOrd="0" presId="urn:diagrams.loki3.com/BracketList"/>
    <dgm:cxn modelId="{16E05DBD-9EE7-4E59-BBB7-0B482F3DBDFE}" type="presParOf" srcId="{98115771-F986-425F-A97C-252E24E8E320}" destId="{2CFF1985-2155-48E5-8A51-E8202A131E00}" srcOrd="4" destOrd="0" presId="urn:diagrams.loki3.com/BracketList"/>
    <dgm:cxn modelId="{76E45812-97DE-4524-9734-AC7EA922C328}" type="presParOf" srcId="{2CFF1985-2155-48E5-8A51-E8202A131E00}" destId="{85CB8EE5-5B42-4485-A1BF-8402A14B620F}" srcOrd="0" destOrd="0" presId="urn:diagrams.loki3.com/BracketList"/>
    <dgm:cxn modelId="{1D2D5898-14A2-459C-BCC4-339C1C220595}" type="presParOf" srcId="{2CFF1985-2155-48E5-8A51-E8202A131E00}" destId="{91D0AB15-1CE6-4B03-8C44-59AF47BF3A13}" srcOrd="1" destOrd="0" presId="urn:diagrams.loki3.com/BracketList"/>
    <dgm:cxn modelId="{1BF3B147-CCDF-423C-9E3F-2BFDD32BC068}" type="presParOf" srcId="{2CFF1985-2155-48E5-8A51-E8202A131E00}" destId="{760D8E2D-02F7-4E8D-8245-5292C303AD44}" srcOrd="2" destOrd="0" presId="urn:diagrams.loki3.com/BracketList"/>
    <dgm:cxn modelId="{0DBE6363-E167-4991-8A58-927DBE081723}" type="presParOf" srcId="{2CFF1985-2155-48E5-8A51-E8202A131E00}" destId="{C47CAB64-E9B1-4725-9358-F88D5175BF85}" srcOrd="3" destOrd="0" presId="urn:diagrams.loki3.com/Bracke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74802D-ACC2-4AF1-8765-699A61159BD1}"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US"/>
        </a:p>
      </dgm:t>
    </dgm:pt>
    <dgm:pt modelId="{F7FDA9D2-CB55-469D-AA1B-03FF40F18311}">
      <dgm:prSet phldrT="[Text]"/>
      <dgm:spPr/>
      <dgm:t>
        <a:bodyPr/>
        <a:lstStyle/>
        <a:p>
          <a:r>
            <a:rPr lang="en-US">
              <a:latin typeface="Arial" panose="020B0604020202020204" pitchFamily="34" charset="0"/>
              <a:cs typeface="Arial" panose="020B0604020202020204" pitchFamily="34" charset="0"/>
            </a:rPr>
            <a:t>Does the assessment provide the data we need to answer our questions? </a:t>
          </a:r>
        </a:p>
      </dgm:t>
    </dgm:pt>
    <dgm:pt modelId="{BE9184C5-5087-409C-9539-D7AA64062E8F}" type="parTrans" cxnId="{7B21F038-8BEB-4A86-AE81-D7DD1217DFF6}">
      <dgm:prSet/>
      <dgm:spPr/>
      <dgm:t>
        <a:bodyPr/>
        <a:lstStyle/>
        <a:p>
          <a:endParaRPr lang="en-US"/>
        </a:p>
      </dgm:t>
    </dgm:pt>
    <dgm:pt modelId="{F5A7D77C-E693-4E2F-B03F-3343C0ECD127}" type="sibTrans" cxnId="{7B21F038-8BEB-4A86-AE81-D7DD1217DFF6}">
      <dgm:prSet/>
      <dgm:spPr/>
      <dgm:t>
        <a:bodyPr/>
        <a:lstStyle/>
        <a:p>
          <a:endParaRPr lang="en-US"/>
        </a:p>
      </dgm:t>
    </dgm:pt>
    <dgm:pt modelId="{1DB511C3-9750-453D-BE02-EB9533B9595C}">
      <dgm:prSet phldrT="[Text]"/>
      <dgm:spPr/>
      <dgm:t>
        <a:bodyPr/>
        <a:lstStyle/>
        <a:p>
          <a:pPr>
            <a:buNone/>
          </a:pPr>
          <a:r>
            <a:rPr lang="en-US">
              <a:latin typeface="Arial" panose="020B0604020202020204" pitchFamily="34" charset="0"/>
              <a:cs typeface="Arial" panose="020B0604020202020204" pitchFamily="34" charset="0"/>
            </a:rPr>
            <a:t>How practical and relevant is the assessment, based on your context?</a:t>
          </a:r>
        </a:p>
      </dgm:t>
    </dgm:pt>
    <dgm:pt modelId="{35BF0B98-7257-4637-8232-6FB9BD758C82}" type="parTrans" cxnId="{E2319713-75F5-4DA5-8CD0-4696AD4E5D6E}">
      <dgm:prSet/>
      <dgm:spPr/>
      <dgm:t>
        <a:bodyPr/>
        <a:lstStyle/>
        <a:p>
          <a:endParaRPr lang="en-US"/>
        </a:p>
      </dgm:t>
    </dgm:pt>
    <dgm:pt modelId="{1DBD4343-3364-47EE-B5FB-B1851D911020}" type="sibTrans" cxnId="{E2319713-75F5-4DA5-8CD0-4696AD4E5D6E}">
      <dgm:prSet/>
      <dgm:spPr/>
      <dgm:t>
        <a:bodyPr/>
        <a:lstStyle/>
        <a:p>
          <a:endParaRPr lang="en-US"/>
        </a:p>
      </dgm:t>
    </dgm:pt>
    <dgm:pt modelId="{F1486D9C-5D01-45D1-934D-5362231EC6FA}">
      <dgm:prSet phldrT="[Text]"/>
      <dgm:spPr/>
      <dgm:t>
        <a:bodyPr/>
        <a:lstStyle/>
        <a:p>
          <a:r>
            <a:rPr lang="en-US">
              <a:latin typeface="Arial" panose="020B0604020202020204" pitchFamily="34" charset="0"/>
              <a:cs typeface="Arial" panose="020B0604020202020204" pitchFamily="34" charset="0"/>
            </a:rPr>
            <a:t>Is there evidence that the assessment accurately measures the students’ skills?</a:t>
          </a:r>
        </a:p>
      </dgm:t>
    </dgm:pt>
    <dgm:pt modelId="{3A1BBF27-389D-4D57-B3C9-5DB95F8D148E}" type="parTrans" cxnId="{B3A6EA7C-AD56-4C9E-866E-2DC1D14DADA0}">
      <dgm:prSet/>
      <dgm:spPr/>
      <dgm:t>
        <a:bodyPr/>
        <a:lstStyle/>
        <a:p>
          <a:endParaRPr lang="en-US"/>
        </a:p>
      </dgm:t>
    </dgm:pt>
    <dgm:pt modelId="{CD25C936-9834-4DB4-832C-2E2C3F2FD769}" type="sibTrans" cxnId="{B3A6EA7C-AD56-4C9E-866E-2DC1D14DADA0}">
      <dgm:prSet/>
      <dgm:spPr/>
      <dgm:t>
        <a:bodyPr/>
        <a:lstStyle/>
        <a:p>
          <a:endParaRPr lang="en-US"/>
        </a:p>
      </dgm:t>
    </dgm:pt>
    <dgm:pt modelId="{113BA833-7E9D-4F53-90BC-55BC3557A9DA}" type="pres">
      <dgm:prSet presAssocID="{A574802D-ACC2-4AF1-8765-699A61159BD1}" presName="Name0" presStyleCnt="0">
        <dgm:presLayoutVars>
          <dgm:dir/>
          <dgm:resizeHandles val="exact"/>
        </dgm:presLayoutVars>
      </dgm:prSet>
      <dgm:spPr/>
    </dgm:pt>
    <dgm:pt modelId="{61EE8CF4-B830-4635-9CB3-1DE2DCE8F2B9}" type="pres">
      <dgm:prSet presAssocID="{F7FDA9D2-CB55-469D-AA1B-03FF40F18311}" presName="compNode" presStyleCnt="0"/>
      <dgm:spPr/>
    </dgm:pt>
    <dgm:pt modelId="{E0BE1B27-D785-4F1E-94C6-8756CE9B572F}" type="pres">
      <dgm:prSet presAssocID="{F7FDA9D2-CB55-469D-AA1B-03FF40F18311}" presName="pictRect" presStyleLbl="node1" presStyleIdx="0" presStyleCnt="3"/>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A group of adults having a discussion."/>
        </a:ext>
      </dgm:extLst>
    </dgm:pt>
    <dgm:pt modelId="{B56B8969-E0F1-4F7A-B539-0406E1714103}" type="pres">
      <dgm:prSet presAssocID="{F7FDA9D2-CB55-469D-AA1B-03FF40F18311}" presName="textRect" presStyleLbl="revTx" presStyleIdx="0" presStyleCnt="3">
        <dgm:presLayoutVars>
          <dgm:bulletEnabled val="1"/>
        </dgm:presLayoutVars>
      </dgm:prSet>
      <dgm:spPr/>
    </dgm:pt>
    <dgm:pt modelId="{4C4DC154-311B-4D04-8DBF-9FF30C0E3DAF}" type="pres">
      <dgm:prSet presAssocID="{F5A7D77C-E693-4E2F-B03F-3343C0ECD127}" presName="sibTrans" presStyleLbl="sibTrans2D1" presStyleIdx="0" presStyleCnt="0"/>
      <dgm:spPr/>
    </dgm:pt>
    <dgm:pt modelId="{C2235EF2-A078-49CE-BFEE-57F104F97DDF}" type="pres">
      <dgm:prSet presAssocID="{1DB511C3-9750-453D-BE02-EB9533B9595C}" presName="compNode" presStyleCnt="0"/>
      <dgm:spPr/>
    </dgm:pt>
    <dgm:pt modelId="{950EE82F-DA1E-4DC9-BFEF-05317C671A99}" type="pres">
      <dgm:prSet presAssocID="{1DB511C3-9750-453D-BE02-EB9533B9595C}" presName="pictRect" presStyleLbl="node1" presStyleIdx="1" presStyleCnt="3"/>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Young Asian children seated at a table having snack."/>
        </a:ext>
      </dgm:extLst>
    </dgm:pt>
    <dgm:pt modelId="{ED3666FC-AC64-4550-9256-3398388373AA}" type="pres">
      <dgm:prSet presAssocID="{1DB511C3-9750-453D-BE02-EB9533B9595C}" presName="textRect" presStyleLbl="revTx" presStyleIdx="1" presStyleCnt="3">
        <dgm:presLayoutVars>
          <dgm:bulletEnabled val="1"/>
        </dgm:presLayoutVars>
      </dgm:prSet>
      <dgm:spPr/>
    </dgm:pt>
    <dgm:pt modelId="{DA8EC247-6EC4-4994-BE51-65FE56B952F1}" type="pres">
      <dgm:prSet presAssocID="{1DBD4343-3364-47EE-B5FB-B1851D911020}" presName="sibTrans" presStyleLbl="sibTrans2D1" presStyleIdx="0" presStyleCnt="0"/>
      <dgm:spPr/>
    </dgm:pt>
    <dgm:pt modelId="{6BDA57ED-1740-4D15-B526-A9E8EC93DF83}" type="pres">
      <dgm:prSet presAssocID="{F1486D9C-5D01-45D1-934D-5362231EC6FA}" presName="compNode" presStyleCnt="0"/>
      <dgm:spPr/>
    </dgm:pt>
    <dgm:pt modelId="{904983F4-1F13-4163-87A6-0C515292BE71}" type="pres">
      <dgm:prSet presAssocID="{F1486D9C-5D01-45D1-934D-5362231EC6FA}" presName="pictRect" presStyleLbl="node1" presStyleIdx="2" presStyleCnt="3"/>
      <dgm:spPr>
        <a:blipFill rotWithShape="1">
          <a:blip xmlns:r="http://schemas.openxmlformats.org/officeDocument/2006/relationships" r:embed="rId3"/>
          <a:srcRect/>
          <a:stretch>
            <a:fillRect/>
          </a:stretch>
        </a:blipFill>
      </dgm:spPr>
      <dgm:extLst>
        <a:ext uri="{E40237B7-FDA0-4F09-8148-C483321AD2D9}">
          <dgm14:cNvPr xmlns:dgm14="http://schemas.microsoft.com/office/drawing/2010/diagram" id="0" name="" descr="An image showing graphs and charts."/>
        </a:ext>
      </dgm:extLst>
    </dgm:pt>
    <dgm:pt modelId="{AE97D5AC-DDFC-45EC-9BF5-771C806385C8}" type="pres">
      <dgm:prSet presAssocID="{F1486D9C-5D01-45D1-934D-5362231EC6FA}" presName="textRect" presStyleLbl="revTx" presStyleIdx="2" presStyleCnt="3">
        <dgm:presLayoutVars>
          <dgm:bulletEnabled val="1"/>
        </dgm:presLayoutVars>
      </dgm:prSet>
      <dgm:spPr/>
    </dgm:pt>
  </dgm:ptLst>
  <dgm:cxnLst>
    <dgm:cxn modelId="{DE6FB504-9DF3-412E-8782-D4DD4D306F4D}" type="presOf" srcId="{F1486D9C-5D01-45D1-934D-5362231EC6FA}" destId="{AE97D5AC-DDFC-45EC-9BF5-771C806385C8}" srcOrd="0" destOrd="0" presId="urn:microsoft.com/office/officeart/2005/8/layout/pList1"/>
    <dgm:cxn modelId="{4BD6D60F-C3D6-4385-AB31-2307F9AA9DBA}" type="presOf" srcId="{A574802D-ACC2-4AF1-8765-699A61159BD1}" destId="{113BA833-7E9D-4F53-90BC-55BC3557A9DA}" srcOrd="0" destOrd="0" presId="urn:microsoft.com/office/officeart/2005/8/layout/pList1"/>
    <dgm:cxn modelId="{E2319713-75F5-4DA5-8CD0-4696AD4E5D6E}" srcId="{A574802D-ACC2-4AF1-8765-699A61159BD1}" destId="{1DB511C3-9750-453D-BE02-EB9533B9595C}" srcOrd="1" destOrd="0" parTransId="{35BF0B98-7257-4637-8232-6FB9BD758C82}" sibTransId="{1DBD4343-3364-47EE-B5FB-B1851D911020}"/>
    <dgm:cxn modelId="{F35CFA2B-03B5-484F-8593-284CE2E9300F}" type="presOf" srcId="{1DBD4343-3364-47EE-B5FB-B1851D911020}" destId="{DA8EC247-6EC4-4994-BE51-65FE56B952F1}" srcOrd="0" destOrd="0" presId="urn:microsoft.com/office/officeart/2005/8/layout/pList1"/>
    <dgm:cxn modelId="{45FB7937-C184-4BF2-B01E-7C06742ED6FE}" type="presOf" srcId="{F5A7D77C-E693-4E2F-B03F-3343C0ECD127}" destId="{4C4DC154-311B-4D04-8DBF-9FF30C0E3DAF}" srcOrd="0" destOrd="0" presId="urn:microsoft.com/office/officeart/2005/8/layout/pList1"/>
    <dgm:cxn modelId="{7B21F038-8BEB-4A86-AE81-D7DD1217DFF6}" srcId="{A574802D-ACC2-4AF1-8765-699A61159BD1}" destId="{F7FDA9D2-CB55-469D-AA1B-03FF40F18311}" srcOrd="0" destOrd="0" parTransId="{BE9184C5-5087-409C-9539-D7AA64062E8F}" sibTransId="{F5A7D77C-E693-4E2F-B03F-3343C0ECD127}"/>
    <dgm:cxn modelId="{5C090649-0010-4513-8228-AFEBA9E9AEF4}" type="presOf" srcId="{F7FDA9D2-CB55-469D-AA1B-03FF40F18311}" destId="{B56B8969-E0F1-4F7A-B539-0406E1714103}" srcOrd="0" destOrd="0" presId="urn:microsoft.com/office/officeart/2005/8/layout/pList1"/>
    <dgm:cxn modelId="{19421969-194E-4D2D-949D-9EAF751138D7}" type="presOf" srcId="{1DB511C3-9750-453D-BE02-EB9533B9595C}" destId="{ED3666FC-AC64-4550-9256-3398388373AA}" srcOrd="0" destOrd="0" presId="urn:microsoft.com/office/officeart/2005/8/layout/pList1"/>
    <dgm:cxn modelId="{B3A6EA7C-AD56-4C9E-866E-2DC1D14DADA0}" srcId="{A574802D-ACC2-4AF1-8765-699A61159BD1}" destId="{F1486D9C-5D01-45D1-934D-5362231EC6FA}" srcOrd="2" destOrd="0" parTransId="{3A1BBF27-389D-4D57-B3C9-5DB95F8D148E}" sibTransId="{CD25C936-9834-4DB4-832C-2E2C3F2FD769}"/>
    <dgm:cxn modelId="{80E95C4F-F116-467E-9C9F-08DAFC53D87A}" type="presParOf" srcId="{113BA833-7E9D-4F53-90BC-55BC3557A9DA}" destId="{61EE8CF4-B830-4635-9CB3-1DE2DCE8F2B9}" srcOrd="0" destOrd="0" presId="urn:microsoft.com/office/officeart/2005/8/layout/pList1"/>
    <dgm:cxn modelId="{37015867-DF80-4D56-97AE-FD1E354BE965}" type="presParOf" srcId="{61EE8CF4-B830-4635-9CB3-1DE2DCE8F2B9}" destId="{E0BE1B27-D785-4F1E-94C6-8756CE9B572F}" srcOrd="0" destOrd="0" presId="urn:microsoft.com/office/officeart/2005/8/layout/pList1"/>
    <dgm:cxn modelId="{ABB82579-A766-40DD-A7E4-135EACBC10AE}" type="presParOf" srcId="{61EE8CF4-B830-4635-9CB3-1DE2DCE8F2B9}" destId="{B56B8969-E0F1-4F7A-B539-0406E1714103}" srcOrd="1" destOrd="0" presId="urn:microsoft.com/office/officeart/2005/8/layout/pList1"/>
    <dgm:cxn modelId="{1B523C54-1980-4B5D-A0F4-0BCA9925C993}" type="presParOf" srcId="{113BA833-7E9D-4F53-90BC-55BC3557A9DA}" destId="{4C4DC154-311B-4D04-8DBF-9FF30C0E3DAF}" srcOrd="1" destOrd="0" presId="urn:microsoft.com/office/officeart/2005/8/layout/pList1"/>
    <dgm:cxn modelId="{1C6FE7C2-3045-4D5C-A71D-AB5803983F24}" type="presParOf" srcId="{113BA833-7E9D-4F53-90BC-55BC3557A9DA}" destId="{C2235EF2-A078-49CE-BFEE-57F104F97DDF}" srcOrd="2" destOrd="0" presId="urn:microsoft.com/office/officeart/2005/8/layout/pList1"/>
    <dgm:cxn modelId="{EFD8AC98-CB4C-4223-ADE6-69DB4B658F98}" type="presParOf" srcId="{C2235EF2-A078-49CE-BFEE-57F104F97DDF}" destId="{950EE82F-DA1E-4DC9-BFEF-05317C671A99}" srcOrd="0" destOrd="0" presId="urn:microsoft.com/office/officeart/2005/8/layout/pList1"/>
    <dgm:cxn modelId="{BC6359E3-1E75-4111-91C4-665A94929D40}" type="presParOf" srcId="{C2235EF2-A078-49CE-BFEE-57F104F97DDF}" destId="{ED3666FC-AC64-4550-9256-3398388373AA}" srcOrd="1" destOrd="0" presId="urn:microsoft.com/office/officeart/2005/8/layout/pList1"/>
    <dgm:cxn modelId="{24ACA64F-7060-415C-93A2-657864C6FC76}" type="presParOf" srcId="{113BA833-7E9D-4F53-90BC-55BC3557A9DA}" destId="{DA8EC247-6EC4-4994-BE51-65FE56B952F1}" srcOrd="3" destOrd="0" presId="urn:microsoft.com/office/officeart/2005/8/layout/pList1"/>
    <dgm:cxn modelId="{F4193AA2-C7AF-40FB-84F7-8AEBCBB4E0EE}" type="presParOf" srcId="{113BA833-7E9D-4F53-90BC-55BC3557A9DA}" destId="{6BDA57ED-1740-4D15-B526-A9E8EC93DF83}" srcOrd="4" destOrd="0" presId="urn:microsoft.com/office/officeart/2005/8/layout/pList1"/>
    <dgm:cxn modelId="{5EC3EA31-7CCB-4B0D-BFE5-5B95543C19A9}" type="presParOf" srcId="{6BDA57ED-1740-4D15-B526-A9E8EC93DF83}" destId="{904983F4-1F13-4163-87A6-0C515292BE71}" srcOrd="0" destOrd="0" presId="urn:microsoft.com/office/officeart/2005/8/layout/pList1"/>
    <dgm:cxn modelId="{F0C295E6-4D5F-4BEF-ACC3-0414072B89A7}" type="presParOf" srcId="{6BDA57ED-1740-4D15-B526-A9E8EC93DF83}" destId="{AE97D5AC-DDFC-45EC-9BF5-771C806385C8}"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A9B264-DCEE-4FDF-80EA-4ECE29484A08}" type="doc">
      <dgm:prSet loTypeId="urn:microsoft.com/office/officeart/2005/8/layout/pList2" loCatId="picture" qsTypeId="urn:microsoft.com/office/officeart/2005/8/quickstyle/simple1" qsCatId="simple" csTypeId="urn:microsoft.com/office/officeart/2005/8/colors/accent1_2" csCatId="accent1" phldr="1"/>
      <dgm:spPr/>
      <dgm:t>
        <a:bodyPr/>
        <a:lstStyle/>
        <a:p>
          <a:endParaRPr lang="en-US"/>
        </a:p>
      </dgm:t>
    </dgm:pt>
    <dgm:pt modelId="{F9E03C77-FC19-4F9A-9A06-F8882C0703EF}">
      <dgm:prSet phldrT="[Text]"/>
      <dgm:spPr/>
      <dgm:t>
        <a:bodyPr/>
        <a:lstStyle/>
        <a:p>
          <a:r>
            <a:rPr lang="en-US">
              <a:latin typeface="Arial" panose="020B0604020202020204" pitchFamily="34" charset="0"/>
              <a:cs typeface="Arial" panose="020B0604020202020204" pitchFamily="34" charset="0"/>
            </a:rPr>
            <a:t>Evidence and technical considerations include:</a:t>
          </a:r>
        </a:p>
      </dgm:t>
    </dgm:pt>
    <dgm:pt modelId="{CFD7A6B6-A049-4693-B547-AD5501D3BE6E}" type="parTrans" cxnId="{E82FA8AC-01F1-4FC5-BC1F-55B4F731B9FB}">
      <dgm:prSet/>
      <dgm:spPr/>
      <dgm:t>
        <a:bodyPr/>
        <a:lstStyle/>
        <a:p>
          <a:endParaRPr lang="en-US"/>
        </a:p>
      </dgm:t>
    </dgm:pt>
    <dgm:pt modelId="{DA5BED6F-797E-4E48-B632-ABB641630DC7}" type="sibTrans" cxnId="{E82FA8AC-01F1-4FC5-BC1F-55B4F731B9FB}">
      <dgm:prSet/>
      <dgm:spPr/>
      <dgm:t>
        <a:bodyPr/>
        <a:lstStyle/>
        <a:p>
          <a:endParaRPr lang="en-US"/>
        </a:p>
      </dgm:t>
    </dgm:pt>
    <dgm:pt modelId="{71E72794-842B-4A97-B694-21B82D0EB639}">
      <dgm:prSet phldrT="[Text]"/>
      <dgm:spPr/>
      <dgm:t>
        <a:bodyPr/>
        <a:lstStyle/>
        <a:p>
          <a:r>
            <a:rPr lang="en-US">
              <a:latin typeface="Arial" panose="020B0604020202020204" pitchFamily="34" charset="0"/>
              <a:cs typeface="Arial" panose="020B0604020202020204" pitchFamily="34" charset="0"/>
            </a:rPr>
            <a:t>reliability evidence</a:t>
          </a:r>
        </a:p>
      </dgm:t>
    </dgm:pt>
    <dgm:pt modelId="{C7C30835-BEB9-4065-8CAC-B80AF0FE0948}" type="parTrans" cxnId="{E7E5D89C-350A-4933-AE4E-22E12710962B}">
      <dgm:prSet/>
      <dgm:spPr/>
      <dgm:t>
        <a:bodyPr/>
        <a:lstStyle/>
        <a:p>
          <a:endParaRPr lang="en-US"/>
        </a:p>
      </dgm:t>
    </dgm:pt>
    <dgm:pt modelId="{213C8549-264C-4556-B7C5-072C08AA157C}" type="sibTrans" cxnId="{E7E5D89C-350A-4933-AE4E-22E12710962B}">
      <dgm:prSet/>
      <dgm:spPr/>
      <dgm:t>
        <a:bodyPr/>
        <a:lstStyle/>
        <a:p>
          <a:endParaRPr lang="en-US"/>
        </a:p>
      </dgm:t>
    </dgm:pt>
    <dgm:pt modelId="{2EC3EFC4-69F9-4E9F-9FB6-8EC19A82C029}">
      <dgm:prSet phldrT="[Text]"/>
      <dgm:spPr/>
      <dgm:t>
        <a:bodyPr/>
        <a:lstStyle/>
        <a:p>
          <a:r>
            <a:rPr lang="en-US">
              <a:latin typeface="Arial" panose="020B0604020202020204" pitchFamily="34" charset="0"/>
              <a:cs typeface="Arial" panose="020B0604020202020204" pitchFamily="34" charset="0"/>
            </a:rPr>
            <a:t>Relevance considerations include:</a:t>
          </a:r>
        </a:p>
      </dgm:t>
    </dgm:pt>
    <dgm:pt modelId="{44D26FA0-EE0A-4E64-A215-24DBF104491F}" type="parTrans" cxnId="{BF12C24A-16F3-4818-AEB7-E3FC8300F67B}">
      <dgm:prSet/>
      <dgm:spPr/>
      <dgm:t>
        <a:bodyPr/>
        <a:lstStyle/>
        <a:p>
          <a:endParaRPr lang="en-US"/>
        </a:p>
      </dgm:t>
    </dgm:pt>
    <dgm:pt modelId="{C9CCFBE3-EFE0-4E62-92F0-1C0F4886FAB4}" type="sibTrans" cxnId="{BF12C24A-16F3-4818-AEB7-E3FC8300F67B}">
      <dgm:prSet/>
      <dgm:spPr/>
      <dgm:t>
        <a:bodyPr/>
        <a:lstStyle/>
        <a:p>
          <a:endParaRPr lang="en-US"/>
        </a:p>
      </dgm:t>
    </dgm:pt>
    <dgm:pt modelId="{71F3427B-D11A-4C9B-BCCB-640836AB39FD}">
      <dgm:prSet phldrT="[Text]"/>
      <dgm:spPr/>
      <dgm:t>
        <a:bodyPr/>
        <a:lstStyle/>
        <a:p>
          <a:r>
            <a:rPr lang="en-US">
              <a:latin typeface="Arial" panose="020B0604020202020204" pitchFamily="34" charset="0"/>
              <a:cs typeface="Arial" panose="020B0604020202020204" pitchFamily="34" charset="0"/>
            </a:rPr>
            <a:t>validity evidence</a:t>
          </a:r>
        </a:p>
      </dgm:t>
    </dgm:pt>
    <dgm:pt modelId="{B626A9D0-CF1A-4ED1-A5CC-0A6150E5EA01}" type="parTrans" cxnId="{24619C6C-8DC7-4B6C-A61E-3D815F0202BF}">
      <dgm:prSet/>
      <dgm:spPr/>
      <dgm:t>
        <a:bodyPr/>
        <a:lstStyle/>
        <a:p>
          <a:endParaRPr lang="en-US"/>
        </a:p>
      </dgm:t>
    </dgm:pt>
    <dgm:pt modelId="{207CEE31-9033-40BC-B3D4-D00E8636185F}" type="sibTrans" cxnId="{24619C6C-8DC7-4B6C-A61E-3D815F0202BF}">
      <dgm:prSet/>
      <dgm:spPr/>
      <dgm:t>
        <a:bodyPr/>
        <a:lstStyle/>
        <a:p>
          <a:endParaRPr lang="en-US"/>
        </a:p>
      </dgm:t>
    </dgm:pt>
    <dgm:pt modelId="{F236C13C-AF26-485A-91D6-ED269E3D08D1}">
      <dgm:prSet phldrT="[Text]"/>
      <dgm:spPr/>
      <dgm:t>
        <a:bodyPr/>
        <a:lstStyle/>
        <a:p>
          <a:r>
            <a:rPr lang="en-US">
              <a:latin typeface="Arial" panose="020B0604020202020204" pitchFamily="34" charset="0"/>
              <a:cs typeface="Arial" panose="020B0604020202020204" pitchFamily="34" charset="0"/>
            </a:rPr>
            <a:t>classification accuracy</a:t>
          </a:r>
        </a:p>
      </dgm:t>
    </dgm:pt>
    <dgm:pt modelId="{3CC81C1D-8634-4289-9791-538FCAA080E0}" type="parTrans" cxnId="{60FFC636-1833-4E29-A370-29FFF24B1DDB}">
      <dgm:prSet/>
      <dgm:spPr/>
      <dgm:t>
        <a:bodyPr/>
        <a:lstStyle/>
        <a:p>
          <a:endParaRPr lang="en-US"/>
        </a:p>
      </dgm:t>
    </dgm:pt>
    <dgm:pt modelId="{4E9BF71E-5A39-42A3-AA00-89F69E6F4426}" type="sibTrans" cxnId="{60FFC636-1833-4E29-A370-29FFF24B1DDB}">
      <dgm:prSet/>
      <dgm:spPr/>
      <dgm:t>
        <a:bodyPr/>
        <a:lstStyle/>
        <a:p>
          <a:endParaRPr lang="en-US"/>
        </a:p>
      </dgm:t>
    </dgm:pt>
    <dgm:pt modelId="{F3257F9B-9F8C-48B7-9105-780D4FBB9793}">
      <dgm:prSet phldrT="[Text]"/>
      <dgm:spPr/>
      <dgm:t>
        <a:bodyPr/>
        <a:lstStyle/>
        <a:p>
          <a:r>
            <a:rPr lang="en-US">
              <a:latin typeface="Arial" panose="020B0604020202020204" pitchFamily="34" charset="0"/>
              <a:cs typeface="Arial" panose="020B0604020202020204" pitchFamily="34" charset="0"/>
            </a:rPr>
            <a:t>costs</a:t>
          </a:r>
        </a:p>
      </dgm:t>
    </dgm:pt>
    <dgm:pt modelId="{ECABC4A9-E80B-45CC-915D-EDD70775D37C}" type="sibTrans" cxnId="{3C9C7C21-1E13-431A-8490-7CAD945C8127}">
      <dgm:prSet/>
      <dgm:spPr/>
      <dgm:t>
        <a:bodyPr/>
        <a:lstStyle/>
        <a:p>
          <a:endParaRPr lang="en-US"/>
        </a:p>
      </dgm:t>
    </dgm:pt>
    <dgm:pt modelId="{4C9AF7FC-A120-4A70-BEF1-472093CF21A2}" type="parTrans" cxnId="{3C9C7C21-1E13-431A-8490-7CAD945C8127}">
      <dgm:prSet/>
      <dgm:spPr/>
      <dgm:t>
        <a:bodyPr/>
        <a:lstStyle/>
        <a:p>
          <a:endParaRPr lang="en-US"/>
        </a:p>
      </dgm:t>
    </dgm:pt>
    <dgm:pt modelId="{19347517-3498-467E-B296-F93F3EC26291}">
      <dgm:prSet/>
      <dgm:spPr/>
      <dgm:t>
        <a:bodyPr/>
        <a:lstStyle/>
        <a:p>
          <a:r>
            <a:rPr lang="en-US">
              <a:latin typeface="Arial" panose="020B0604020202020204" pitchFamily="34" charset="0"/>
              <a:cs typeface="Arial" panose="020B0604020202020204" pitchFamily="34" charset="0"/>
            </a:rPr>
            <a:t>administration time</a:t>
          </a:r>
        </a:p>
      </dgm:t>
    </dgm:pt>
    <dgm:pt modelId="{F22C972E-4C24-4D50-9083-FC5FC0D399E9}" type="parTrans" cxnId="{122BCADC-1EB6-4948-81CA-FB6FF8F128B3}">
      <dgm:prSet/>
      <dgm:spPr/>
      <dgm:t>
        <a:bodyPr/>
        <a:lstStyle/>
        <a:p>
          <a:endParaRPr lang="en-US"/>
        </a:p>
      </dgm:t>
    </dgm:pt>
    <dgm:pt modelId="{B282E92C-45D1-4B4B-BA41-1DFA2F30A776}" type="sibTrans" cxnId="{122BCADC-1EB6-4948-81CA-FB6FF8F128B3}">
      <dgm:prSet/>
      <dgm:spPr/>
      <dgm:t>
        <a:bodyPr/>
        <a:lstStyle/>
        <a:p>
          <a:endParaRPr lang="en-US"/>
        </a:p>
      </dgm:t>
    </dgm:pt>
    <dgm:pt modelId="{694A47DD-A9EB-4BDF-B4F5-9300F42C4205}">
      <dgm:prSet/>
      <dgm:spPr/>
      <dgm:t>
        <a:bodyPr/>
        <a:lstStyle/>
        <a:p>
          <a:r>
            <a:rPr lang="en-US">
              <a:latin typeface="Arial" panose="020B0604020202020204" pitchFamily="34" charset="0"/>
              <a:cs typeface="Arial" panose="020B0604020202020204" pitchFamily="34" charset="0"/>
            </a:rPr>
            <a:t>training required to administer</a:t>
          </a:r>
        </a:p>
      </dgm:t>
    </dgm:pt>
    <dgm:pt modelId="{D077FD18-E455-456B-B5FF-2D6312383915}" type="parTrans" cxnId="{62D9DD91-C566-4E48-93FD-264F8A080E53}">
      <dgm:prSet/>
      <dgm:spPr/>
      <dgm:t>
        <a:bodyPr/>
        <a:lstStyle/>
        <a:p>
          <a:endParaRPr lang="en-US"/>
        </a:p>
      </dgm:t>
    </dgm:pt>
    <dgm:pt modelId="{45A1A88A-AA8F-42B2-9124-0CBDEE79FFA3}" type="sibTrans" cxnId="{62D9DD91-C566-4E48-93FD-264F8A080E53}">
      <dgm:prSet/>
      <dgm:spPr/>
      <dgm:t>
        <a:bodyPr/>
        <a:lstStyle/>
        <a:p>
          <a:endParaRPr lang="en-US"/>
        </a:p>
      </dgm:t>
    </dgm:pt>
    <dgm:pt modelId="{4CD6D5D1-0988-4841-8FFB-681C1F29A860}">
      <dgm:prSet/>
      <dgm:spPr/>
      <dgm:t>
        <a:bodyPr/>
        <a:lstStyle/>
        <a:p>
          <a:r>
            <a:rPr lang="en-US">
              <a:latin typeface="Arial" panose="020B0604020202020204" pitchFamily="34" charset="0"/>
              <a:cs typeface="Arial" panose="020B0604020202020204" pitchFamily="34" charset="0"/>
            </a:rPr>
            <a:t>types of professional development available</a:t>
          </a:r>
        </a:p>
      </dgm:t>
    </dgm:pt>
    <dgm:pt modelId="{B2B1DA0E-DA55-4D56-9AFF-A53073982E94}" type="parTrans" cxnId="{DF76415E-E335-4796-AB67-7626652AC0EC}">
      <dgm:prSet/>
      <dgm:spPr/>
      <dgm:t>
        <a:bodyPr/>
        <a:lstStyle/>
        <a:p>
          <a:endParaRPr lang="en-US"/>
        </a:p>
      </dgm:t>
    </dgm:pt>
    <dgm:pt modelId="{AAE6B4CA-B9A2-4D6F-9F37-5B9C46F00E57}" type="sibTrans" cxnId="{DF76415E-E335-4796-AB67-7626652AC0EC}">
      <dgm:prSet/>
      <dgm:spPr/>
      <dgm:t>
        <a:bodyPr/>
        <a:lstStyle/>
        <a:p>
          <a:endParaRPr lang="en-US"/>
        </a:p>
      </dgm:t>
    </dgm:pt>
    <dgm:pt modelId="{77799780-7ED8-487B-8CBF-AEAB5CEAF83C}">
      <dgm:prSet phldrT="[Text]"/>
      <dgm:spPr/>
      <dgm:t>
        <a:bodyPr/>
        <a:lstStyle/>
        <a:p>
          <a:r>
            <a:rPr lang="en-US">
              <a:latin typeface="Arial" panose="020B0604020202020204" pitchFamily="34" charset="0"/>
              <a:cs typeface="Arial" panose="020B0604020202020204" pitchFamily="34" charset="0"/>
            </a:rPr>
            <a:t>student population and benchmarks</a:t>
          </a:r>
        </a:p>
      </dgm:t>
    </dgm:pt>
    <dgm:pt modelId="{25C56463-B693-417D-BBB9-3BF5D6CC1D90}" type="parTrans" cxnId="{27B8E41C-70EC-4AE7-B243-DA9B2353798C}">
      <dgm:prSet/>
      <dgm:spPr/>
      <dgm:t>
        <a:bodyPr/>
        <a:lstStyle/>
        <a:p>
          <a:endParaRPr lang="en-US"/>
        </a:p>
      </dgm:t>
    </dgm:pt>
    <dgm:pt modelId="{86A54B92-EB50-498F-A00F-8BD18CD7625E}" type="sibTrans" cxnId="{27B8E41C-70EC-4AE7-B243-DA9B2353798C}">
      <dgm:prSet/>
      <dgm:spPr/>
      <dgm:t>
        <a:bodyPr/>
        <a:lstStyle/>
        <a:p>
          <a:endParaRPr lang="en-US"/>
        </a:p>
      </dgm:t>
    </dgm:pt>
    <dgm:pt modelId="{91A675E2-B3E5-4A1F-81F6-4C55F08C73E7}">
      <dgm:prSet/>
      <dgm:spPr/>
      <dgm:t>
        <a:bodyPr/>
        <a:lstStyle/>
        <a:p>
          <a:r>
            <a:rPr lang="en-US">
              <a:latin typeface="Arial" panose="020B0604020202020204" pitchFamily="34" charset="0"/>
              <a:cs typeface="Arial" panose="020B0604020202020204" pitchFamily="34" charset="0"/>
            </a:rPr>
            <a:t>level of student independence required</a:t>
          </a:r>
        </a:p>
      </dgm:t>
    </dgm:pt>
    <dgm:pt modelId="{58EB528B-E21F-4C97-ABB7-A3E0F75F8675}" type="parTrans" cxnId="{EFC55C05-F073-49CE-9FFC-AF4794002864}">
      <dgm:prSet/>
      <dgm:spPr/>
      <dgm:t>
        <a:bodyPr/>
        <a:lstStyle/>
        <a:p>
          <a:endParaRPr lang="en-US"/>
        </a:p>
      </dgm:t>
    </dgm:pt>
    <dgm:pt modelId="{E9C89E1C-7A74-45D6-8646-CFFB54D01245}" type="sibTrans" cxnId="{EFC55C05-F073-49CE-9FFC-AF4794002864}">
      <dgm:prSet/>
      <dgm:spPr/>
      <dgm:t>
        <a:bodyPr/>
        <a:lstStyle/>
        <a:p>
          <a:endParaRPr lang="en-US"/>
        </a:p>
      </dgm:t>
    </dgm:pt>
    <dgm:pt modelId="{42DBF4B2-22E5-4F29-B8C8-226E12E0E577}" type="pres">
      <dgm:prSet presAssocID="{86A9B264-DCEE-4FDF-80EA-4ECE29484A08}" presName="Name0" presStyleCnt="0">
        <dgm:presLayoutVars>
          <dgm:dir/>
          <dgm:resizeHandles val="exact"/>
        </dgm:presLayoutVars>
      </dgm:prSet>
      <dgm:spPr/>
    </dgm:pt>
    <dgm:pt modelId="{DEE73836-6941-4776-AF02-843AF4CEF368}" type="pres">
      <dgm:prSet presAssocID="{86A9B264-DCEE-4FDF-80EA-4ECE29484A08}" presName="bkgdShp" presStyleLbl="alignAccFollowNode1" presStyleIdx="0" presStyleCnt="1"/>
      <dgm:spPr/>
    </dgm:pt>
    <dgm:pt modelId="{1F1513CC-2A2C-4209-B46B-233CC04539BB}" type="pres">
      <dgm:prSet presAssocID="{86A9B264-DCEE-4FDF-80EA-4ECE29484A08}" presName="linComp" presStyleCnt="0"/>
      <dgm:spPr/>
    </dgm:pt>
    <dgm:pt modelId="{05B89D86-AAE7-467F-A074-29E3A37D6BBD}" type="pres">
      <dgm:prSet presAssocID="{F9E03C77-FC19-4F9A-9A06-F8882C0703EF}" presName="compNode" presStyleCnt="0"/>
      <dgm:spPr/>
    </dgm:pt>
    <dgm:pt modelId="{DAFC0FBF-3378-48F2-A0C6-49B3A3163E75}" type="pres">
      <dgm:prSet presAssocID="{F9E03C77-FC19-4F9A-9A06-F8882C0703EF}" presName="node" presStyleLbl="node1" presStyleIdx="0" presStyleCnt="2">
        <dgm:presLayoutVars>
          <dgm:bulletEnabled val="1"/>
        </dgm:presLayoutVars>
      </dgm:prSet>
      <dgm:spPr/>
    </dgm:pt>
    <dgm:pt modelId="{249D0FEB-DC74-431B-A63B-7E9FA3B493BD}" type="pres">
      <dgm:prSet presAssocID="{F9E03C77-FC19-4F9A-9A06-F8882C0703EF}" presName="invisiNode" presStyleLbl="node1" presStyleIdx="0" presStyleCnt="2"/>
      <dgm:spPr/>
    </dgm:pt>
    <dgm:pt modelId="{02C7CA5D-1869-4144-9603-B542747F3B66}" type="pres">
      <dgm:prSet presAssocID="{F9E03C77-FC19-4F9A-9A06-F8882C0703EF}" presName="imagNode" presStyleLbl="fgImgPlace1" presStyleIdx="0" presStyleCnt="2"/>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Magnifying glass with graphs and charts."/>
        </a:ext>
      </dgm:extLst>
    </dgm:pt>
    <dgm:pt modelId="{25B2CEB4-1E6D-4636-9250-94F3100D9E77}" type="pres">
      <dgm:prSet presAssocID="{DA5BED6F-797E-4E48-B632-ABB641630DC7}" presName="sibTrans" presStyleLbl="sibTrans2D1" presStyleIdx="0" presStyleCnt="0"/>
      <dgm:spPr/>
    </dgm:pt>
    <dgm:pt modelId="{A6E01220-345C-4408-9241-CFD9C918455E}" type="pres">
      <dgm:prSet presAssocID="{2EC3EFC4-69F9-4E9F-9FB6-8EC19A82C029}" presName="compNode" presStyleCnt="0"/>
      <dgm:spPr/>
    </dgm:pt>
    <dgm:pt modelId="{2CA40364-36C8-48DB-BCAF-886A099CF7A4}" type="pres">
      <dgm:prSet presAssocID="{2EC3EFC4-69F9-4E9F-9FB6-8EC19A82C029}" presName="node" presStyleLbl="node1" presStyleIdx="1" presStyleCnt="2">
        <dgm:presLayoutVars>
          <dgm:bulletEnabled val="1"/>
        </dgm:presLayoutVars>
      </dgm:prSet>
      <dgm:spPr/>
    </dgm:pt>
    <dgm:pt modelId="{8429D682-2ECA-40D9-8439-2DC4A38220D4}" type="pres">
      <dgm:prSet presAssocID="{2EC3EFC4-69F9-4E9F-9FB6-8EC19A82C029}" presName="invisiNode" presStyleLbl="node1" presStyleIdx="1" presStyleCnt="2"/>
      <dgm:spPr/>
    </dgm:pt>
    <dgm:pt modelId="{64B7BA46-65A9-4001-B233-2A8C19CE3543}" type="pres">
      <dgm:prSet presAssocID="{2EC3EFC4-69F9-4E9F-9FB6-8EC19A82C029}" presName="imagNode" presStyleLbl="fgImgPlace1" presStyleIdx="1" presStyleCnt="2"/>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Young children eating snack."/>
        </a:ext>
      </dgm:extLst>
    </dgm:pt>
  </dgm:ptLst>
  <dgm:cxnLst>
    <dgm:cxn modelId="{EFC55C05-F073-49CE-9FFC-AF4794002864}" srcId="{2EC3EFC4-69F9-4E9F-9FB6-8EC19A82C029}" destId="{91A675E2-B3E5-4A1F-81F6-4C55F08C73E7}" srcOrd="4" destOrd="0" parTransId="{58EB528B-E21F-4C97-ABB7-A3E0F75F8675}" sibTransId="{E9C89E1C-7A74-45D6-8646-CFFB54D01245}"/>
    <dgm:cxn modelId="{A056F906-C582-46E6-8CE0-897B34465289}" type="presOf" srcId="{77799780-7ED8-487B-8CBF-AEAB5CEAF83C}" destId="{DAFC0FBF-3378-48F2-A0C6-49B3A3163E75}" srcOrd="0" destOrd="4" presId="urn:microsoft.com/office/officeart/2005/8/layout/pList2"/>
    <dgm:cxn modelId="{27B8E41C-70EC-4AE7-B243-DA9B2353798C}" srcId="{F9E03C77-FC19-4F9A-9A06-F8882C0703EF}" destId="{77799780-7ED8-487B-8CBF-AEAB5CEAF83C}" srcOrd="3" destOrd="0" parTransId="{25C56463-B693-417D-BBB9-3BF5D6CC1D90}" sibTransId="{86A54B92-EB50-498F-A00F-8BD18CD7625E}"/>
    <dgm:cxn modelId="{3C9C7C21-1E13-431A-8490-7CAD945C8127}" srcId="{2EC3EFC4-69F9-4E9F-9FB6-8EC19A82C029}" destId="{F3257F9B-9F8C-48B7-9105-780D4FBB9793}" srcOrd="0" destOrd="0" parTransId="{4C9AF7FC-A120-4A70-BEF1-472093CF21A2}" sibTransId="{ECABC4A9-E80B-45CC-915D-EDD70775D37C}"/>
    <dgm:cxn modelId="{60FFC636-1833-4E29-A370-29FFF24B1DDB}" srcId="{F9E03C77-FC19-4F9A-9A06-F8882C0703EF}" destId="{F236C13C-AF26-485A-91D6-ED269E3D08D1}" srcOrd="2" destOrd="0" parTransId="{3CC81C1D-8634-4289-9791-538FCAA080E0}" sibTransId="{4E9BF71E-5A39-42A3-AA00-89F69E6F4426}"/>
    <dgm:cxn modelId="{6C1CFB38-F2C9-4128-93EB-0FE22AD5CF02}" type="presOf" srcId="{86A9B264-DCEE-4FDF-80EA-4ECE29484A08}" destId="{42DBF4B2-22E5-4F29-B8C8-226E12E0E577}" srcOrd="0" destOrd="0" presId="urn:microsoft.com/office/officeart/2005/8/layout/pList2"/>
    <dgm:cxn modelId="{477E673D-F94D-4B31-A749-3C5543D34092}" type="presOf" srcId="{91A675E2-B3E5-4A1F-81F6-4C55F08C73E7}" destId="{2CA40364-36C8-48DB-BCAF-886A099CF7A4}" srcOrd="0" destOrd="5" presId="urn:microsoft.com/office/officeart/2005/8/layout/pList2"/>
    <dgm:cxn modelId="{DF76415E-E335-4796-AB67-7626652AC0EC}" srcId="{2EC3EFC4-69F9-4E9F-9FB6-8EC19A82C029}" destId="{4CD6D5D1-0988-4841-8FFB-681C1F29A860}" srcOrd="3" destOrd="0" parTransId="{B2B1DA0E-DA55-4D56-9AFF-A53073982E94}" sibTransId="{AAE6B4CA-B9A2-4D6F-9F37-5B9C46F00E57}"/>
    <dgm:cxn modelId="{BF12C24A-16F3-4818-AEB7-E3FC8300F67B}" srcId="{86A9B264-DCEE-4FDF-80EA-4ECE29484A08}" destId="{2EC3EFC4-69F9-4E9F-9FB6-8EC19A82C029}" srcOrd="1" destOrd="0" parTransId="{44D26FA0-EE0A-4E64-A215-24DBF104491F}" sibTransId="{C9CCFBE3-EFE0-4E62-92F0-1C0F4886FAB4}"/>
    <dgm:cxn modelId="{24619C6C-8DC7-4B6C-A61E-3D815F0202BF}" srcId="{F9E03C77-FC19-4F9A-9A06-F8882C0703EF}" destId="{71F3427B-D11A-4C9B-BCCB-640836AB39FD}" srcOrd="1" destOrd="0" parTransId="{B626A9D0-CF1A-4ED1-A5CC-0A6150E5EA01}" sibTransId="{207CEE31-9033-40BC-B3D4-D00E8636185F}"/>
    <dgm:cxn modelId="{EC083051-C3A1-42A2-9DDB-40FF17CB0521}" type="presOf" srcId="{71E72794-842B-4A97-B694-21B82D0EB639}" destId="{DAFC0FBF-3378-48F2-A0C6-49B3A3163E75}" srcOrd="0" destOrd="1" presId="urn:microsoft.com/office/officeart/2005/8/layout/pList2"/>
    <dgm:cxn modelId="{C6EB205A-F9E0-4503-B6EE-168A043AE5DB}" type="presOf" srcId="{4CD6D5D1-0988-4841-8FFB-681C1F29A860}" destId="{2CA40364-36C8-48DB-BCAF-886A099CF7A4}" srcOrd="0" destOrd="4" presId="urn:microsoft.com/office/officeart/2005/8/layout/pList2"/>
    <dgm:cxn modelId="{B5FC807B-2EF1-4980-9D65-D3CEA65E5BE1}" type="presOf" srcId="{694A47DD-A9EB-4BDF-B4F5-9300F42C4205}" destId="{2CA40364-36C8-48DB-BCAF-886A099CF7A4}" srcOrd="0" destOrd="3" presId="urn:microsoft.com/office/officeart/2005/8/layout/pList2"/>
    <dgm:cxn modelId="{FB94D689-3E59-4392-978F-D7ED11D9C346}" type="presOf" srcId="{DA5BED6F-797E-4E48-B632-ABB641630DC7}" destId="{25B2CEB4-1E6D-4636-9250-94F3100D9E77}" srcOrd="0" destOrd="0" presId="urn:microsoft.com/office/officeart/2005/8/layout/pList2"/>
    <dgm:cxn modelId="{62D9DD91-C566-4E48-93FD-264F8A080E53}" srcId="{2EC3EFC4-69F9-4E9F-9FB6-8EC19A82C029}" destId="{694A47DD-A9EB-4BDF-B4F5-9300F42C4205}" srcOrd="2" destOrd="0" parTransId="{D077FD18-E455-456B-B5FF-2D6312383915}" sibTransId="{45A1A88A-AA8F-42B2-9124-0CBDEE79FFA3}"/>
    <dgm:cxn modelId="{E7E5D89C-350A-4933-AE4E-22E12710962B}" srcId="{F9E03C77-FC19-4F9A-9A06-F8882C0703EF}" destId="{71E72794-842B-4A97-B694-21B82D0EB639}" srcOrd="0" destOrd="0" parTransId="{C7C30835-BEB9-4065-8CAC-B80AF0FE0948}" sibTransId="{213C8549-264C-4556-B7C5-072C08AA157C}"/>
    <dgm:cxn modelId="{D99904AB-C337-4F68-A586-9E2E3865BD9F}" type="presOf" srcId="{2EC3EFC4-69F9-4E9F-9FB6-8EC19A82C029}" destId="{2CA40364-36C8-48DB-BCAF-886A099CF7A4}" srcOrd="0" destOrd="0" presId="urn:microsoft.com/office/officeart/2005/8/layout/pList2"/>
    <dgm:cxn modelId="{4A2C4CAB-8629-4E05-B76E-A4BF26C00A5F}" type="presOf" srcId="{71F3427B-D11A-4C9B-BCCB-640836AB39FD}" destId="{DAFC0FBF-3378-48F2-A0C6-49B3A3163E75}" srcOrd="0" destOrd="2" presId="urn:microsoft.com/office/officeart/2005/8/layout/pList2"/>
    <dgm:cxn modelId="{E82FA8AC-01F1-4FC5-BC1F-55B4F731B9FB}" srcId="{86A9B264-DCEE-4FDF-80EA-4ECE29484A08}" destId="{F9E03C77-FC19-4F9A-9A06-F8882C0703EF}" srcOrd="0" destOrd="0" parTransId="{CFD7A6B6-A049-4693-B547-AD5501D3BE6E}" sibTransId="{DA5BED6F-797E-4E48-B632-ABB641630DC7}"/>
    <dgm:cxn modelId="{44B260BC-4AFD-4AAB-9F25-F80F13EA1E66}" type="presOf" srcId="{F236C13C-AF26-485A-91D6-ED269E3D08D1}" destId="{DAFC0FBF-3378-48F2-A0C6-49B3A3163E75}" srcOrd="0" destOrd="3" presId="urn:microsoft.com/office/officeart/2005/8/layout/pList2"/>
    <dgm:cxn modelId="{122BCADC-1EB6-4948-81CA-FB6FF8F128B3}" srcId="{2EC3EFC4-69F9-4E9F-9FB6-8EC19A82C029}" destId="{19347517-3498-467E-B296-F93F3EC26291}" srcOrd="1" destOrd="0" parTransId="{F22C972E-4C24-4D50-9083-FC5FC0D399E9}" sibTransId="{B282E92C-45D1-4B4B-BA41-1DFA2F30A776}"/>
    <dgm:cxn modelId="{B2DA17EA-FA80-405C-B4E0-7BBE934FEEA4}" type="presOf" srcId="{19347517-3498-467E-B296-F93F3EC26291}" destId="{2CA40364-36C8-48DB-BCAF-886A099CF7A4}" srcOrd="0" destOrd="2" presId="urn:microsoft.com/office/officeart/2005/8/layout/pList2"/>
    <dgm:cxn modelId="{2A223BF1-F1FF-4E1A-AB1F-E003B0B69159}" type="presOf" srcId="{F9E03C77-FC19-4F9A-9A06-F8882C0703EF}" destId="{DAFC0FBF-3378-48F2-A0C6-49B3A3163E75}" srcOrd="0" destOrd="0" presId="urn:microsoft.com/office/officeart/2005/8/layout/pList2"/>
    <dgm:cxn modelId="{41DDF7FE-9D8E-4493-A60F-BF51EA0BF99F}" type="presOf" srcId="{F3257F9B-9F8C-48B7-9105-780D4FBB9793}" destId="{2CA40364-36C8-48DB-BCAF-886A099CF7A4}" srcOrd="0" destOrd="1" presId="urn:microsoft.com/office/officeart/2005/8/layout/pList2"/>
    <dgm:cxn modelId="{E70D7FC5-BEAB-4D35-9DD9-15EE72509675}" type="presParOf" srcId="{42DBF4B2-22E5-4F29-B8C8-226E12E0E577}" destId="{DEE73836-6941-4776-AF02-843AF4CEF368}" srcOrd="0" destOrd="0" presId="urn:microsoft.com/office/officeart/2005/8/layout/pList2"/>
    <dgm:cxn modelId="{C20E95EC-8F63-4473-ADB3-3021099D9949}" type="presParOf" srcId="{42DBF4B2-22E5-4F29-B8C8-226E12E0E577}" destId="{1F1513CC-2A2C-4209-B46B-233CC04539BB}" srcOrd="1" destOrd="0" presId="urn:microsoft.com/office/officeart/2005/8/layout/pList2"/>
    <dgm:cxn modelId="{14F1AE01-7B8E-4108-864D-49EDFEFF71DA}" type="presParOf" srcId="{1F1513CC-2A2C-4209-B46B-233CC04539BB}" destId="{05B89D86-AAE7-467F-A074-29E3A37D6BBD}" srcOrd="0" destOrd="0" presId="urn:microsoft.com/office/officeart/2005/8/layout/pList2"/>
    <dgm:cxn modelId="{0A63BDAC-D749-4BFF-A321-0FE6BC911FFA}" type="presParOf" srcId="{05B89D86-AAE7-467F-A074-29E3A37D6BBD}" destId="{DAFC0FBF-3378-48F2-A0C6-49B3A3163E75}" srcOrd="0" destOrd="0" presId="urn:microsoft.com/office/officeart/2005/8/layout/pList2"/>
    <dgm:cxn modelId="{68E6D179-0B7C-4E12-918C-AB7ECC25E1C2}" type="presParOf" srcId="{05B89D86-AAE7-467F-A074-29E3A37D6BBD}" destId="{249D0FEB-DC74-431B-A63B-7E9FA3B493BD}" srcOrd="1" destOrd="0" presId="urn:microsoft.com/office/officeart/2005/8/layout/pList2"/>
    <dgm:cxn modelId="{2EAAABC0-2219-4022-8B51-E618102A2004}" type="presParOf" srcId="{05B89D86-AAE7-467F-A074-29E3A37D6BBD}" destId="{02C7CA5D-1869-4144-9603-B542747F3B66}" srcOrd="2" destOrd="0" presId="urn:microsoft.com/office/officeart/2005/8/layout/pList2"/>
    <dgm:cxn modelId="{B4DABF68-0490-4C99-8147-E80F4F032FE6}" type="presParOf" srcId="{1F1513CC-2A2C-4209-B46B-233CC04539BB}" destId="{25B2CEB4-1E6D-4636-9250-94F3100D9E77}" srcOrd="1" destOrd="0" presId="urn:microsoft.com/office/officeart/2005/8/layout/pList2"/>
    <dgm:cxn modelId="{61020C71-8635-451E-A690-C7C7ECB3729B}" type="presParOf" srcId="{1F1513CC-2A2C-4209-B46B-233CC04539BB}" destId="{A6E01220-345C-4408-9241-CFD9C918455E}" srcOrd="2" destOrd="0" presId="urn:microsoft.com/office/officeart/2005/8/layout/pList2"/>
    <dgm:cxn modelId="{43134D38-EE82-4193-A410-0A3DDDFDD186}" type="presParOf" srcId="{A6E01220-345C-4408-9241-CFD9C918455E}" destId="{2CA40364-36C8-48DB-BCAF-886A099CF7A4}" srcOrd="0" destOrd="0" presId="urn:microsoft.com/office/officeart/2005/8/layout/pList2"/>
    <dgm:cxn modelId="{71410B84-2ABA-410A-8F9F-3BF0A4A1D67C}" type="presParOf" srcId="{A6E01220-345C-4408-9241-CFD9C918455E}" destId="{8429D682-2ECA-40D9-8439-2DC4A38220D4}" srcOrd="1" destOrd="0" presId="urn:microsoft.com/office/officeart/2005/8/layout/pList2"/>
    <dgm:cxn modelId="{D6DE768B-9084-40C5-A80D-EE49F9BDFB95}" type="presParOf" srcId="{A6E01220-345C-4408-9241-CFD9C918455E}" destId="{64B7BA46-65A9-4001-B233-2A8C19CE3543}"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D82EDB-7B63-4DEF-BDDA-4C988C1C18B4}"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08F70A2D-330B-4BCF-8D68-9281B5AA55BA}">
      <dgm:prSet phldrT="[Text]"/>
      <dgm:spPr/>
      <dgm:t>
        <a:bodyPr/>
        <a:lstStyle/>
        <a:p>
          <a:r>
            <a:rPr lang="en-US" b="1">
              <a:latin typeface="Arial" panose="020B0604020202020204" pitchFamily="34" charset="0"/>
              <a:cs typeface="Arial" panose="020B0604020202020204" pitchFamily="34" charset="0"/>
            </a:rPr>
            <a:t>Purpose</a:t>
          </a:r>
        </a:p>
      </dgm:t>
    </dgm:pt>
    <dgm:pt modelId="{40B59017-BCD1-498D-9236-D76F1B11B86D}" type="parTrans" cxnId="{C2FA58F8-BEFA-4907-B161-1B70618A9091}">
      <dgm:prSet/>
      <dgm:spPr/>
      <dgm:t>
        <a:bodyPr/>
        <a:lstStyle/>
        <a:p>
          <a:endParaRPr lang="en-US"/>
        </a:p>
      </dgm:t>
    </dgm:pt>
    <dgm:pt modelId="{B6A3782A-DEF4-44A0-A2C3-9D84C254053F}" type="sibTrans" cxnId="{C2FA58F8-BEFA-4907-B161-1B70618A9091}">
      <dgm:prSet/>
      <dgm:spPr/>
      <dgm:t>
        <a:bodyPr/>
        <a:lstStyle/>
        <a:p>
          <a:endParaRPr lang="en-US"/>
        </a:p>
      </dgm:t>
    </dgm:pt>
    <dgm:pt modelId="{7D9AF8FE-EC1C-4DE7-9737-302208183D9D}">
      <dgm:prSet phldrT="[Text]"/>
      <dgm:spPr/>
      <dgm:t>
        <a:bodyPr lIns="182880"/>
        <a:lstStyle/>
        <a:p>
          <a:pPr marL="0">
            <a:buFontTx/>
            <a:buNone/>
          </a:pPr>
          <a:r>
            <a:rPr lang="en-US" b="0">
              <a:solidFill>
                <a:schemeClr val="bg1"/>
              </a:solidFill>
              <a:latin typeface="Arial" panose="020B0604020202020204" pitchFamily="34" charset="0"/>
              <a:ea typeface="Arial"/>
              <a:cs typeface="Arial" panose="020B0604020202020204" pitchFamily="34" charset="0"/>
              <a:sym typeface="Arial"/>
            </a:rPr>
            <a:t>Monitor students’ learning to provide ongoing feedback to inform instruction.</a:t>
          </a:r>
          <a:endParaRPr lang="en-US">
            <a:latin typeface="Arial" panose="020B0604020202020204" pitchFamily="34" charset="0"/>
            <a:cs typeface="Arial" panose="020B0604020202020204" pitchFamily="34" charset="0"/>
          </a:endParaRPr>
        </a:p>
      </dgm:t>
    </dgm:pt>
    <dgm:pt modelId="{6EE6AEE9-9F76-4574-AB3F-9BC08901B93B}" type="parTrans" cxnId="{B36CE0DF-5557-49C1-A604-7B9ECCB8DD26}">
      <dgm:prSet/>
      <dgm:spPr/>
      <dgm:t>
        <a:bodyPr/>
        <a:lstStyle/>
        <a:p>
          <a:endParaRPr lang="en-US"/>
        </a:p>
      </dgm:t>
    </dgm:pt>
    <dgm:pt modelId="{E016E628-1561-4D2D-A7B3-917FC87FF7E6}" type="sibTrans" cxnId="{B36CE0DF-5557-49C1-A604-7B9ECCB8DD26}">
      <dgm:prSet/>
      <dgm:spPr/>
      <dgm:t>
        <a:bodyPr/>
        <a:lstStyle/>
        <a:p>
          <a:endParaRPr lang="en-US"/>
        </a:p>
      </dgm:t>
    </dgm:pt>
    <dgm:pt modelId="{515B9C70-9B83-4203-9389-19964BC855EB}">
      <dgm:prSet phldrT="[Text]"/>
      <dgm:spPr/>
      <dgm:t>
        <a:bodyPr/>
        <a:lstStyle/>
        <a:p>
          <a:r>
            <a:rPr lang="en-US" b="1">
              <a:latin typeface="Arial" panose="020B0604020202020204" pitchFamily="34" charset="0"/>
              <a:cs typeface="Arial" panose="020B0604020202020204" pitchFamily="34" charset="0"/>
            </a:rPr>
            <a:t>Focus</a:t>
          </a:r>
        </a:p>
      </dgm:t>
    </dgm:pt>
    <dgm:pt modelId="{5644886B-C55F-4256-BED8-06270089AF1B}" type="parTrans" cxnId="{28466B01-86B0-4785-9259-71F4E6F1858C}">
      <dgm:prSet/>
      <dgm:spPr/>
      <dgm:t>
        <a:bodyPr/>
        <a:lstStyle/>
        <a:p>
          <a:endParaRPr lang="en-US"/>
        </a:p>
      </dgm:t>
    </dgm:pt>
    <dgm:pt modelId="{4B2BE8F1-18C8-4143-B7FA-D1B91D461AAE}" type="sibTrans" cxnId="{28466B01-86B0-4785-9259-71F4E6F1858C}">
      <dgm:prSet/>
      <dgm:spPr/>
      <dgm:t>
        <a:bodyPr/>
        <a:lstStyle/>
        <a:p>
          <a:endParaRPr lang="en-US"/>
        </a:p>
      </dgm:t>
    </dgm:pt>
    <dgm:pt modelId="{FF8A6EF5-3C4A-4BC0-92B1-F9D6E66499DA}">
      <dgm:prSet phldrT="[Text]"/>
      <dgm:spPr/>
      <dgm:t>
        <a:bodyPr lIns="182880"/>
        <a:lstStyle/>
        <a:p>
          <a:pPr marL="0">
            <a:buFont typeface="Arial" panose="020B0604020202020204" pitchFamily="34" charset="0"/>
            <a:buNone/>
          </a:pPr>
          <a:r>
            <a:rPr lang="en-US">
              <a:latin typeface="Arial" panose="020B0604020202020204" pitchFamily="34" charset="0"/>
              <a:cs typeface="Arial" panose="020B0604020202020204" pitchFamily="34" charset="0"/>
            </a:rPr>
            <a:t>All students; or if progress monitoring, students identified as needing extra support.*</a:t>
          </a:r>
        </a:p>
      </dgm:t>
    </dgm:pt>
    <dgm:pt modelId="{47354228-2032-4F48-BFDD-DFE7FB1D41C9}" type="parTrans" cxnId="{C0C6F8B7-350F-406C-AB5C-1369BBE7338A}">
      <dgm:prSet/>
      <dgm:spPr/>
      <dgm:t>
        <a:bodyPr/>
        <a:lstStyle/>
        <a:p>
          <a:endParaRPr lang="en-US"/>
        </a:p>
      </dgm:t>
    </dgm:pt>
    <dgm:pt modelId="{42D1AA2B-321C-4AD0-A3C6-075BFC4F4D43}" type="sibTrans" cxnId="{C0C6F8B7-350F-406C-AB5C-1369BBE7338A}">
      <dgm:prSet/>
      <dgm:spPr/>
      <dgm:t>
        <a:bodyPr/>
        <a:lstStyle/>
        <a:p>
          <a:endParaRPr lang="en-US"/>
        </a:p>
      </dgm:t>
    </dgm:pt>
    <dgm:pt modelId="{8AA9B2E8-FC1A-4CE2-B963-7558CBDDD62C}">
      <dgm:prSet phldrT="[Text]"/>
      <dgm:spPr/>
      <dgm:t>
        <a:bodyPr/>
        <a:lstStyle/>
        <a:p>
          <a:pPr>
            <a:buFont typeface="Arial" panose="020B0604020202020204" pitchFamily="34" charset="0"/>
            <a:buChar char="•"/>
          </a:pPr>
          <a:r>
            <a:rPr lang="en-US" b="1">
              <a:latin typeface="Arial" panose="020B0604020202020204" pitchFamily="34" charset="0"/>
              <a:cs typeface="Arial" panose="020B0604020202020204" pitchFamily="34" charset="0"/>
            </a:rPr>
            <a:t>Timeframe</a:t>
          </a:r>
        </a:p>
      </dgm:t>
    </dgm:pt>
    <dgm:pt modelId="{F666D38D-41E5-4256-9E49-671B9795E38E}" type="parTrans" cxnId="{41CE3AAE-BE91-40F5-91C7-D2109BB38B11}">
      <dgm:prSet/>
      <dgm:spPr/>
      <dgm:t>
        <a:bodyPr/>
        <a:lstStyle/>
        <a:p>
          <a:endParaRPr lang="en-US"/>
        </a:p>
      </dgm:t>
    </dgm:pt>
    <dgm:pt modelId="{6740BEA4-177E-4ABC-B25E-1551B961CDAB}" type="sibTrans" cxnId="{41CE3AAE-BE91-40F5-91C7-D2109BB38B11}">
      <dgm:prSet/>
      <dgm:spPr/>
      <dgm:t>
        <a:bodyPr/>
        <a:lstStyle/>
        <a:p>
          <a:endParaRPr lang="en-US"/>
        </a:p>
      </dgm:t>
    </dgm:pt>
    <dgm:pt modelId="{A1EDE074-258B-481B-B0A7-A9CC0C125110}">
      <dgm:prSet phldrT="[Text]"/>
      <dgm:spPr/>
      <dgm:t>
        <a:bodyPr lIns="182880"/>
        <a:lstStyle/>
        <a:p>
          <a:pPr marL="0">
            <a:buFont typeface="Arial" panose="020B0604020202020204" pitchFamily="34" charset="0"/>
            <a:buNone/>
          </a:pPr>
          <a:r>
            <a:rPr lang="en-US">
              <a:latin typeface="Arial" panose="020B0604020202020204" pitchFamily="34" charset="0"/>
              <a:cs typeface="Arial" panose="020B0604020202020204" pitchFamily="34" charset="0"/>
            </a:rPr>
            <a:t>Informal formative assessments are used on an ongoing basis. Formal formative assessments are used at regular intervals (e.g., daily, weekly, monthly), and based on student need.</a:t>
          </a:r>
        </a:p>
      </dgm:t>
    </dgm:pt>
    <dgm:pt modelId="{101D9A86-6CCD-4EF0-A5CA-22A6CE5C5ACA}" type="parTrans" cxnId="{320245CF-75D1-46C6-A81C-C38DCBF1BB69}">
      <dgm:prSet/>
      <dgm:spPr/>
      <dgm:t>
        <a:bodyPr/>
        <a:lstStyle/>
        <a:p>
          <a:endParaRPr lang="en-US"/>
        </a:p>
      </dgm:t>
    </dgm:pt>
    <dgm:pt modelId="{34654CF8-3941-4EFB-9315-3A55C89328FD}" type="sibTrans" cxnId="{320245CF-75D1-46C6-A81C-C38DCBF1BB69}">
      <dgm:prSet/>
      <dgm:spPr/>
      <dgm:t>
        <a:bodyPr/>
        <a:lstStyle/>
        <a:p>
          <a:endParaRPr lang="en-US"/>
        </a:p>
      </dgm:t>
    </dgm:pt>
    <dgm:pt modelId="{57826D3D-0067-47D2-98F3-F0D573E787F8}" type="pres">
      <dgm:prSet presAssocID="{8CD82EDB-7B63-4DEF-BDDA-4C988C1C18B4}" presName="Name0" presStyleCnt="0">
        <dgm:presLayoutVars>
          <dgm:dir/>
          <dgm:animLvl val="lvl"/>
          <dgm:resizeHandles val="exact"/>
        </dgm:presLayoutVars>
      </dgm:prSet>
      <dgm:spPr/>
    </dgm:pt>
    <dgm:pt modelId="{2D9E81EF-3638-4762-9AB0-F1641C016E49}" type="pres">
      <dgm:prSet presAssocID="{08F70A2D-330B-4BCF-8D68-9281B5AA55BA}" presName="linNode" presStyleCnt="0"/>
      <dgm:spPr/>
    </dgm:pt>
    <dgm:pt modelId="{530A2523-B390-4C05-A596-96F32D6D84C9}" type="pres">
      <dgm:prSet presAssocID="{08F70A2D-330B-4BCF-8D68-9281B5AA55BA}" presName="parTx" presStyleLbl="revTx" presStyleIdx="0" presStyleCnt="3">
        <dgm:presLayoutVars>
          <dgm:chMax val="1"/>
          <dgm:bulletEnabled val="1"/>
        </dgm:presLayoutVars>
      </dgm:prSet>
      <dgm:spPr/>
    </dgm:pt>
    <dgm:pt modelId="{B59E7ACC-88B0-4FE6-9FDD-59BAB4F16D4D}" type="pres">
      <dgm:prSet presAssocID="{08F70A2D-330B-4BCF-8D68-9281B5AA55BA}" presName="bracket" presStyleLbl="parChTrans1D1" presStyleIdx="0" presStyleCnt="3"/>
      <dgm:spPr/>
    </dgm:pt>
    <dgm:pt modelId="{4B6EEE31-F93E-4D0D-AC05-2BC27FF95C23}" type="pres">
      <dgm:prSet presAssocID="{08F70A2D-330B-4BCF-8D68-9281B5AA55BA}" presName="spH" presStyleCnt="0"/>
      <dgm:spPr/>
    </dgm:pt>
    <dgm:pt modelId="{DB0332DE-0656-4D84-AC57-DA19D5BED00D}" type="pres">
      <dgm:prSet presAssocID="{08F70A2D-330B-4BCF-8D68-9281B5AA55BA}" presName="desTx" presStyleLbl="node1" presStyleIdx="0" presStyleCnt="3">
        <dgm:presLayoutVars>
          <dgm:bulletEnabled val="1"/>
        </dgm:presLayoutVars>
      </dgm:prSet>
      <dgm:spPr/>
    </dgm:pt>
    <dgm:pt modelId="{A99A90F9-3DF9-4317-8CAF-D0AD807908A0}" type="pres">
      <dgm:prSet presAssocID="{B6A3782A-DEF4-44A0-A2C3-9D84C254053F}" presName="spV" presStyleCnt="0"/>
      <dgm:spPr/>
    </dgm:pt>
    <dgm:pt modelId="{6C3ECF3D-6B1A-47CB-A456-E0A014B0D0A0}" type="pres">
      <dgm:prSet presAssocID="{515B9C70-9B83-4203-9389-19964BC855EB}" presName="linNode" presStyleCnt="0"/>
      <dgm:spPr/>
    </dgm:pt>
    <dgm:pt modelId="{11F4EA5D-A327-4AC4-85F4-64F437BD5A14}" type="pres">
      <dgm:prSet presAssocID="{515B9C70-9B83-4203-9389-19964BC855EB}" presName="parTx" presStyleLbl="revTx" presStyleIdx="1" presStyleCnt="3">
        <dgm:presLayoutVars>
          <dgm:chMax val="1"/>
          <dgm:bulletEnabled val="1"/>
        </dgm:presLayoutVars>
      </dgm:prSet>
      <dgm:spPr/>
    </dgm:pt>
    <dgm:pt modelId="{F3B7FB2B-4D15-4EA0-B0D5-BFA1510666E7}" type="pres">
      <dgm:prSet presAssocID="{515B9C70-9B83-4203-9389-19964BC855EB}" presName="bracket" presStyleLbl="parChTrans1D1" presStyleIdx="1" presStyleCnt="3"/>
      <dgm:spPr/>
    </dgm:pt>
    <dgm:pt modelId="{D0C65C2A-F66A-4F31-A65F-A25D05EE5FC3}" type="pres">
      <dgm:prSet presAssocID="{515B9C70-9B83-4203-9389-19964BC855EB}" presName="spH" presStyleCnt="0"/>
      <dgm:spPr/>
    </dgm:pt>
    <dgm:pt modelId="{1ECE07CA-013B-432F-8F48-6C8EBF66B77E}" type="pres">
      <dgm:prSet presAssocID="{515B9C70-9B83-4203-9389-19964BC855EB}" presName="desTx" presStyleLbl="node1" presStyleIdx="1" presStyleCnt="3">
        <dgm:presLayoutVars>
          <dgm:bulletEnabled val="1"/>
        </dgm:presLayoutVars>
      </dgm:prSet>
      <dgm:spPr/>
    </dgm:pt>
    <dgm:pt modelId="{1283476B-502D-41AA-A5B2-472F5BAA3A86}" type="pres">
      <dgm:prSet presAssocID="{4B2BE8F1-18C8-4143-B7FA-D1B91D461AAE}" presName="spV" presStyleCnt="0"/>
      <dgm:spPr/>
    </dgm:pt>
    <dgm:pt modelId="{2650143F-AB1A-4BC1-BA9E-E77724867FCB}" type="pres">
      <dgm:prSet presAssocID="{8AA9B2E8-FC1A-4CE2-B963-7558CBDDD62C}" presName="linNode" presStyleCnt="0"/>
      <dgm:spPr/>
    </dgm:pt>
    <dgm:pt modelId="{DD35E498-1F02-4216-A478-3B72A0E01872}" type="pres">
      <dgm:prSet presAssocID="{8AA9B2E8-FC1A-4CE2-B963-7558CBDDD62C}" presName="parTx" presStyleLbl="revTx" presStyleIdx="2" presStyleCnt="3">
        <dgm:presLayoutVars>
          <dgm:chMax val="1"/>
          <dgm:bulletEnabled val="1"/>
        </dgm:presLayoutVars>
      </dgm:prSet>
      <dgm:spPr/>
    </dgm:pt>
    <dgm:pt modelId="{BE15C737-8632-453D-994C-044695C5184C}" type="pres">
      <dgm:prSet presAssocID="{8AA9B2E8-FC1A-4CE2-B963-7558CBDDD62C}" presName="bracket" presStyleLbl="parChTrans1D1" presStyleIdx="2" presStyleCnt="3"/>
      <dgm:spPr/>
    </dgm:pt>
    <dgm:pt modelId="{94FC3A37-510E-4572-ABF0-9C55DA8B57C6}" type="pres">
      <dgm:prSet presAssocID="{8AA9B2E8-FC1A-4CE2-B963-7558CBDDD62C}" presName="spH" presStyleCnt="0"/>
      <dgm:spPr/>
    </dgm:pt>
    <dgm:pt modelId="{F197E945-FF37-4518-A4B6-F86941C61F75}" type="pres">
      <dgm:prSet presAssocID="{8AA9B2E8-FC1A-4CE2-B963-7558CBDDD62C}" presName="desTx" presStyleLbl="node1" presStyleIdx="2" presStyleCnt="3">
        <dgm:presLayoutVars>
          <dgm:bulletEnabled val="1"/>
        </dgm:presLayoutVars>
      </dgm:prSet>
      <dgm:spPr/>
    </dgm:pt>
  </dgm:ptLst>
  <dgm:cxnLst>
    <dgm:cxn modelId="{28466B01-86B0-4785-9259-71F4E6F1858C}" srcId="{8CD82EDB-7B63-4DEF-BDDA-4C988C1C18B4}" destId="{515B9C70-9B83-4203-9389-19964BC855EB}" srcOrd="1" destOrd="0" parTransId="{5644886B-C55F-4256-BED8-06270089AF1B}" sibTransId="{4B2BE8F1-18C8-4143-B7FA-D1B91D461AAE}"/>
    <dgm:cxn modelId="{6B64376E-1116-48E6-A8B8-C65D5B27E012}" type="presOf" srcId="{8CD82EDB-7B63-4DEF-BDDA-4C988C1C18B4}" destId="{57826D3D-0067-47D2-98F3-F0D573E787F8}" srcOrd="0" destOrd="0" presId="urn:diagrams.loki3.com/BracketList"/>
    <dgm:cxn modelId="{7116E579-F57E-48E1-9FF5-26CE51BE6B99}" type="presOf" srcId="{8AA9B2E8-FC1A-4CE2-B963-7558CBDDD62C}" destId="{DD35E498-1F02-4216-A478-3B72A0E01872}" srcOrd="0" destOrd="0" presId="urn:diagrams.loki3.com/BracketList"/>
    <dgm:cxn modelId="{25450F84-A64A-4AA5-8313-8AFF4E5DAF15}" type="presOf" srcId="{A1EDE074-258B-481B-B0A7-A9CC0C125110}" destId="{F197E945-FF37-4518-A4B6-F86941C61F75}" srcOrd="0" destOrd="0" presId="urn:diagrams.loki3.com/BracketList"/>
    <dgm:cxn modelId="{41CE3AAE-BE91-40F5-91C7-D2109BB38B11}" srcId="{8CD82EDB-7B63-4DEF-BDDA-4C988C1C18B4}" destId="{8AA9B2E8-FC1A-4CE2-B963-7558CBDDD62C}" srcOrd="2" destOrd="0" parTransId="{F666D38D-41E5-4256-9E49-671B9795E38E}" sibTransId="{6740BEA4-177E-4ABC-B25E-1551B961CDAB}"/>
    <dgm:cxn modelId="{C0C6F8B7-350F-406C-AB5C-1369BBE7338A}" srcId="{515B9C70-9B83-4203-9389-19964BC855EB}" destId="{FF8A6EF5-3C4A-4BC0-92B1-F9D6E66499DA}" srcOrd="0" destOrd="0" parTransId="{47354228-2032-4F48-BFDD-DFE7FB1D41C9}" sibTransId="{42D1AA2B-321C-4AD0-A3C6-075BFC4F4D43}"/>
    <dgm:cxn modelId="{B452D4C5-9166-472E-828D-92EC372BFADD}" type="presOf" srcId="{08F70A2D-330B-4BCF-8D68-9281B5AA55BA}" destId="{530A2523-B390-4C05-A596-96F32D6D84C9}" srcOrd="0" destOrd="0" presId="urn:diagrams.loki3.com/BracketList"/>
    <dgm:cxn modelId="{320245CF-75D1-46C6-A81C-C38DCBF1BB69}" srcId="{8AA9B2E8-FC1A-4CE2-B963-7558CBDDD62C}" destId="{A1EDE074-258B-481B-B0A7-A9CC0C125110}" srcOrd="0" destOrd="0" parTransId="{101D9A86-6CCD-4EF0-A5CA-22A6CE5C5ACA}" sibTransId="{34654CF8-3941-4EFB-9315-3A55C89328FD}"/>
    <dgm:cxn modelId="{ABBEDCDF-8B55-4A1C-83CD-3D4CCEE0C8D7}" type="presOf" srcId="{515B9C70-9B83-4203-9389-19964BC855EB}" destId="{11F4EA5D-A327-4AC4-85F4-64F437BD5A14}" srcOrd="0" destOrd="0" presId="urn:diagrams.loki3.com/BracketList"/>
    <dgm:cxn modelId="{B36CE0DF-5557-49C1-A604-7B9ECCB8DD26}" srcId="{08F70A2D-330B-4BCF-8D68-9281B5AA55BA}" destId="{7D9AF8FE-EC1C-4DE7-9737-302208183D9D}" srcOrd="0" destOrd="0" parTransId="{6EE6AEE9-9F76-4574-AB3F-9BC08901B93B}" sibTransId="{E016E628-1561-4D2D-A7B3-917FC87FF7E6}"/>
    <dgm:cxn modelId="{C769B6EC-9CF3-49EC-B9B9-0803CABDBF3C}" type="presOf" srcId="{7D9AF8FE-EC1C-4DE7-9737-302208183D9D}" destId="{DB0332DE-0656-4D84-AC57-DA19D5BED00D}" srcOrd="0" destOrd="0" presId="urn:diagrams.loki3.com/BracketList"/>
    <dgm:cxn modelId="{4ED784F1-B3B8-47D0-9B43-08696F77B447}" type="presOf" srcId="{FF8A6EF5-3C4A-4BC0-92B1-F9D6E66499DA}" destId="{1ECE07CA-013B-432F-8F48-6C8EBF66B77E}" srcOrd="0" destOrd="0" presId="urn:diagrams.loki3.com/BracketList"/>
    <dgm:cxn modelId="{C2FA58F8-BEFA-4907-B161-1B70618A9091}" srcId="{8CD82EDB-7B63-4DEF-BDDA-4C988C1C18B4}" destId="{08F70A2D-330B-4BCF-8D68-9281B5AA55BA}" srcOrd="0" destOrd="0" parTransId="{40B59017-BCD1-498D-9236-D76F1B11B86D}" sibTransId="{B6A3782A-DEF4-44A0-A2C3-9D84C254053F}"/>
    <dgm:cxn modelId="{2B168807-5FDC-4BB3-825A-331A127BB299}" type="presParOf" srcId="{57826D3D-0067-47D2-98F3-F0D573E787F8}" destId="{2D9E81EF-3638-4762-9AB0-F1641C016E49}" srcOrd="0" destOrd="0" presId="urn:diagrams.loki3.com/BracketList"/>
    <dgm:cxn modelId="{CFA40812-6E3F-48A1-9450-2732A91D7B4B}" type="presParOf" srcId="{2D9E81EF-3638-4762-9AB0-F1641C016E49}" destId="{530A2523-B390-4C05-A596-96F32D6D84C9}" srcOrd="0" destOrd="0" presId="urn:diagrams.loki3.com/BracketList"/>
    <dgm:cxn modelId="{E643A369-63A0-453D-8785-9799B1BE6B3E}" type="presParOf" srcId="{2D9E81EF-3638-4762-9AB0-F1641C016E49}" destId="{B59E7ACC-88B0-4FE6-9FDD-59BAB4F16D4D}" srcOrd="1" destOrd="0" presId="urn:diagrams.loki3.com/BracketList"/>
    <dgm:cxn modelId="{A9070CC4-130C-4500-AD64-EFACDF4AAF74}" type="presParOf" srcId="{2D9E81EF-3638-4762-9AB0-F1641C016E49}" destId="{4B6EEE31-F93E-4D0D-AC05-2BC27FF95C23}" srcOrd="2" destOrd="0" presId="urn:diagrams.loki3.com/BracketList"/>
    <dgm:cxn modelId="{045A7504-8D61-4EFF-A97E-6BE9FDF506DB}" type="presParOf" srcId="{2D9E81EF-3638-4762-9AB0-F1641C016E49}" destId="{DB0332DE-0656-4D84-AC57-DA19D5BED00D}" srcOrd="3" destOrd="0" presId="urn:diagrams.loki3.com/BracketList"/>
    <dgm:cxn modelId="{958490E5-6F34-4141-AE7F-6F42EFF510BA}" type="presParOf" srcId="{57826D3D-0067-47D2-98F3-F0D573E787F8}" destId="{A99A90F9-3DF9-4317-8CAF-D0AD807908A0}" srcOrd="1" destOrd="0" presId="urn:diagrams.loki3.com/BracketList"/>
    <dgm:cxn modelId="{D8F6047B-753F-4AF0-A440-3B56AAFB0F12}" type="presParOf" srcId="{57826D3D-0067-47D2-98F3-F0D573E787F8}" destId="{6C3ECF3D-6B1A-47CB-A456-E0A014B0D0A0}" srcOrd="2" destOrd="0" presId="urn:diagrams.loki3.com/BracketList"/>
    <dgm:cxn modelId="{1880FBEA-32DA-40AB-9FA5-0F4AB94ADA3F}" type="presParOf" srcId="{6C3ECF3D-6B1A-47CB-A456-E0A014B0D0A0}" destId="{11F4EA5D-A327-4AC4-85F4-64F437BD5A14}" srcOrd="0" destOrd="0" presId="urn:diagrams.loki3.com/BracketList"/>
    <dgm:cxn modelId="{CA2CAA5E-1ABA-4B17-934C-BA0308B23E8B}" type="presParOf" srcId="{6C3ECF3D-6B1A-47CB-A456-E0A014B0D0A0}" destId="{F3B7FB2B-4D15-4EA0-B0D5-BFA1510666E7}" srcOrd="1" destOrd="0" presId="urn:diagrams.loki3.com/BracketList"/>
    <dgm:cxn modelId="{4FD9BC33-1397-4333-B448-B6C0D796D64F}" type="presParOf" srcId="{6C3ECF3D-6B1A-47CB-A456-E0A014B0D0A0}" destId="{D0C65C2A-F66A-4F31-A65F-A25D05EE5FC3}" srcOrd="2" destOrd="0" presId="urn:diagrams.loki3.com/BracketList"/>
    <dgm:cxn modelId="{391E20F2-56D5-4179-9715-197BC0FA1EA8}" type="presParOf" srcId="{6C3ECF3D-6B1A-47CB-A456-E0A014B0D0A0}" destId="{1ECE07CA-013B-432F-8F48-6C8EBF66B77E}" srcOrd="3" destOrd="0" presId="urn:diagrams.loki3.com/BracketList"/>
    <dgm:cxn modelId="{5B5EC213-E860-40F1-BB60-B0EAFFE6A32B}" type="presParOf" srcId="{57826D3D-0067-47D2-98F3-F0D573E787F8}" destId="{1283476B-502D-41AA-A5B2-472F5BAA3A86}" srcOrd="3" destOrd="0" presId="urn:diagrams.loki3.com/BracketList"/>
    <dgm:cxn modelId="{DBF15BD0-31BE-4A13-8AC7-E56CB7E8157D}" type="presParOf" srcId="{57826D3D-0067-47D2-98F3-F0D573E787F8}" destId="{2650143F-AB1A-4BC1-BA9E-E77724867FCB}" srcOrd="4" destOrd="0" presId="urn:diagrams.loki3.com/BracketList"/>
    <dgm:cxn modelId="{BFCA518B-A8BA-4CA4-81D8-D63B8D9B0A5F}" type="presParOf" srcId="{2650143F-AB1A-4BC1-BA9E-E77724867FCB}" destId="{DD35E498-1F02-4216-A478-3B72A0E01872}" srcOrd="0" destOrd="0" presId="urn:diagrams.loki3.com/BracketList"/>
    <dgm:cxn modelId="{B1A5B4C1-9ED0-4039-BDC7-591E75A3FB91}" type="presParOf" srcId="{2650143F-AB1A-4BC1-BA9E-E77724867FCB}" destId="{BE15C737-8632-453D-994C-044695C5184C}" srcOrd="1" destOrd="0" presId="urn:diagrams.loki3.com/BracketList"/>
    <dgm:cxn modelId="{01091AFB-1B5B-488F-88FE-7214E5E566A7}" type="presParOf" srcId="{2650143F-AB1A-4BC1-BA9E-E77724867FCB}" destId="{94FC3A37-510E-4572-ABF0-9C55DA8B57C6}" srcOrd="2" destOrd="0" presId="urn:diagrams.loki3.com/BracketList"/>
    <dgm:cxn modelId="{02945B0C-4EF6-4D55-AD34-2B18ACD8C9DF}" type="presParOf" srcId="{2650143F-AB1A-4BC1-BA9E-E77724867FCB}" destId="{F197E945-FF37-4518-A4B6-F86941C61F75}" srcOrd="3" destOrd="0" presId="urn:diagrams.loki3.com/Bracke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5CB603-B812-429A-BCD5-945BDDEE190D}">
      <dsp:nvSpPr>
        <dsp:cNvPr id="0" name=""/>
        <dsp:cNvSpPr/>
      </dsp:nvSpPr>
      <dsp:spPr>
        <a:xfrm>
          <a:off x="0" y="283163"/>
          <a:ext cx="2647121" cy="57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66040" rIns="184912" bIns="66040" numCol="1" spcCol="1270" anchor="ctr" anchorCtr="0">
          <a:noAutofit/>
        </a:bodyPr>
        <a:lstStyle/>
        <a:p>
          <a:pPr marL="0" lvl="0" indent="0" algn="r" defTabSz="1155700">
            <a:lnSpc>
              <a:spcPct val="90000"/>
            </a:lnSpc>
            <a:spcBef>
              <a:spcPct val="0"/>
            </a:spcBef>
            <a:spcAft>
              <a:spcPct val="35000"/>
            </a:spcAft>
            <a:buNone/>
          </a:pPr>
          <a:r>
            <a:rPr lang="en-US" sz="2600" b="1" kern="1200">
              <a:latin typeface="Arial" panose="020B0604020202020204" pitchFamily="34" charset="0"/>
              <a:cs typeface="Arial" panose="020B0604020202020204" pitchFamily="34" charset="0"/>
            </a:rPr>
            <a:t>Purpose</a:t>
          </a:r>
        </a:p>
      </dsp:txBody>
      <dsp:txXfrm>
        <a:off x="0" y="283163"/>
        <a:ext cx="2647121" cy="574200"/>
      </dsp:txXfrm>
    </dsp:sp>
    <dsp:sp modelId="{C0A64F08-FFDD-4989-AB18-2FDF174E7983}">
      <dsp:nvSpPr>
        <dsp:cNvPr id="0" name=""/>
        <dsp:cNvSpPr/>
      </dsp:nvSpPr>
      <dsp:spPr>
        <a:xfrm>
          <a:off x="2647121" y="5035"/>
          <a:ext cx="529424" cy="1130456"/>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4F294E7-2340-4B47-9872-FCF923142E8A}">
      <dsp:nvSpPr>
        <dsp:cNvPr id="0" name=""/>
        <dsp:cNvSpPr/>
      </dsp:nvSpPr>
      <dsp:spPr>
        <a:xfrm>
          <a:off x="3388315" y="5035"/>
          <a:ext cx="7200171" cy="11304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1" indent="-228600" algn="l" defTabSz="1066800">
            <a:lnSpc>
              <a:spcPct val="90000"/>
            </a:lnSpc>
            <a:spcBef>
              <a:spcPct val="0"/>
            </a:spcBef>
            <a:spcAft>
              <a:spcPct val="15000"/>
            </a:spcAft>
            <a:buFont typeface="Arial" panose="020B0604020202020204" pitchFamily="34" charset="0"/>
            <a:buNone/>
          </a:pPr>
          <a:r>
            <a:rPr lang="en-US" sz="2400" kern="1200">
              <a:latin typeface="Arial" panose="020B0604020202020204" pitchFamily="34" charset="0"/>
              <a:cs typeface="Arial" panose="020B0604020202020204" pitchFamily="34" charset="0"/>
            </a:rPr>
            <a:t>To identify students who need additional support and provide an indicator of the effectiveness of instruction</a:t>
          </a:r>
        </a:p>
      </dsp:txBody>
      <dsp:txXfrm>
        <a:off x="3388315" y="5035"/>
        <a:ext cx="7200171" cy="1130456"/>
      </dsp:txXfrm>
    </dsp:sp>
    <dsp:sp modelId="{A990F804-F0FA-47C2-800F-5E8F131531D3}">
      <dsp:nvSpPr>
        <dsp:cNvPr id="0" name=""/>
        <dsp:cNvSpPr/>
      </dsp:nvSpPr>
      <dsp:spPr>
        <a:xfrm>
          <a:off x="0" y="1239892"/>
          <a:ext cx="2647121" cy="57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66040" rIns="184912" bIns="66040" numCol="1" spcCol="1270" anchor="ctr" anchorCtr="0">
          <a:noAutofit/>
        </a:bodyPr>
        <a:lstStyle/>
        <a:p>
          <a:pPr marL="0" lvl="0" indent="0" algn="r" defTabSz="1155700">
            <a:lnSpc>
              <a:spcPct val="90000"/>
            </a:lnSpc>
            <a:spcBef>
              <a:spcPct val="0"/>
            </a:spcBef>
            <a:spcAft>
              <a:spcPct val="35000"/>
            </a:spcAft>
            <a:buNone/>
          </a:pPr>
          <a:r>
            <a:rPr lang="en-US" sz="2600" b="1" kern="1200">
              <a:latin typeface="Arial" panose="020B0604020202020204" pitchFamily="34" charset="0"/>
              <a:cs typeface="Arial" panose="020B0604020202020204" pitchFamily="34" charset="0"/>
            </a:rPr>
            <a:t>Focus</a:t>
          </a:r>
        </a:p>
      </dsp:txBody>
      <dsp:txXfrm>
        <a:off x="0" y="1239892"/>
        <a:ext cx="2647121" cy="574200"/>
      </dsp:txXfrm>
    </dsp:sp>
    <dsp:sp modelId="{7D82A6CA-176D-487E-96F4-FF75160AF86E}">
      <dsp:nvSpPr>
        <dsp:cNvPr id="0" name=""/>
        <dsp:cNvSpPr/>
      </dsp:nvSpPr>
      <dsp:spPr>
        <a:xfrm>
          <a:off x="2647121" y="1239892"/>
          <a:ext cx="529424" cy="5742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93CB0E-68E1-42F0-9651-1F882C6C2741}">
      <dsp:nvSpPr>
        <dsp:cNvPr id="0" name=""/>
        <dsp:cNvSpPr/>
      </dsp:nvSpPr>
      <dsp:spPr>
        <a:xfrm>
          <a:off x="3388315" y="1239892"/>
          <a:ext cx="7200171" cy="5742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1" indent="-228600" algn="l" defTabSz="1066800">
            <a:lnSpc>
              <a:spcPct val="90000"/>
            </a:lnSpc>
            <a:spcBef>
              <a:spcPct val="0"/>
            </a:spcBef>
            <a:spcAft>
              <a:spcPct val="15000"/>
            </a:spcAft>
            <a:buNone/>
          </a:pPr>
          <a:r>
            <a:rPr lang="en-US" sz="2400" kern="1200">
              <a:latin typeface="Arial" panose="020B0604020202020204" pitchFamily="34" charset="0"/>
              <a:cs typeface="Arial" panose="020B0604020202020204" pitchFamily="34" charset="0"/>
            </a:rPr>
            <a:t>All students</a:t>
          </a:r>
        </a:p>
      </dsp:txBody>
      <dsp:txXfrm>
        <a:off x="3388315" y="1239892"/>
        <a:ext cx="7200171" cy="574200"/>
      </dsp:txXfrm>
    </dsp:sp>
    <dsp:sp modelId="{85CB8EE5-5B42-4485-A1BF-8402A14B620F}">
      <dsp:nvSpPr>
        <dsp:cNvPr id="0" name=""/>
        <dsp:cNvSpPr/>
      </dsp:nvSpPr>
      <dsp:spPr>
        <a:xfrm>
          <a:off x="0" y="1918492"/>
          <a:ext cx="2647121" cy="57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66040" rIns="184912" bIns="66040" numCol="1" spcCol="1270" anchor="ctr" anchorCtr="0">
          <a:noAutofit/>
        </a:bodyPr>
        <a:lstStyle/>
        <a:p>
          <a:pPr marL="0" lvl="0" indent="0" algn="r" defTabSz="1155700">
            <a:lnSpc>
              <a:spcPct val="90000"/>
            </a:lnSpc>
            <a:spcBef>
              <a:spcPct val="0"/>
            </a:spcBef>
            <a:spcAft>
              <a:spcPct val="35000"/>
            </a:spcAft>
            <a:buNone/>
          </a:pPr>
          <a:r>
            <a:rPr lang="en-US" sz="2600" b="1" kern="1200">
              <a:latin typeface="Arial" panose="020B0604020202020204" pitchFamily="34" charset="0"/>
              <a:cs typeface="Arial" panose="020B0604020202020204" pitchFamily="34" charset="0"/>
            </a:rPr>
            <a:t>Timeframe</a:t>
          </a:r>
        </a:p>
      </dsp:txBody>
      <dsp:txXfrm>
        <a:off x="0" y="1918492"/>
        <a:ext cx="2647121" cy="574200"/>
      </dsp:txXfrm>
    </dsp:sp>
    <dsp:sp modelId="{91D0AB15-1CE6-4B03-8C44-59AF47BF3A13}">
      <dsp:nvSpPr>
        <dsp:cNvPr id="0" name=""/>
        <dsp:cNvSpPr/>
      </dsp:nvSpPr>
      <dsp:spPr>
        <a:xfrm>
          <a:off x="2647121" y="1918492"/>
          <a:ext cx="529424" cy="5742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47CAB64-E9B1-4725-9358-F88D5175BF85}">
      <dsp:nvSpPr>
        <dsp:cNvPr id="0" name=""/>
        <dsp:cNvSpPr/>
      </dsp:nvSpPr>
      <dsp:spPr>
        <a:xfrm>
          <a:off x="3388315" y="1918492"/>
          <a:ext cx="7200171" cy="5742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228600" lvl="1" indent="-228600" algn="l" defTabSz="1066800">
            <a:lnSpc>
              <a:spcPct val="90000"/>
            </a:lnSpc>
            <a:spcBef>
              <a:spcPct val="0"/>
            </a:spcBef>
            <a:spcAft>
              <a:spcPct val="15000"/>
            </a:spcAft>
            <a:buFont typeface="Arial" panose="020B0604020202020204" pitchFamily="34" charset="0"/>
            <a:buNone/>
          </a:pPr>
          <a:r>
            <a:rPr lang="en-US" sz="2400" kern="1200">
              <a:latin typeface="Arial" panose="020B0604020202020204" pitchFamily="34" charset="0"/>
              <a:cs typeface="Arial" panose="020B0604020202020204" pitchFamily="34" charset="0"/>
            </a:rPr>
            <a:t>Three times per year (e.g., fall, winter, spring)</a:t>
          </a:r>
        </a:p>
      </dsp:txBody>
      <dsp:txXfrm>
        <a:off x="3388315" y="1918492"/>
        <a:ext cx="7200171" cy="5742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BE1B27-D785-4F1E-94C6-8756CE9B572F}">
      <dsp:nvSpPr>
        <dsp:cNvPr id="0" name=""/>
        <dsp:cNvSpPr/>
      </dsp:nvSpPr>
      <dsp:spPr>
        <a:xfrm>
          <a:off x="2070" y="284735"/>
          <a:ext cx="3284744" cy="2263189"/>
        </a:xfrm>
        <a:prstGeom prst="roundRect">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6B8969-E0F1-4F7A-B539-0406E1714103}">
      <dsp:nvSpPr>
        <dsp:cNvPr id="0" name=""/>
        <dsp:cNvSpPr/>
      </dsp:nvSpPr>
      <dsp:spPr>
        <a:xfrm>
          <a:off x="2070" y="2547924"/>
          <a:ext cx="3284744" cy="121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Does the assessment provide the data we need to answer our questions? </a:t>
          </a:r>
        </a:p>
      </dsp:txBody>
      <dsp:txXfrm>
        <a:off x="2070" y="2547924"/>
        <a:ext cx="3284744" cy="1218640"/>
      </dsp:txXfrm>
    </dsp:sp>
    <dsp:sp modelId="{950EE82F-DA1E-4DC9-BFEF-05317C671A99}">
      <dsp:nvSpPr>
        <dsp:cNvPr id="0" name=""/>
        <dsp:cNvSpPr/>
      </dsp:nvSpPr>
      <dsp:spPr>
        <a:xfrm>
          <a:off x="3615427" y="284735"/>
          <a:ext cx="3284744" cy="2263189"/>
        </a:xfrm>
        <a:prstGeom prst="roundRect">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3666FC-AC64-4550-9256-3398388373AA}">
      <dsp:nvSpPr>
        <dsp:cNvPr id="0" name=""/>
        <dsp:cNvSpPr/>
      </dsp:nvSpPr>
      <dsp:spPr>
        <a:xfrm>
          <a:off x="3615427" y="2547924"/>
          <a:ext cx="3284744" cy="121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How practical and relevant is the assessment, based on your context?</a:t>
          </a:r>
        </a:p>
      </dsp:txBody>
      <dsp:txXfrm>
        <a:off x="3615427" y="2547924"/>
        <a:ext cx="3284744" cy="1218640"/>
      </dsp:txXfrm>
    </dsp:sp>
    <dsp:sp modelId="{904983F4-1F13-4163-87A6-0C515292BE71}">
      <dsp:nvSpPr>
        <dsp:cNvPr id="0" name=""/>
        <dsp:cNvSpPr/>
      </dsp:nvSpPr>
      <dsp:spPr>
        <a:xfrm>
          <a:off x="7228784" y="284735"/>
          <a:ext cx="3284744" cy="2263189"/>
        </a:xfrm>
        <a:prstGeom prst="roundRect">
          <a:avLst/>
        </a:prstGeom>
        <a:blipFill rotWithShape="1">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97D5AC-DDFC-45EC-9BF5-771C806385C8}">
      <dsp:nvSpPr>
        <dsp:cNvPr id="0" name=""/>
        <dsp:cNvSpPr/>
      </dsp:nvSpPr>
      <dsp:spPr>
        <a:xfrm>
          <a:off x="7228784" y="2547924"/>
          <a:ext cx="3284744" cy="121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Is there evidence that the assessment accurately measures the students’ skills?</a:t>
          </a:r>
        </a:p>
      </dsp:txBody>
      <dsp:txXfrm>
        <a:off x="7228784" y="2547924"/>
        <a:ext cx="3284744" cy="12186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E73836-6941-4776-AF02-843AF4CEF368}">
      <dsp:nvSpPr>
        <dsp:cNvPr id="0" name=""/>
        <dsp:cNvSpPr/>
      </dsp:nvSpPr>
      <dsp:spPr>
        <a:xfrm>
          <a:off x="0" y="0"/>
          <a:ext cx="10515600" cy="1823085"/>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C7CA5D-1869-4144-9603-B542747F3B66}">
      <dsp:nvSpPr>
        <dsp:cNvPr id="0" name=""/>
        <dsp:cNvSpPr/>
      </dsp:nvSpPr>
      <dsp:spPr>
        <a:xfrm>
          <a:off x="316674" y="243078"/>
          <a:ext cx="4705833" cy="1336929"/>
        </a:xfrm>
        <a:prstGeom prst="roundRect">
          <a:avLst>
            <a:gd name="adj" fmla="val 10000"/>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FC0FBF-3378-48F2-A0C6-49B3A3163E75}">
      <dsp:nvSpPr>
        <dsp:cNvPr id="0" name=""/>
        <dsp:cNvSpPr/>
      </dsp:nvSpPr>
      <dsp:spPr>
        <a:xfrm rot="10800000">
          <a:off x="316674" y="1823084"/>
          <a:ext cx="4705833" cy="2228215"/>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0">
          <a:noAutofit/>
        </a:bodyPr>
        <a:lstStyle/>
        <a:p>
          <a:pPr marL="0" lvl="0" indent="0" algn="l" defTabSz="933450">
            <a:lnSpc>
              <a:spcPct val="90000"/>
            </a:lnSpc>
            <a:spcBef>
              <a:spcPct val="0"/>
            </a:spcBef>
            <a:spcAft>
              <a:spcPct val="35000"/>
            </a:spcAft>
            <a:buNone/>
          </a:pPr>
          <a:r>
            <a:rPr lang="en-US" sz="2100" kern="1200">
              <a:latin typeface="Arial" panose="020B0604020202020204" pitchFamily="34" charset="0"/>
              <a:cs typeface="Arial" panose="020B0604020202020204" pitchFamily="34" charset="0"/>
            </a:rPr>
            <a:t>Evidence and technical considerations include:</a:t>
          </a:r>
        </a:p>
        <a:p>
          <a:pPr marL="171450" lvl="1" indent="-171450" algn="l" defTabSz="711200">
            <a:lnSpc>
              <a:spcPct val="90000"/>
            </a:lnSpc>
            <a:spcBef>
              <a:spcPct val="0"/>
            </a:spcBef>
            <a:spcAft>
              <a:spcPct val="15000"/>
            </a:spcAft>
            <a:buChar char="•"/>
          </a:pPr>
          <a:r>
            <a:rPr lang="en-US" sz="1600" kern="1200">
              <a:latin typeface="Arial" panose="020B0604020202020204" pitchFamily="34" charset="0"/>
              <a:cs typeface="Arial" panose="020B0604020202020204" pitchFamily="34" charset="0"/>
            </a:rPr>
            <a:t>reliability evidence</a:t>
          </a:r>
        </a:p>
        <a:p>
          <a:pPr marL="171450" lvl="1" indent="-171450" algn="l" defTabSz="711200">
            <a:lnSpc>
              <a:spcPct val="90000"/>
            </a:lnSpc>
            <a:spcBef>
              <a:spcPct val="0"/>
            </a:spcBef>
            <a:spcAft>
              <a:spcPct val="15000"/>
            </a:spcAft>
            <a:buChar char="•"/>
          </a:pPr>
          <a:r>
            <a:rPr lang="en-US" sz="1600" kern="1200">
              <a:latin typeface="Arial" panose="020B0604020202020204" pitchFamily="34" charset="0"/>
              <a:cs typeface="Arial" panose="020B0604020202020204" pitchFamily="34" charset="0"/>
            </a:rPr>
            <a:t>validity evidence</a:t>
          </a:r>
        </a:p>
        <a:p>
          <a:pPr marL="171450" lvl="1" indent="-171450" algn="l" defTabSz="711200">
            <a:lnSpc>
              <a:spcPct val="90000"/>
            </a:lnSpc>
            <a:spcBef>
              <a:spcPct val="0"/>
            </a:spcBef>
            <a:spcAft>
              <a:spcPct val="15000"/>
            </a:spcAft>
            <a:buChar char="•"/>
          </a:pPr>
          <a:r>
            <a:rPr lang="en-US" sz="1600" kern="1200">
              <a:latin typeface="Arial" panose="020B0604020202020204" pitchFamily="34" charset="0"/>
              <a:cs typeface="Arial" panose="020B0604020202020204" pitchFamily="34" charset="0"/>
            </a:rPr>
            <a:t>classification accuracy</a:t>
          </a:r>
        </a:p>
        <a:p>
          <a:pPr marL="171450" lvl="1" indent="-171450" algn="l" defTabSz="711200">
            <a:lnSpc>
              <a:spcPct val="90000"/>
            </a:lnSpc>
            <a:spcBef>
              <a:spcPct val="0"/>
            </a:spcBef>
            <a:spcAft>
              <a:spcPct val="15000"/>
            </a:spcAft>
            <a:buChar char="•"/>
          </a:pPr>
          <a:r>
            <a:rPr lang="en-US" sz="1600" kern="1200">
              <a:latin typeface="Arial" panose="020B0604020202020204" pitchFamily="34" charset="0"/>
              <a:cs typeface="Arial" panose="020B0604020202020204" pitchFamily="34" charset="0"/>
            </a:rPr>
            <a:t>student population and benchmarks</a:t>
          </a:r>
        </a:p>
      </dsp:txBody>
      <dsp:txXfrm rot="10800000">
        <a:off x="385199" y="1823084"/>
        <a:ext cx="4568783" cy="2159690"/>
      </dsp:txXfrm>
    </dsp:sp>
    <dsp:sp modelId="{64B7BA46-65A9-4001-B233-2A8C19CE3543}">
      <dsp:nvSpPr>
        <dsp:cNvPr id="0" name=""/>
        <dsp:cNvSpPr/>
      </dsp:nvSpPr>
      <dsp:spPr>
        <a:xfrm>
          <a:off x="5493091" y="243078"/>
          <a:ext cx="4705833" cy="1336929"/>
        </a:xfrm>
        <a:prstGeom prst="roundRect">
          <a:avLst>
            <a:gd name="adj" fmla="val 10000"/>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A40364-36C8-48DB-BCAF-886A099CF7A4}">
      <dsp:nvSpPr>
        <dsp:cNvPr id="0" name=""/>
        <dsp:cNvSpPr/>
      </dsp:nvSpPr>
      <dsp:spPr>
        <a:xfrm rot="10800000">
          <a:off x="5493091" y="1823084"/>
          <a:ext cx="4705833" cy="2228215"/>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0">
          <a:noAutofit/>
        </a:bodyPr>
        <a:lstStyle/>
        <a:p>
          <a:pPr marL="0" lvl="0" indent="0" algn="l" defTabSz="933450">
            <a:lnSpc>
              <a:spcPct val="90000"/>
            </a:lnSpc>
            <a:spcBef>
              <a:spcPct val="0"/>
            </a:spcBef>
            <a:spcAft>
              <a:spcPct val="35000"/>
            </a:spcAft>
            <a:buNone/>
          </a:pPr>
          <a:r>
            <a:rPr lang="en-US" sz="2100" kern="1200">
              <a:latin typeface="Arial" panose="020B0604020202020204" pitchFamily="34" charset="0"/>
              <a:cs typeface="Arial" panose="020B0604020202020204" pitchFamily="34" charset="0"/>
            </a:rPr>
            <a:t>Relevance considerations include:</a:t>
          </a:r>
        </a:p>
        <a:p>
          <a:pPr marL="171450" lvl="1" indent="-171450" algn="l" defTabSz="711200">
            <a:lnSpc>
              <a:spcPct val="90000"/>
            </a:lnSpc>
            <a:spcBef>
              <a:spcPct val="0"/>
            </a:spcBef>
            <a:spcAft>
              <a:spcPct val="15000"/>
            </a:spcAft>
            <a:buChar char="•"/>
          </a:pPr>
          <a:r>
            <a:rPr lang="en-US" sz="1600" kern="1200">
              <a:latin typeface="Arial" panose="020B0604020202020204" pitchFamily="34" charset="0"/>
              <a:cs typeface="Arial" panose="020B0604020202020204" pitchFamily="34" charset="0"/>
            </a:rPr>
            <a:t>costs</a:t>
          </a:r>
        </a:p>
        <a:p>
          <a:pPr marL="171450" lvl="1" indent="-171450" algn="l" defTabSz="711200">
            <a:lnSpc>
              <a:spcPct val="90000"/>
            </a:lnSpc>
            <a:spcBef>
              <a:spcPct val="0"/>
            </a:spcBef>
            <a:spcAft>
              <a:spcPct val="15000"/>
            </a:spcAft>
            <a:buChar char="•"/>
          </a:pPr>
          <a:r>
            <a:rPr lang="en-US" sz="1600" kern="1200">
              <a:latin typeface="Arial" panose="020B0604020202020204" pitchFamily="34" charset="0"/>
              <a:cs typeface="Arial" panose="020B0604020202020204" pitchFamily="34" charset="0"/>
            </a:rPr>
            <a:t>administration time</a:t>
          </a:r>
        </a:p>
        <a:p>
          <a:pPr marL="171450" lvl="1" indent="-171450" algn="l" defTabSz="711200">
            <a:lnSpc>
              <a:spcPct val="90000"/>
            </a:lnSpc>
            <a:spcBef>
              <a:spcPct val="0"/>
            </a:spcBef>
            <a:spcAft>
              <a:spcPct val="15000"/>
            </a:spcAft>
            <a:buChar char="•"/>
          </a:pPr>
          <a:r>
            <a:rPr lang="en-US" sz="1600" kern="1200">
              <a:latin typeface="Arial" panose="020B0604020202020204" pitchFamily="34" charset="0"/>
              <a:cs typeface="Arial" panose="020B0604020202020204" pitchFamily="34" charset="0"/>
            </a:rPr>
            <a:t>training required to administer</a:t>
          </a:r>
        </a:p>
        <a:p>
          <a:pPr marL="171450" lvl="1" indent="-171450" algn="l" defTabSz="711200">
            <a:lnSpc>
              <a:spcPct val="90000"/>
            </a:lnSpc>
            <a:spcBef>
              <a:spcPct val="0"/>
            </a:spcBef>
            <a:spcAft>
              <a:spcPct val="15000"/>
            </a:spcAft>
            <a:buChar char="•"/>
          </a:pPr>
          <a:r>
            <a:rPr lang="en-US" sz="1600" kern="1200">
              <a:latin typeface="Arial" panose="020B0604020202020204" pitchFamily="34" charset="0"/>
              <a:cs typeface="Arial" panose="020B0604020202020204" pitchFamily="34" charset="0"/>
            </a:rPr>
            <a:t>types of professional development available</a:t>
          </a:r>
        </a:p>
        <a:p>
          <a:pPr marL="171450" lvl="1" indent="-171450" algn="l" defTabSz="711200">
            <a:lnSpc>
              <a:spcPct val="90000"/>
            </a:lnSpc>
            <a:spcBef>
              <a:spcPct val="0"/>
            </a:spcBef>
            <a:spcAft>
              <a:spcPct val="15000"/>
            </a:spcAft>
            <a:buChar char="•"/>
          </a:pPr>
          <a:r>
            <a:rPr lang="en-US" sz="1600" kern="1200">
              <a:latin typeface="Arial" panose="020B0604020202020204" pitchFamily="34" charset="0"/>
              <a:cs typeface="Arial" panose="020B0604020202020204" pitchFamily="34" charset="0"/>
            </a:rPr>
            <a:t>level of student independence required</a:t>
          </a:r>
        </a:p>
      </dsp:txBody>
      <dsp:txXfrm rot="10800000">
        <a:off x="5561616" y="1823084"/>
        <a:ext cx="4568783" cy="21596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0A2523-B390-4C05-A596-96F32D6D84C9}">
      <dsp:nvSpPr>
        <dsp:cNvPr id="0" name=""/>
        <dsp:cNvSpPr/>
      </dsp:nvSpPr>
      <dsp:spPr>
        <a:xfrm>
          <a:off x="5372" y="185927"/>
          <a:ext cx="2747968" cy="455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58420" rIns="163576" bIns="58420" numCol="1" spcCol="1270" anchor="ctr" anchorCtr="0">
          <a:noAutofit/>
        </a:bodyPr>
        <a:lstStyle/>
        <a:p>
          <a:pPr marL="0" lvl="0" indent="0" algn="r" defTabSz="1022350">
            <a:lnSpc>
              <a:spcPct val="90000"/>
            </a:lnSpc>
            <a:spcBef>
              <a:spcPct val="0"/>
            </a:spcBef>
            <a:spcAft>
              <a:spcPct val="35000"/>
            </a:spcAft>
            <a:buNone/>
          </a:pPr>
          <a:r>
            <a:rPr lang="en-US" sz="2300" b="1" kern="1200">
              <a:latin typeface="Arial" panose="020B0604020202020204" pitchFamily="34" charset="0"/>
              <a:cs typeface="Arial" panose="020B0604020202020204" pitchFamily="34" charset="0"/>
            </a:rPr>
            <a:t>Purpose</a:t>
          </a:r>
        </a:p>
      </dsp:txBody>
      <dsp:txXfrm>
        <a:off x="5372" y="185927"/>
        <a:ext cx="2747968" cy="455400"/>
      </dsp:txXfrm>
    </dsp:sp>
    <dsp:sp modelId="{B59E7ACC-88B0-4FE6-9FDD-59BAB4F16D4D}">
      <dsp:nvSpPr>
        <dsp:cNvPr id="0" name=""/>
        <dsp:cNvSpPr/>
      </dsp:nvSpPr>
      <dsp:spPr>
        <a:xfrm>
          <a:off x="2753340" y="22268"/>
          <a:ext cx="549593" cy="782718"/>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0332DE-0656-4D84-AC57-DA19D5BED00D}">
      <dsp:nvSpPr>
        <dsp:cNvPr id="0" name=""/>
        <dsp:cNvSpPr/>
      </dsp:nvSpPr>
      <dsp:spPr>
        <a:xfrm>
          <a:off x="3522771" y="22268"/>
          <a:ext cx="7474473" cy="7827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87630" rIns="87630" bIns="87630" numCol="1" spcCol="1270" anchor="ctr" anchorCtr="0">
          <a:noAutofit/>
        </a:bodyPr>
        <a:lstStyle/>
        <a:p>
          <a:pPr marL="0" lvl="1" indent="-228600" algn="l" defTabSz="1022350">
            <a:lnSpc>
              <a:spcPct val="90000"/>
            </a:lnSpc>
            <a:spcBef>
              <a:spcPct val="0"/>
            </a:spcBef>
            <a:spcAft>
              <a:spcPct val="15000"/>
            </a:spcAft>
            <a:buFontTx/>
            <a:buNone/>
          </a:pPr>
          <a:r>
            <a:rPr lang="en-US" sz="2300" b="0" kern="1200">
              <a:solidFill>
                <a:schemeClr val="bg1"/>
              </a:solidFill>
              <a:latin typeface="Arial" panose="020B0604020202020204" pitchFamily="34" charset="0"/>
              <a:ea typeface="Arial"/>
              <a:cs typeface="Arial" panose="020B0604020202020204" pitchFamily="34" charset="0"/>
              <a:sym typeface="Arial"/>
            </a:rPr>
            <a:t>Monitor students’ learning to provide ongoing feedback to inform instruction.</a:t>
          </a:r>
          <a:endParaRPr lang="en-US" sz="2300" kern="1200">
            <a:latin typeface="Arial" panose="020B0604020202020204" pitchFamily="34" charset="0"/>
            <a:cs typeface="Arial" panose="020B0604020202020204" pitchFamily="34" charset="0"/>
          </a:endParaRPr>
        </a:p>
      </dsp:txBody>
      <dsp:txXfrm>
        <a:off x="3522771" y="22268"/>
        <a:ext cx="7474473" cy="782718"/>
      </dsp:txXfrm>
    </dsp:sp>
    <dsp:sp modelId="{11F4EA5D-A327-4AC4-85F4-64F437BD5A14}">
      <dsp:nvSpPr>
        <dsp:cNvPr id="0" name=""/>
        <dsp:cNvSpPr/>
      </dsp:nvSpPr>
      <dsp:spPr>
        <a:xfrm>
          <a:off x="5372" y="1051446"/>
          <a:ext cx="2747968" cy="455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58420" rIns="163576" bIns="58420" numCol="1" spcCol="1270" anchor="ctr" anchorCtr="0">
          <a:noAutofit/>
        </a:bodyPr>
        <a:lstStyle/>
        <a:p>
          <a:pPr marL="0" lvl="0" indent="0" algn="r" defTabSz="1022350">
            <a:lnSpc>
              <a:spcPct val="90000"/>
            </a:lnSpc>
            <a:spcBef>
              <a:spcPct val="0"/>
            </a:spcBef>
            <a:spcAft>
              <a:spcPct val="35000"/>
            </a:spcAft>
            <a:buNone/>
          </a:pPr>
          <a:r>
            <a:rPr lang="en-US" sz="2300" b="1" kern="1200">
              <a:latin typeface="Arial" panose="020B0604020202020204" pitchFamily="34" charset="0"/>
              <a:cs typeface="Arial" panose="020B0604020202020204" pitchFamily="34" charset="0"/>
            </a:rPr>
            <a:t>Focus</a:t>
          </a:r>
        </a:p>
      </dsp:txBody>
      <dsp:txXfrm>
        <a:off x="5372" y="1051446"/>
        <a:ext cx="2747968" cy="455400"/>
      </dsp:txXfrm>
    </dsp:sp>
    <dsp:sp modelId="{F3B7FB2B-4D15-4EA0-B0D5-BFA1510666E7}">
      <dsp:nvSpPr>
        <dsp:cNvPr id="0" name=""/>
        <dsp:cNvSpPr/>
      </dsp:nvSpPr>
      <dsp:spPr>
        <a:xfrm>
          <a:off x="2753340" y="887787"/>
          <a:ext cx="549593" cy="782718"/>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CE07CA-013B-432F-8F48-6C8EBF66B77E}">
      <dsp:nvSpPr>
        <dsp:cNvPr id="0" name=""/>
        <dsp:cNvSpPr/>
      </dsp:nvSpPr>
      <dsp:spPr>
        <a:xfrm>
          <a:off x="3522771" y="887787"/>
          <a:ext cx="7474473" cy="7827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87630" rIns="87630" bIns="87630" numCol="1" spcCol="1270" anchor="ctr" anchorCtr="0">
          <a:noAutofit/>
        </a:bodyPr>
        <a:lstStyle/>
        <a:p>
          <a:pPr marL="0" lvl="1" indent="-228600" algn="l" defTabSz="1022350">
            <a:lnSpc>
              <a:spcPct val="90000"/>
            </a:lnSpc>
            <a:spcBef>
              <a:spcPct val="0"/>
            </a:spcBef>
            <a:spcAft>
              <a:spcPct val="15000"/>
            </a:spcAft>
            <a:buFont typeface="Arial" panose="020B0604020202020204" pitchFamily="34" charset="0"/>
            <a:buNone/>
          </a:pPr>
          <a:r>
            <a:rPr lang="en-US" sz="2300" kern="1200">
              <a:latin typeface="Arial" panose="020B0604020202020204" pitchFamily="34" charset="0"/>
              <a:cs typeface="Arial" panose="020B0604020202020204" pitchFamily="34" charset="0"/>
            </a:rPr>
            <a:t>All students; or if progress monitoring, students identified as needing extra support.*</a:t>
          </a:r>
        </a:p>
      </dsp:txBody>
      <dsp:txXfrm>
        <a:off x="3522771" y="887787"/>
        <a:ext cx="7474473" cy="782718"/>
      </dsp:txXfrm>
    </dsp:sp>
    <dsp:sp modelId="{DD35E498-1F02-4216-A478-3B72A0E01872}">
      <dsp:nvSpPr>
        <dsp:cNvPr id="0" name=""/>
        <dsp:cNvSpPr/>
      </dsp:nvSpPr>
      <dsp:spPr>
        <a:xfrm>
          <a:off x="5372" y="2222937"/>
          <a:ext cx="2747968" cy="455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58420" rIns="163576" bIns="58420" numCol="1" spcCol="1270" anchor="ctr" anchorCtr="0">
          <a:noAutofit/>
        </a:bodyPr>
        <a:lstStyle/>
        <a:p>
          <a:pPr marL="0" lvl="0" indent="0" algn="r" defTabSz="1022350">
            <a:lnSpc>
              <a:spcPct val="90000"/>
            </a:lnSpc>
            <a:spcBef>
              <a:spcPct val="0"/>
            </a:spcBef>
            <a:spcAft>
              <a:spcPct val="35000"/>
            </a:spcAft>
            <a:buFont typeface="Arial" panose="020B0604020202020204" pitchFamily="34" charset="0"/>
            <a:buNone/>
          </a:pPr>
          <a:r>
            <a:rPr lang="en-US" sz="2300" b="1" kern="1200">
              <a:latin typeface="Arial" panose="020B0604020202020204" pitchFamily="34" charset="0"/>
              <a:cs typeface="Arial" panose="020B0604020202020204" pitchFamily="34" charset="0"/>
            </a:rPr>
            <a:t>Timeframe</a:t>
          </a:r>
        </a:p>
      </dsp:txBody>
      <dsp:txXfrm>
        <a:off x="5372" y="2222937"/>
        <a:ext cx="2747968" cy="455400"/>
      </dsp:txXfrm>
    </dsp:sp>
    <dsp:sp modelId="{BE15C737-8632-453D-994C-044695C5184C}">
      <dsp:nvSpPr>
        <dsp:cNvPr id="0" name=""/>
        <dsp:cNvSpPr/>
      </dsp:nvSpPr>
      <dsp:spPr>
        <a:xfrm>
          <a:off x="2753340" y="1753306"/>
          <a:ext cx="549593" cy="1394662"/>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97E945-FF37-4518-A4B6-F86941C61F75}">
      <dsp:nvSpPr>
        <dsp:cNvPr id="0" name=""/>
        <dsp:cNvSpPr/>
      </dsp:nvSpPr>
      <dsp:spPr>
        <a:xfrm>
          <a:off x="3522771" y="1753306"/>
          <a:ext cx="7474473" cy="13946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87630" rIns="87630" bIns="87630" numCol="1" spcCol="1270" anchor="ctr" anchorCtr="0">
          <a:noAutofit/>
        </a:bodyPr>
        <a:lstStyle/>
        <a:p>
          <a:pPr marL="0" lvl="1" indent="-228600" algn="l" defTabSz="1022350">
            <a:lnSpc>
              <a:spcPct val="90000"/>
            </a:lnSpc>
            <a:spcBef>
              <a:spcPct val="0"/>
            </a:spcBef>
            <a:spcAft>
              <a:spcPct val="15000"/>
            </a:spcAft>
            <a:buFont typeface="Arial" panose="020B0604020202020204" pitchFamily="34" charset="0"/>
            <a:buNone/>
          </a:pPr>
          <a:r>
            <a:rPr lang="en-US" sz="2300" kern="1200">
              <a:latin typeface="Arial" panose="020B0604020202020204" pitchFamily="34" charset="0"/>
              <a:cs typeface="Arial" panose="020B0604020202020204" pitchFamily="34" charset="0"/>
            </a:rPr>
            <a:t>Informal formative assessments are used on an ongoing basis. Formal formative assessments are used at regular intervals (e.g., daily, weekly, monthly), and based on student need.</a:t>
          </a:r>
        </a:p>
      </dsp:txBody>
      <dsp:txXfrm>
        <a:off x="3522771" y="1753306"/>
        <a:ext cx="7474473" cy="1394662"/>
      </dsp:txXfrm>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3AE36A-9849-8734-68B0-2D959C72651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0F2755D-0799-B19A-BCBD-8C9E999E64F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11163C-EE2E-7546-90F8-CF22AAE91DD9}" type="datetimeFigureOut">
              <a:rPr lang="en-US" smtClean="0"/>
              <a:t>7/8/2025</a:t>
            </a:fld>
            <a:endParaRPr lang="en-US"/>
          </a:p>
        </p:txBody>
      </p:sp>
      <p:sp>
        <p:nvSpPr>
          <p:cNvPr id="4" name="Footer Placeholder 3">
            <a:extLst>
              <a:ext uri="{FF2B5EF4-FFF2-40B4-BE49-F238E27FC236}">
                <a16:creationId xmlns:a16="http://schemas.microsoft.com/office/drawing/2014/main" id="{F9C1E47C-F85D-AA6B-B568-76BD637D3E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A28AEA-2389-7F26-5A5D-D8C5E312DFE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190C47-E711-1845-B18B-7A2271B9705D}" type="slidenum">
              <a:rPr lang="en-US" smtClean="0"/>
              <a:t>‹#›</a:t>
            </a:fld>
            <a:endParaRPr lang="en-US"/>
          </a:p>
        </p:txBody>
      </p:sp>
    </p:spTree>
    <p:extLst>
      <p:ext uri="{BB962C8B-B14F-4D97-AF65-F5344CB8AC3E}">
        <p14:creationId xmlns:p14="http://schemas.microsoft.com/office/powerpoint/2010/main" val="6974912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251491-C050-C142-BE35-A9B9D73644B3}" type="datetimeFigureOut">
              <a:rPr lang="en-US" smtClean="0"/>
              <a:t>7/8/2025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5FC15E-7FD1-034A-9729-2C6FA6821FBB}" type="slidenum">
              <a:rPr lang="en-US" smtClean="0"/>
              <a:t>‹#›</a:t>
            </a:fld>
            <a:endParaRPr lang="en-US"/>
          </a:p>
        </p:txBody>
      </p:sp>
    </p:spTree>
    <p:extLst>
      <p:ext uri="{BB962C8B-B14F-4D97-AF65-F5344CB8AC3E}">
        <p14:creationId xmlns:p14="http://schemas.microsoft.com/office/powerpoint/2010/main" val="406378143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1</a:t>
            </a:fld>
            <a:endParaRPr lang="en-US"/>
          </a:p>
        </p:txBody>
      </p:sp>
    </p:spTree>
    <p:extLst>
      <p:ext uri="{BB962C8B-B14F-4D97-AF65-F5344CB8AC3E}">
        <p14:creationId xmlns:p14="http://schemas.microsoft.com/office/powerpoint/2010/main" val="2286608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11</a:t>
            </a:fld>
            <a:endParaRPr lang="en-US"/>
          </a:p>
        </p:txBody>
      </p:sp>
    </p:spTree>
    <p:extLst>
      <p:ext uri="{BB962C8B-B14F-4D97-AF65-F5344CB8AC3E}">
        <p14:creationId xmlns:p14="http://schemas.microsoft.com/office/powerpoint/2010/main" val="838110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13</a:t>
            </a:fld>
            <a:endParaRPr lang="en-US"/>
          </a:p>
        </p:txBody>
      </p:sp>
    </p:spTree>
    <p:extLst>
      <p:ext uri="{BB962C8B-B14F-4D97-AF65-F5344CB8AC3E}">
        <p14:creationId xmlns:p14="http://schemas.microsoft.com/office/powerpoint/2010/main" val="441632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14</a:t>
            </a:fld>
            <a:endParaRPr lang="en-US"/>
          </a:p>
        </p:txBody>
      </p:sp>
    </p:spTree>
    <p:extLst>
      <p:ext uri="{BB962C8B-B14F-4D97-AF65-F5344CB8AC3E}">
        <p14:creationId xmlns:p14="http://schemas.microsoft.com/office/powerpoint/2010/main" val="1328782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15</a:t>
            </a:fld>
            <a:endParaRPr lang="en-US"/>
          </a:p>
        </p:txBody>
      </p:sp>
    </p:spTree>
    <p:extLst>
      <p:ext uri="{BB962C8B-B14F-4D97-AF65-F5344CB8AC3E}">
        <p14:creationId xmlns:p14="http://schemas.microsoft.com/office/powerpoint/2010/main" val="10330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16</a:t>
            </a:fld>
            <a:endParaRPr lang="en-US"/>
          </a:p>
        </p:txBody>
      </p:sp>
    </p:spTree>
    <p:extLst>
      <p:ext uri="{BB962C8B-B14F-4D97-AF65-F5344CB8AC3E}">
        <p14:creationId xmlns:p14="http://schemas.microsoft.com/office/powerpoint/2010/main" val="844969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692150"/>
            <a:ext cx="4868863" cy="2740025"/>
          </a:xfrm>
        </p:spPr>
      </p:sp>
      <p:sp>
        <p:nvSpPr>
          <p:cNvPr id="3" name="Notes Placeholder 2"/>
          <p:cNvSpPr>
            <a:spLocks noGrp="1"/>
          </p:cNvSpPr>
          <p:nvPr>
            <p:ph type="body" idx="1"/>
          </p:nvPr>
        </p:nvSpPr>
        <p:spPr/>
        <p:txBody>
          <a:bodyPr/>
          <a:lstStyle/>
          <a:p>
            <a:pPr marL="171039" indent="-171039">
              <a:buFont typeface="Arial" panose="020B0604020202020204" pitchFamily="34" charset="0"/>
              <a:buChar char="•"/>
            </a:pPr>
            <a:endParaRPr lang="en-US"/>
          </a:p>
        </p:txBody>
      </p:sp>
      <p:sp>
        <p:nvSpPr>
          <p:cNvPr id="4" name="Slide Number Placeholder 3"/>
          <p:cNvSpPr>
            <a:spLocks noGrp="1"/>
          </p:cNvSpPr>
          <p:nvPr>
            <p:ph type="sldNum" sz="quarter" idx="10"/>
          </p:nvPr>
        </p:nvSpPr>
        <p:spPr>
          <a:xfrm>
            <a:off x="3436303" y="9033255"/>
            <a:ext cx="131446" cy="200893"/>
          </a:xfrm>
        </p:spPr>
        <p:txBody>
          <a:bodyPr/>
          <a:lstStyle/>
          <a:p>
            <a:fld id="{B54DC83E-89B8-4806-9A94-7D2BAA520DC6}" type="slidenum">
              <a:rPr lang="en-US" smtClean="0"/>
              <a:pPr/>
              <a:t>17</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lIns="91221" tIns="45610" rIns="91221" bIns="45610"/>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lIns="91221" tIns="45610" rIns="91221" bIns="45610"/>
          <a:lstStyle/>
          <a:p>
            <a:r>
              <a:rPr lang="en-US"/>
              <a:t>Presentation Title (added from Insert tab, Header &amp; Footer icon)</a:t>
            </a:r>
          </a:p>
        </p:txBody>
      </p:sp>
    </p:spTree>
    <p:extLst>
      <p:ext uri="{BB962C8B-B14F-4D97-AF65-F5344CB8AC3E}">
        <p14:creationId xmlns:p14="http://schemas.microsoft.com/office/powerpoint/2010/main" val="2908437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18</a:t>
            </a:fld>
            <a:endParaRPr lang="en-US"/>
          </a:p>
        </p:txBody>
      </p:sp>
    </p:spTree>
    <p:extLst>
      <p:ext uri="{BB962C8B-B14F-4D97-AF65-F5344CB8AC3E}">
        <p14:creationId xmlns:p14="http://schemas.microsoft.com/office/powerpoint/2010/main" val="4224624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19</a:t>
            </a:fld>
            <a:endParaRPr lang="en-US"/>
          </a:p>
        </p:txBody>
      </p:sp>
    </p:spTree>
    <p:extLst>
      <p:ext uri="{BB962C8B-B14F-4D97-AF65-F5344CB8AC3E}">
        <p14:creationId xmlns:p14="http://schemas.microsoft.com/office/powerpoint/2010/main" val="1491342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20</a:t>
            </a:fld>
            <a:endParaRPr lang="en-US"/>
          </a:p>
        </p:txBody>
      </p:sp>
    </p:spTree>
    <p:extLst>
      <p:ext uri="{BB962C8B-B14F-4D97-AF65-F5344CB8AC3E}">
        <p14:creationId xmlns:p14="http://schemas.microsoft.com/office/powerpoint/2010/main" val="287843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21</a:t>
            </a:fld>
            <a:endParaRPr lang="en-US"/>
          </a:p>
        </p:txBody>
      </p:sp>
    </p:spTree>
    <p:extLst>
      <p:ext uri="{BB962C8B-B14F-4D97-AF65-F5344CB8AC3E}">
        <p14:creationId xmlns:p14="http://schemas.microsoft.com/office/powerpoint/2010/main" val="4152478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2</a:t>
            </a:fld>
            <a:endParaRPr lang="en-US"/>
          </a:p>
        </p:txBody>
      </p:sp>
    </p:spTree>
    <p:extLst>
      <p:ext uri="{BB962C8B-B14F-4D97-AF65-F5344CB8AC3E}">
        <p14:creationId xmlns:p14="http://schemas.microsoft.com/office/powerpoint/2010/main" val="399193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22</a:t>
            </a:fld>
            <a:endParaRPr lang="en-US"/>
          </a:p>
        </p:txBody>
      </p:sp>
    </p:spTree>
    <p:extLst>
      <p:ext uri="{BB962C8B-B14F-4D97-AF65-F5344CB8AC3E}">
        <p14:creationId xmlns:p14="http://schemas.microsoft.com/office/powerpoint/2010/main" val="6295748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23</a:t>
            </a:fld>
            <a:endParaRPr lang="en-US"/>
          </a:p>
        </p:txBody>
      </p:sp>
    </p:spTree>
    <p:extLst>
      <p:ext uri="{BB962C8B-B14F-4D97-AF65-F5344CB8AC3E}">
        <p14:creationId xmlns:p14="http://schemas.microsoft.com/office/powerpoint/2010/main" val="3873286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24</a:t>
            </a:fld>
            <a:endParaRPr lang="en-US"/>
          </a:p>
        </p:txBody>
      </p:sp>
    </p:spTree>
    <p:extLst>
      <p:ext uri="{BB962C8B-B14F-4D97-AF65-F5344CB8AC3E}">
        <p14:creationId xmlns:p14="http://schemas.microsoft.com/office/powerpoint/2010/main" val="28852805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87FBA-E928-DA9A-8B11-3B42611F68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E2117D-1FD9-8046-6C25-C1C25EB207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E671A8-AA52-1D4A-CAFF-B4119A12E7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4156249-AA42-FCEE-EA5D-F04413E4823B}"/>
              </a:ext>
            </a:extLst>
          </p:cNvPr>
          <p:cNvSpPr>
            <a:spLocks noGrp="1"/>
          </p:cNvSpPr>
          <p:nvPr>
            <p:ph type="sldNum" sz="quarter" idx="5"/>
          </p:nvPr>
        </p:nvSpPr>
        <p:spPr/>
        <p:txBody>
          <a:bodyPr/>
          <a:lstStyle/>
          <a:p>
            <a:fld id="{825FC15E-7FD1-034A-9729-2C6FA6821FBB}" type="slidenum">
              <a:rPr lang="en-US" smtClean="0"/>
              <a:t>25</a:t>
            </a:fld>
            <a:endParaRPr lang="en-US"/>
          </a:p>
        </p:txBody>
      </p:sp>
    </p:spTree>
    <p:extLst>
      <p:ext uri="{BB962C8B-B14F-4D97-AF65-F5344CB8AC3E}">
        <p14:creationId xmlns:p14="http://schemas.microsoft.com/office/powerpoint/2010/main" val="17602713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26</a:t>
            </a:fld>
            <a:endParaRPr lang="en-US"/>
          </a:p>
        </p:txBody>
      </p:sp>
    </p:spTree>
    <p:extLst>
      <p:ext uri="{BB962C8B-B14F-4D97-AF65-F5344CB8AC3E}">
        <p14:creationId xmlns:p14="http://schemas.microsoft.com/office/powerpoint/2010/main" val="30782084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27</a:t>
            </a:fld>
            <a:endParaRPr lang="en-US"/>
          </a:p>
        </p:txBody>
      </p:sp>
    </p:spTree>
    <p:extLst>
      <p:ext uri="{BB962C8B-B14F-4D97-AF65-F5344CB8AC3E}">
        <p14:creationId xmlns:p14="http://schemas.microsoft.com/office/powerpoint/2010/main" val="42305677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28</a:t>
            </a:fld>
            <a:endParaRPr lang="en-US"/>
          </a:p>
        </p:txBody>
      </p:sp>
    </p:spTree>
    <p:extLst>
      <p:ext uri="{BB962C8B-B14F-4D97-AF65-F5344CB8AC3E}">
        <p14:creationId xmlns:p14="http://schemas.microsoft.com/office/powerpoint/2010/main" val="5369080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29</a:t>
            </a:fld>
            <a:endParaRPr lang="en-US"/>
          </a:p>
        </p:txBody>
      </p:sp>
    </p:spTree>
    <p:extLst>
      <p:ext uri="{BB962C8B-B14F-4D97-AF65-F5344CB8AC3E}">
        <p14:creationId xmlns:p14="http://schemas.microsoft.com/office/powerpoint/2010/main" val="18174914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30</a:t>
            </a:fld>
            <a:endParaRPr lang="en-US"/>
          </a:p>
        </p:txBody>
      </p:sp>
    </p:spTree>
    <p:extLst>
      <p:ext uri="{BB962C8B-B14F-4D97-AF65-F5344CB8AC3E}">
        <p14:creationId xmlns:p14="http://schemas.microsoft.com/office/powerpoint/2010/main" val="31420797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31</a:t>
            </a:fld>
            <a:endParaRPr lang="en-US"/>
          </a:p>
        </p:txBody>
      </p:sp>
    </p:spTree>
    <p:extLst>
      <p:ext uri="{BB962C8B-B14F-4D97-AF65-F5344CB8AC3E}">
        <p14:creationId xmlns:p14="http://schemas.microsoft.com/office/powerpoint/2010/main" val="1909469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4</a:t>
            </a:fld>
            <a:endParaRPr lang="en-US"/>
          </a:p>
        </p:txBody>
      </p:sp>
    </p:spTree>
    <p:extLst>
      <p:ext uri="{BB962C8B-B14F-4D97-AF65-F5344CB8AC3E}">
        <p14:creationId xmlns:p14="http://schemas.microsoft.com/office/powerpoint/2010/main" val="33766035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32</a:t>
            </a:fld>
            <a:endParaRPr lang="en-US"/>
          </a:p>
        </p:txBody>
      </p:sp>
    </p:spTree>
    <p:extLst>
      <p:ext uri="{BB962C8B-B14F-4D97-AF65-F5344CB8AC3E}">
        <p14:creationId xmlns:p14="http://schemas.microsoft.com/office/powerpoint/2010/main" val="6495362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33</a:t>
            </a:fld>
            <a:endParaRPr lang="en-US"/>
          </a:p>
        </p:txBody>
      </p:sp>
    </p:spTree>
    <p:extLst>
      <p:ext uri="{BB962C8B-B14F-4D97-AF65-F5344CB8AC3E}">
        <p14:creationId xmlns:p14="http://schemas.microsoft.com/office/powerpoint/2010/main" val="16111495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34</a:t>
            </a:fld>
            <a:endParaRPr lang="en-US"/>
          </a:p>
        </p:txBody>
      </p:sp>
    </p:spTree>
    <p:extLst>
      <p:ext uri="{BB962C8B-B14F-4D97-AF65-F5344CB8AC3E}">
        <p14:creationId xmlns:p14="http://schemas.microsoft.com/office/powerpoint/2010/main" val="27867962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35</a:t>
            </a:fld>
            <a:endParaRPr lang="en-US"/>
          </a:p>
        </p:txBody>
      </p:sp>
    </p:spTree>
    <p:extLst>
      <p:ext uri="{BB962C8B-B14F-4D97-AF65-F5344CB8AC3E}">
        <p14:creationId xmlns:p14="http://schemas.microsoft.com/office/powerpoint/2010/main" val="25069014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37</a:t>
            </a:fld>
            <a:endParaRPr lang="en-US"/>
          </a:p>
        </p:txBody>
      </p:sp>
    </p:spTree>
    <p:extLst>
      <p:ext uri="{BB962C8B-B14F-4D97-AF65-F5344CB8AC3E}">
        <p14:creationId xmlns:p14="http://schemas.microsoft.com/office/powerpoint/2010/main" val="2087686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5</a:t>
            </a:fld>
            <a:endParaRPr lang="en-US"/>
          </a:p>
        </p:txBody>
      </p:sp>
    </p:spTree>
    <p:extLst>
      <p:ext uri="{BB962C8B-B14F-4D97-AF65-F5344CB8AC3E}">
        <p14:creationId xmlns:p14="http://schemas.microsoft.com/office/powerpoint/2010/main" val="1348165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6</a:t>
            </a:fld>
            <a:endParaRPr lang="en-US"/>
          </a:p>
        </p:txBody>
      </p:sp>
    </p:spTree>
    <p:extLst>
      <p:ext uri="{BB962C8B-B14F-4D97-AF65-F5344CB8AC3E}">
        <p14:creationId xmlns:p14="http://schemas.microsoft.com/office/powerpoint/2010/main" val="1236664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7</a:t>
            </a:fld>
            <a:endParaRPr lang="en-US"/>
          </a:p>
        </p:txBody>
      </p:sp>
    </p:spTree>
    <p:extLst>
      <p:ext uri="{BB962C8B-B14F-4D97-AF65-F5344CB8AC3E}">
        <p14:creationId xmlns:p14="http://schemas.microsoft.com/office/powerpoint/2010/main" val="1457247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8</a:t>
            </a:fld>
            <a:endParaRPr lang="en-US"/>
          </a:p>
        </p:txBody>
      </p:sp>
    </p:spTree>
    <p:extLst>
      <p:ext uri="{BB962C8B-B14F-4D97-AF65-F5344CB8AC3E}">
        <p14:creationId xmlns:p14="http://schemas.microsoft.com/office/powerpoint/2010/main" val="689661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75070-E6E7-0D41-EE2A-D1BF26BDF5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6852D5-9C7B-A50B-8F41-8040ACF1BB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B41BBC-995F-7EE8-B8C0-ECC464CB748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D89351E-3B2B-FDBD-8FFC-441D7E717138}"/>
              </a:ext>
            </a:extLst>
          </p:cNvPr>
          <p:cNvSpPr>
            <a:spLocks noGrp="1"/>
          </p:cNvSpPr>
          <p:nvPr>
            <p:ph type="sldNum" sz="quarter" idx="5"/>
          </p:nvPr>
        </p:nvSpPr>
        <p:spPr/>
        <p:txBody>
          <a:bodyPr/>
          <a:lstStyle/>
          <a:p>
            <a:fld id="{825FC15E-7FD1-034A-9729-2C6FA6821FBB}" type="slidenum">
              <a:rPr lang="en-US" smtClean="0"/>
              <a:t>9</a:t>
            </a:fld>
            <a:endParaRPr lang="en-US"/>
          </a:p>
        </p:txBody>
      </p:sp>
    </p:spTree>
    <p:extLst>
      <p:ext uri="{BB962C8B-B14F-4D97-AF65-F5344CB8AC3E}">
        <p14:creationId xmlns:p14="http://schemas.microsoft.com/office/powerpoint/2010/main" val="572671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10</a:t>
            </a:fld>
            <a:endParaRPr lang="en-US"/>
          </a:p>
        </p:txBody>
      </p:sp>
    </p:spTree>
    <p:extLst>
      <p:ext uri="{BB962C8B-B14F-4D97-AF65-F5344CB8AC3E}">
        <p14:creationId xmlns:p14="http://schemas.microsoft.com/office/powerpoint/2010/main" val="445232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7EE377-B8E1-46C6-764E-35B9C88999D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2" name="Title 1">
            <a:extLst>
              <a:ext uri="{FF2B5EF4-FFF2-40B4-BE49-F238E27FC236}">
                <a16:creationId xmlns:a16="http://schemas.microsoft.com/office/drawing/2014/main" id="{AFA9C25D-EF20-84AD-D14D-2061BB41F0C7}"/>
              </a:ext>
            </a:extLst>
          </p:cNvPr>
          <p:cNvSpPr>
            <a:spLocks noGrp="1"/>
          </p:cNvSpPr>
          <p:nvPr>
            <p:ph type="ctrTitle"/>
          </p:nvPr>
        </p:nvSpPr>
        <p:spPr>
          <a:xfrm>
            <a:off x="505838" y="690351"/>
            <a:ext cx="8631677" cy="1928238"/>
          </a:xfrm>
          <a:prstGeom prst="rect">
            <a:avLst/>
          </a:prstGeom>
        </p:spPr>
        <p:txBody>
          <a:bodyPr anchor="b">
            <a:normAutofit/>
          </a:bodyPr>
          <a:lstStyle>
            <a:lvl1pPr algn="l">
              <a:defRPr sz="6600">
                <a:solidFill>
                  <a:srgbClr val="273382"/>
                </a:solidFill>
                <a:latin typeface="Arial" panose="020B0604020202020204" pitchFamily="34" charset="0"/>
                <a:ea typeface="Apple Symbols" panose="02000000000000000000" pitchFamily="2" charset="-79"/>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6917F9B5-9E18-407C-4D11-7AC3882D7047}"/>
              </a:ext>
            </a:extLst>
          </p:cNvPr>
          <p:cNvSpPr>
            <a:spLocks noGrp="1"/>
          </p:cNvSpPr>
          <p:nvPr>
            <p:ph type="subTitle" idx="1"/>
          </p:nvPr>
        </p:nvSpPr>
        <p:spPr>
          <a:xfrm>
            <a:off x="505838" y="5466944"/>
            <a:ext cx="6770451" cy="1391055"/>
          </a:xfrm>
        </p:spPr>
        <p:txBody>
          <a:bodyPr>
            <a:normAutofit/>
          </a:bodyPr>
          <a:lstStyle>
            <a:lvl1pPr marL="0" indent="0" algn="l">
              <a:buNone/>
              <a:defRPr sz="2800">
                <a:solidFill>
                  <a:srgbClr val="3647B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23403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Content Dark">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13499E5-29E8-4432-9BA9-36DDCEB8971F}"/>
              </a:ext>
            </a:extLst>
          </p:cNvPr>
          <p:cNvSpPr>
            <a:spLocks noGrp="1"/>
          </p:cNvSpPr>
          <p:nvPr>
            <p:ph type="title" hasCustomPrompt="1"/>
          </p:nvPr>
        </p:nvSpPr>
        <p:spPr>
          <a:xfrm>
            <a:off x="458724" y="0"/>
            <a:ext cx="11274552" cy="1051560"/>
          </a:xfrm>
          <a:prstGeom prst="rect">
            <a:avLst/>
          </a:prstGeom>
        </p:spPr>
        <p:txBody>
          <a:bodyPr/>
          <a:lstStyle>
            <a:lvl1pPr>
              <a:defRPr/>
            </a:lvl1pPr>
          </a:lstStyle>
          <a:p>
            <a:r>
              <a:rPr lang="en-US"/>
              <a:t>Title and Content</a:t>
            </a:r>
          </a:p>
        </p:txBody>
      </p:sp>
      <p:sp>
        <p:nvSpPr>
          <p:cNvPr id="5" name="Content Placeholder 4">
            <a:extLst>
              <a:ext uri="{FF2B5EF4-FFF2-40B4-BE49-F238E27FC236}">
                <a16:creationId xmlns:a16="http://schemas.microsoft.com/office/drawing/2014/main" id="{91CEAEE3-00A2-4A16-A25C-835906E99E4C}"/>
              </a:ext>
            </a:extLst>
          </p:cNvPr>
          <p:cNvSpPr>
            <a:spLocks noGrp="1"/>
          </p:cNvSpPr>
          <p:nvPr>
            <p:ph sz="quarter" idx="17" hasCustomPrompt="1"/>
          </p:nvPr>
        </p:nvSpPr>
        <p:spPr>
          <a:xfrm>
            <a:off x="457202" y="1307592"/>
            <a:ext cx="11274425" cy="4498848"/>
          </a:xfrm>
          <a:prstGeom prst="rect">
            <a:avLst/>
          </a:prstGeom>
        </p:spPr>
        <p:txBody>
          <a:bodyPr/>
          <a:lstStyle>
            <a:lvl1pPr>
              <a:defRPr/>
            </a:lvl1pPr>
            <a:lvl4pPr>
              <a:defRPr/>
            </a:lvl4pPr>
          </a:lstStyle>
          <a:p>
            <a:pPr lvl="0"/>
            <a:r>
              <a:rPr lang="en-US"/>
              <a:t>Bullet 1.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Bullet 2</a:t>
            </a:r>
          </a:p>
          <a:p>
            <a:pPr lvl="2"/>
            <a:r>
              <a:rPr lang="en-US"/>
              <a:t>Bullet 3</a:t>
            </a:r>
          </a:p>
          <a:p>
            <a:pPr lvl="3"/>
            <a:r>
              <a:rPr lang="en-US"/>
              <a:t>Bullet 4</a:t>
            </a:r>
          </a:p>
          <a:p>
            <a:pPr lvl="4"/>
            <a:r>
              <a:rPr lang="en-US"/>
              <a:t>Bullet 5</a:t>
            </a:r>
          </a:p>
        </p:txBody>
      </p:sp>
      <p:sp>
        <p:nvSpPr>
          <p:cNvPr id="23" name="Note Placeholder 3">
            <a:extLst>
              <a:ext uri="{FF2B5EF4-FFF2-40B4-BE49-F238E27FC236}">
                <a16:creationId xmlns:a16="http://schemas.microsoft.com/office/drawing/2014/main" id="{FA0D4DFA-B38E-4523-8B37-BBEE0BDDE72E}"/>
              </a:ext>
            </a:extLst>
          </p:cNvPr>
          <p:cNvSpPr>
            <a:spLocks noGrp="1"/>
          </p:cNvSpPr>
          <p:nvPr>
            <p:ph type="body" sz="quarter" idx="14" hasCustomPrompt="1"/>
          </p:nvPr>
        </p:nvSpPr>
        <p:spPr>
          <a:xfrm>
            <a:off x="457201" y="5806276"/>
            <a:ext cx="11277600" cy="338328"/>
          </a:xfrm>
          <a:prstGeom prst="rect">
            <a:avLst/>
          </a:prstGeom>
        </p:spPr>
        <p:txBody>
          <a:bodyPr anchor="b" anchorCtr="0">
            <a:noAutofit/>
          </a:bodyPr>
          <a:lstStyle>
            <a:lvl1pPr marL="0" indent="0">
              <a:buNone/>
              <a:defRPr sz="750"/>
            </a:lvl1pPr>
          </a:lstStyle>
          <a:p>
            <a:r>
              <a:rPr lang="en-US" i="1"/>
              <a:t>Note.</a:t>
            </a:r>
            <a:r>
              <a:rPr lang="en-US"/>
              <a:t> Placeholder for notes, sources, and permissions (if needed). “</a:t>
            </a:r>
            <a:r>
              <a:rPr lang="en-US" i="1"/>
              <a:t>Note.</a:t>
            </a:r>
            <a:r>
              <a:rPr lang="en-US"/>
              <a:t>” (including a period) is italicized.</a:t>
            </a:r>
          </a:p>
        </p:txBody>
      </p:sp>
      <p:sp>
        <p:nvSpPr>
          <p:cNvPr id="2" name="Slide Number Placeholder 1">
            <a:extLst>
              <a:ext uri="{FF2B5EF4-FFF2-40B4-BE49-F238E27FC236}">
                <a16:creationId xmlns:a16="http://schemas.microsoft.com/office/drawing/2014/main" id="{E3B686E0-935F-48AB-86D9-C0CA09FEB3A7}"/>
              </a:ext>
            </a:extLst>
          </p:cNvPr>
          <p:cNvSpPr>
            <a:spLocks noGrp="1"/>
          </p:cNvSpPr>
          <p:nvPr>
            <p:ph type="sldNum" sz="quarter" idx="18"/>
          </p:nvPr>
        </p:nvSpPr>
        <p:spPr>
          <a:xfrm>
            <a:off x="457203" y="6422601"/>
            <a:ext cx="243015" cy="246221"/>
          </a:xfrm>
          <a:prstGeom prst="rect">
            <a:avLst/>
          </a:prstGeom>
        </p:spPr>
        <p:txBody>
          <a:bodyPr/>
          <a:lstStyle/>
          <a:p>
            <a:fld id="{DF2BF9F9-8A6D-4E51-9385-E6189FFC85C3}" type="slidenum">
              <a:rPr lang="en-US" smtClean="0"/>
              <a:t>‹#›</a:t>
            </a:fld>
            <a:endParaRPr lang="en-US"/>
          </a:p>
        </p:txBody>
      </p:sp>
    </p:spTree>
    <p:extLst>
      <p:ext uri="{BB962C8B-B14F-4D97-AF65-F5344CB8AC3E}">
        <p14:creationId xmlns:p14="http://schemas.microsoft.com/office/powerpoint/2010/main" val="453225320"/>
      </p:ext>
    </p:extLst>
  </p:cSld>
  <p:clrMapOvr>
    <a:masterClrMapping/>
  </p:clrMapOvr>
  <p:extLst>
    <p:ext uri="{DCECCB84-F9BA-43D5-87BE-67443E8EF086}">
      <p15:sldGuideLst xmlns:p15="http://schemas.microsoft.com/office/powerpoint/2012/main">
        <p15:guide id="1" orient="horz" pos="600">
          <p15:clr>
            <a:srgbClr val="FBAE40"/>
          </p15:clr>
        </p15:guide>
        <p15:guide id="2" pos="216">
          <p15:clr>
            <a:srgbClr val="FBAE40"/>
          </p15:clr>
        </p15:guide>
        <p15:guide id="3" pos="554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20"/>
        <p:cNvGrpSpPr/>
        <p:nvPr/>
      </p:nvGrpSpPr>
      <p:grpSpPr>
        <a:xfrm>
          <a:off x="0" y="0"/>
          <a:ext cx="0" cy="0"/>
          <a:chOff x="0" y="0"/>
          <a:chExt cx="0" cy="0"/>
        </a:xfrm>
      </p:grpSpPr>
      <p:sp>
        <p:nvSpPr>
          <p:cNvPr id="21" name="Google Shape;21;p2"/>
          <p:cNvSpPr txBox="1">
            <a:spLocks noGrp="1"/>
          </p:cNvSpPr>
          <p:nvPr>
            <p:ph type="title"/>
          </p:nvPr>
        </p:nvSpPr>
        <p:spPr>
          <a:xfrm>
            <a:off x="0" y="0"/>
            <a:ext cx="12192000" cy="1143000"/>
          </a:xfrm>
          <a:prstGeom prst="rect">
            <a:avLst/>
          </a:prstGeom>
          <a:solidFill>
            <a:schemeClr val="dk2"/>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
          <p:cNvSpPr txBox="1">
            <a:spLocks noGrp="1"/>
          </p:cNvSpPr>
          <p:nvPr>
            <p:ph type="body" idx="1"/>
          </p:nvPr>
        </p:nvSpPr>
        <p:spPr>
          <a:xfrm>
            <a:off x="609600" y="1356630"/>
            <a:ext cx="10972800" cy="482829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 name="Google Shape;23;p2"/>
          <p:cNvSpPr txBox="1">
            <a:spLocks noGrp="1"/>
          </p:cNvSpPr>
          <p:nvPr>
            <p:ph type="ftr" idx="11"/>
          </p:nvPr>
        </p:nvSpPr>
        <p:spPr>
          <a:xfrm>
            <a:off x="609600" y="6486836"/>
            <a:ext cx="7416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24" name="Google Shape;24;p2"/>
          <p:cNvSpPr txBox="1">
            <a:spLocks noGrp="1"/>
          </p:cNvSpPr>
          <p:nvPr>
            <p:ph type="sldNum" idx="12"/>
          </p:nvPr>
        </p:nvSpPr>
        <p:spPr>
          <a:xfrm>
            <a:off x="8737600" y="6486836"/>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96181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First Level No Bullet Dark">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8724" y="0"/>
            <a:ext cx="11274552" cy="1051560"/>
          </a:xfrm>
          <a:prstGeom prst="rect">
            <a:avLst/>
          </a:prstGeom>
        </p:spPr>
        <p:txBody>
          <a:bodyPr/>
          <a:lstStyle>
            <a:lvl1pPr>
              <a:defRPr baseline="0"/>
            </a:lvl1pPr>
          </a:lstStyle>
          <a:p>
            <a:r>
              <a:rPr lang="en-US"/>
              <a:t>First-Level No Bullet Layout</a:t>
            </a:r>
          </a:p>
        </p:txBody>
      </p:sp>
      <p:sp>
        <p:nvSpPr>
          <p:cNvPr id="4" name="Content Placeholder 3"/>
          <p:cNvSpPr>
            <a:spLocks noGrp="1"/>
          </p:cNvSpPr>
          <p:nvPr>
            <p:ph sz="quarter" idx="14" hasCustomPrompt="1"/>
          </p:nvPr>
        </p:nvSpPr>
        <p:spPr>
          <a:xfrm>
            <a:off x="457200" y="1307592"/>
            <a:ext cx="11274552" cy="4498848"/>
          </a:xfrm>
          <a:prstGeom prst="rect">
            <a:avLst/>
          </a:prstGeom>
        </p:spPr>
        <p:txBody>
          <a:bodyPr>
            <a:noAutofit/>
          </a:bodyPr>
          <a:lstStyle>
            <a:lvl1pPr marL="0" indent="0">
              <a:lnSpc>
                <a:spcPct val="125000"/>
              </a:lnSpc>
              <a:spcBef>
                <a:spcPts val="1350"/>
              </a:spcBef>
              <a:buClr>
                <a:schemeClr val="tx1"/>
              </a:buClr>
              <a:buNone/>
              <a:defRPr sz="2200">
                <a:solidFill>
                  <a:schemeClr val="tx2"/>
                </a:solidFill>
              </a:defRPr>
            </a:lvl1pPr>
            <a:lvl2pPr marL="240030" indent="-240030">
              <a:lnSpc>
                <a:spcPct val="125000"/>
              </a:lnSpc>
              <a:spcBef>
                <a:spcPts val="450"/>
              </a:spcBef>
              <a:buClr>
                <a:schemeClr val="tx1"/>
              </a:buClr>
              <a:buFont typeface="Times New Roman" panose="02020603050405020304" pitchFamily="18" charset="0"/>
              <a:buChar char="•"/>
              <a:defRPr sz="2200">
                <a:solidFill>
                  <a:schemeClr val="tx2"/>
                </a:solidFill>
              </a:defRPr>
            </a:lvl2pPr>
            <a:lvl3pPr marL="480060" indent="-240030">
              <a:lnSpc>
                <a:spcPct val="125000"/>
              </a:lnSpc>
              <a:spcBef>
                <a:spcPts val="450"/>
              </a:spcBef>
              <a:buClr>
                <a:schemeClr val="tx1"/>
              </a:buClr>
              <a:buFont typeface="Arial Narrow" panose="020B0606020202030204" pitchFamily="34" charset="0"/>
              <a:buChar char="–"/>
              <a:defRPr sz="2200">
                <a:solidFill>
                  <a:schemeClr val="tx2"/>
                </a:solidFill>
              </a:defRPr>
            </a:lvl3pPr>
            <a:lvl4pPr marL="720090" indent="-240030">
              <a:lnSpc>
                <a:spcPct val="125000"/>
              </a:lnSpc>
              <a:spcBef>
                <a:spcPts val="450"/>
              </a:spcBef>
              <a:buClr>
                <a:schemeClr val="tx1"/>
              </a:buClr>
              <a:buFont typeface="Arial Narrow" panose="020B0606020202030204" pitchFamily="34" charset="0"/>
              <a:buChar char="»"/>
              <a:defRPr sz="2200">
                <a:solidFill>
                  <a:schemeClr val="tx2"/>
                </a:solidFill>
              </a:defRPr>
            </a:lvl4pPr>
            <a:lvl5pPr marL="960120" indent="-240030">
              <a:lnSpc>
                <a:spcPct val="125000"/>
              </a:lnSpc>
              <a:spcBef>
                <a:spcPts val="450"/>
              </a:spcBef>
              <a:buClr>
                <a:schemeClr val="tx1"/>
              </a:buClr>
              <a:buFont typeface="Arial Narrow" panose="020B0606020202030204" pitchFamily="34" charset="0"/>
              <a:buChar char="◦"/>
              <a:defRPr sz="2200">
                <a:solidFill>
                  <a:schemeClr val="tx2"/>
                </a:solidFill>
              </a:defRPr>
            </a:lvl5pPr>
            <a:lvl6pPr marL="1200150" indent="-240030">
              <a:lnSpc>
                <a:spcPct val="125000"/>
              </a:lnSpc>
              <a:spcBef>
                <a:spcPts val="1350"/>
              </a:spcBef>
              <a:buClr>
                <a:schemeClr val="tx1"/>
              </a:buClr>
              <a:buFont typeface="Arial Narrow" panose="020B0606020202030204" pitchFamily="34" charset="0"/>
              <a:buChar char="›"/>
              <a:defRPr sz="1800" baseline="0">
                <a:solidFill>
                  <a:schemeClr val="tx1"/>
                </a:solidFill>
              </a:defRPr>
            </a:lvl6pPr>
          </a:lstStyle>
          <a:p>
            <a:pPr lvl="0"/>
            <a:r>
              <a:rPr lang="en-US"/>
              <a:t>Regular Text.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p:txBody>
      </p:sp>
      <p:sp>
        <p:nvSpPr>
          <p:cNvPr id="8" name="Note Placeholder 3">
            <a:extLst>
              <a:ext uri="{FF2B5EF4-FFF2-40B4-BE49-F238E27FC236}">
                <a16:creationId xmlns:a16="http://schemas.microsoft.com/office/drawing/2014/main" id="{F84AE1BC-40C4-4FAD-B98B-DBD3B7BA52BE}"/>
              </a:ext>
            </a:extLst>
          </p:cNvPr>
          <p:cNvSpPr>
            <a:spLocks noGrp="1"/>
          </p:cNvSpPr>
          <p:nvPr>
            <p:ph type="body" sz="quarter" idx="17" hasCustomPrompt="1"/>
          </p:nvPr>
        </p:nvSpPr>
        <p:spPr>
          <a:xfrm>
            <a:off x="457201" y="5806276"/>
            <a:ext cx="11277600" cy="338328"/>
          </a:xfrm>
          <a:prstGeom prst="rect">
            <a:avLst/>
          </a:prstGeo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3" name="Slide Number Placeholder 2">
            <a:extLst>
              <a:ext uri="{FF2B5EF4-FFF2-40B4-BE49-F238E27FC236}">
                <a16:creationId xmlns:a16="http://schemas.microsoft.com/office/drawing/2014/main" id="{5CF645E4-EBAA-4B11-8E73-B2683E7923CD}"/>
              </a:ext>
            </a:extLst>
          </p:cNvPr>
          <p:cNvSpPr>
            <a:spLocks noGrp="1"/>
          </p:cNvSpPr>
          <p:nvPr>
            <p:ph type="sldNum" sz="quarter" idx="18"/>
          </p:nvPr>
        </p:nvSpPr>
        <p:spPr>
          <a:xfrm>
            <a:off x="457203" y="6422601"/>
            <a:ext cx="243015" cy="246221"/>
          </a:xfrm>
          <a:prstGeom prst="rect">
            <a:avLst/>
          </a:prstGeom>
        </p:spPr>
        <p:txBody>
          <a:bodyPr/>
          <a:lstStyle/>
          <a:p>
            <a:fld id="{4B92C542-2E6A-4127-B73C-B88CCF8CB051}" type="slidenum">
              <a:rPr lang="en-US" smtClean="0"/>
              <a:t>‹#›</a:t>
            </a:fld>
            <a:endParaRPr lang="en-US"/>
          </a:p>
        </p:txBody>
      </p:sp>
    </p:spTree>
    <p:extLst>
      <p:ext uri="{BB962C8B-B14F-4D97-AF65-F5344CB8AC3E}">
        <p14:creationId xmlns:p14="http://schemas.microsoft.com/office/powerpoint/2010/main" val="1960295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ED5A72-E2F7-0E3B-0DDA-8AEE476CFD6C}"/>
              </a:ext>
            </a:extLst>
          </p:cNvPr>
          <p:cNvSpPr>
            <a:spLocks noGrp="1"/>
          </p:cNvSpPr>
          <p:nvPr>
            <p:ph idx="1"/>
          </p:nvPr>
        </p:nvSpPr>
        <p:spPr>
          <a:xfrm>
            <a:off x="838200" y="2086984"/>
            <a:ext cx="10515600" cy="4052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8">
            <a:extLst>
              <a:ext uri="{FF2B5EF4-FFF2-40B4-BE49-F238E27FC236}">
                <a16:creationId xmlns:a16="http://schemas.microsoft.com/office/drawing/2014/main" id="{D8D37926-3C4B-41C8-EFDB-911300C24340}"/>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979841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924193-02B9-9810-A50A-C323F20B00A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6112"/>
            <a:ext cx="12192000" cy="6858000"/>
          </a:xfrm>
          <a:prstGeom prst="rect">
            <a:avLst/>
          </a:prstGeom>
        </p:spPr>
      </p:pic>
      <p:sp>
        <p:nvSpPr>
          <p:cNvPr id="2" name="Title 1">
            <a:extLst>
              <a:ext uri="{FF2B5EF4-FFF2-40B4-BE49-F238E27FC236}">
                <a16:creationId xmlns:a16="http://schemas.microsoft.com/office/drawing/2014/main" id="{FE7A35BE-2442-7C64-032F-EEC3B84E842D}"/>
              </a:ext>
            </a:extLst>
          </p:cNvPr>
          <p:cNvSpPr>
            <a:spLocks noGrp="1"/>
          </p:cNvSpPr>
          <p:nvPr>
            <p:ph type="title"/>
          </p:nvPr>
        </p:nvSpPr>
        <p:spPr>
          <a:xfrm>
            <a:off x="838200" y="730525"/>
            <a:ext cx="10515600" cy="2852737"/>
          </a:xfrm>
          <a:prstGeom prst="rect">
            <a:avLst/>
          </a:prstGeom>
        </p:spPr>
        <p:txBody>
          <a:bodyPr anchor="b"/>
          <a:lstStyle>
            <a:lvl1pPr>
              <a:defRPr sz="6000">
                <a:solidFill>
                  <a:srgbClr val="344684"/>
                </a:solidFill>
              </a:defRPr>
            </a:lvl1pPr>
          </a:lstStyle>
          <a:p>
            <a:r>
              <a:rPr lang="en-US"/>
              <a:t>Click to edit Master title style</a:t>
            </a:r>
          </a:p>
        </p:txBody>
      </p:sp>
      <p:sp>
        <p:nvSpPr>
          <p:cNvPr id="3" name="Text Placeholder 2">
            <a:extLst>
              <a:ext uri="{FF2B5EF4-FFF2-40B4-BE49-F238E27FC236}">
                <a16:creationId xmlns:a16="http://schemas.microsoft.com/office/drawing/2014/main" id="{9FD8DA3C-9A4F-10ED-C6D4-40AC09EDE511}"/>
              </a:ext>
            </a:extLst>
          </p:cNvPr>
          <p:cNvSpPr>
            <a:spLocks noGrp="1"/>
          </p:cNvSpPr>
          <p:nvPr>
            <p:ph type="body" idx="1"/>
          </p:nvPr>
        </p:nvSpPr>
        <p:spPr>
          <a:xfrm>
            <a:off x="838200" y="3712387"/>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extBox 4">
            <a:extLst>
              <a:ext uri="{FF2B5EF4-FFF2-40B4-BE49-F238E27FC236}">
                <a16:creationId xmlns:a16="http://schemas.microsoft.com/office/drawing/2014/main" id="{F8A65D87-AFBC-843E-1CA6-0F0D9EB66B62}"/>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344684"/>
                </a:solidFill>
              </a:rPr>
              <a:pPr algn="ctr"/>
              <a:t>‹#›</a:t>
            </a:fld>
            <a:endParaRPr lang="en-US" sz="2000" b="1">
              <a:solidFill>
                <a:srgbClr val="344684"/>
              </a:solidFill>
            </a:endParaRPr>
          </a:p>
        </p:txBody>
      </p:sp>
    </p:spTree>
    <p:extLst>
      <p:ext uri="{BB962C8B-B14F-4D97-AF65-F5344CB8AC3E}">
        <p14:creationId xmlns:p14="http://schemas.microsoft.com/office/powerpoint/2010/main" val="1411069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55C14D-8924-F22D-FF6C-1CEECDCEA30C}"/>
              </a:ext>
            </a:extLst>
          </p:cNvPr>
          <p:cNvSpPr>
            <a:spLocks noGrp="1"/>
          </p:cNvSpPr>
          <p:nvPr>
            <p:ph sz="half" idx="1"/>
          </p:nvPr>
        </p:nvSpPr>
        <p:spPr>
          <a:xfrm>
            <a:off x="838200" y="2119256"/>
            <a:ext cx="5181600" cy="4057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748EB7-DF60-9429-B7C4-F17C2FD19504}"/>
              </a:ext>
            </a:extLst>
          </p:cNvPr>
          <p:cNvSpPr>
            <a:spLocks noGrp="1"/>
          </p:cNvSpPr>
          <p:nvPr>
            <p:ph sz="half" idx="2"/>
          </p:nvPr>
        </p:nvSpPr>
        <p:spPr>
          <a:xfrm>
            <a:off x="6172200" y="2119256"/>
            <a:ext cx="5181600" cy="4057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8">
            <a:extLst>
              <a:ext uri="{FF2B5EF4-FFF2-40B4-BE49-F238E27FC236}">
                <a16:creationId xmlns:a16="http://schemas.microsoft.com/office/drawing/2014/main" id="{09305E6D-E633-8F98-0EDC-7F3C0166DB61}"/>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900580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07D04F-CFDA-AB0A-0CB3-633767A38D3D}"/>
              </a:ext>
            </a:extLst>
          </p:cNvPr>
          <p:cNvSpPr>
            <a:spLocks noGrp="1"/>
          </p:cNvSpPr>
          <p:nvPr>
            <p:ph type="body" idx="1"/>
          </p:nvPr>
        </p:nvSpPr>
        <p:spPr>
          <a:xfrm>
            <a:off x="836612" y="2109863"/>
            <a:ext cx="5157787" cy="6759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E417A7-92FA-2590-1532-B39F1253F89A}"/>
              </a:ext>
            </a:extLst>
          </p:cNvPr>
          <p:cNvSpPr>
            <a:spLocks noGrp="1"/>
          </p:cNvSpPr>
          <p:nvPr>
            <p:ph sz="half" idx="2"/>
          </p:nvPr>
        </p:nvSpPr>
        <p:spPr>
          <a:xfrm>
            <a:off x="839788" y="2861535"/>
            <a:ext cx="5157787" cy="3328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83ECC-3794-AE5F-27B5-A74B4DEC7341}"/>
              </a:ext>
            </a:extLst>
          </p:cNvPr>
          <p:cNvSpPr>
            <a:spLocks noGrp="1"/>
          </p:cNvSpPr>
          <p:nvPr>
            <p:ph type="body" sz="quarter" idx="3"/>
          </p:nvPr>
        </p:nvSpPr>
        <p:spPr>
          <a:xfrm>
            <a:off x="6172200" y="2109863"/>
            <a:ext cx="5183188" cy="6759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4E5DA7-1D14-860C-86DA-E26B78A695EF}"/>
              </a:ext>
            </a:extLst>
          </p:cNvPr>
          <p:cNvSpPr>
            <a:spLocks noGrp="1"/>
          </p:cNvSpPr>
          <p:nvPr>
            <p:ph sz="quarter" idx="4"/>
          </p:nvPr>
        </p:nvSpPr>
        <p:spPr>
          <a:xfrm>
            <a:off x="6172200" y="2861535"/>
            <a:ext cx="5183188" cy="3328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8">
            <a:extLst>
              <a:ext uri="{FF2B5EF4-FFF2-40B4-BE49-F238E27FC236}">
                <a16:creationId xmlns:a16="http://schemas.microsoft.com/office/drawing/2014/main" id="{AA033EDD-4130-6D25-944B-3C4E62F04A50}"/>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534136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FE5DF1-48AB-E0EB-F43E-6ACA748DB73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A5A7959-19EC-57EE-7E3C-D0AA505DBDFA}"/>
              </a:ext>
            </a:extLst>
          </p:cNvPr>
          <p:cNvSpPr>
            <a:spLocks noGrp="1"/>
          </p:cNvSpPr>
          <p:nvPr>
            <p:ph type="title"/>
          </p:nvPr>
        </p:nvSpPr>
        <p:spPr>
          <a:xfrm>
            <a:off x="838200" y="2882157"/>
            <a:ext cx="10515600" cy="1093686"/>
          </a:xfrm>
          <a:prstGeom prst="rect">
            <a:avLst/>
          </a:prstGeom>
        </p:spPr>
        <p:txBody>
          <a:bodyPr>
            <a:normAutofit/>
          </a:bodyPr>
          <a:lstStyle>
            <a:lvl1pPr>
              <a:defRPr sz="6000">
                <a:solidFill>
                  <a:srgbClr val="344684"/>
                </a:solidFill>
              </a:defRPr>
            </a:lvl1pPr>
          </a:lstStyle>
          <a:p>
            <a:r>
              <a:rPr lang="en-US"/>
              <a:t>Click to edit Master title style</a:t>
            </a:r>
          </a:p>
        </p:txBody>
      </p:sp>
      <p:sp>
        <p:nvSpPr>
          <p:cNvPr id="3" name="TextBox 2">
            <a:extLst>
              <a:ext uri="{FF2B5EF4-FFF2-40B4-BE49-F238E27FC236}">
                <a16:creationId xmlns:a16="http://schemas.microsoft.com/office/drawing/2014/main" id="{220BCF7B-22B6-6253-4D64-9AD634D23090}"/>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344684"/>
                </a:solidFill>
              </a:rPr>
              <a:pPr algn="ctr"/>
              <a:t>‹#›</a:t>
            </a:fld>
            <a:endParaRPr lang="en-US" sz="2000" b="1">
              <a:solidFill>
                <a:srgbClr val="344684"/>
              </a:solidFill>
            </a:endParaRPr>
          </a:p>
        </p:txBody>
      </p:sp>
    </p:spTree>
    <p:extLst>
      <p:ext uri="{BB962C8B-B14F-4D97-AF65-F5344CB8AC3E}">
        <p14:creationId xmlns:p14="http://schemas.microsoft.com/office/powerpoint/2010/main" val="450519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BAB681-AC2C-C77A-18CF-DCFBC5F4176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2" name="TextBox 1">
            <a:extLst>
              <a:ext uri="{FF2B5EF4-FFF2-40B4-BE49-F238E27FC236}">
                <a16:creationId xmlns:a16="http://schemas.microsoft.com/office/drawing/2014/main" id="{BF0BC1E5-8CCE-BA2E-FCAF-D803E35C5BB4}"/>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344684"/>
                </a:solidFill>
              </a:rPr>
              <a:pPr algn="ctr"/>
              <a:t>‹#›</a:t>
            </a:fld>
            <a:endParaRPr lang="en-US" sz="2000" b="1">
              <a:solidFill>
                <a:srgbClr val="344684"/>
              </a:solidFill>
            </a:endParaRPr>
          </a:p>
        </p:txBody>
      </p:sp>
    </p:spTree>
    <p:extLst>
      <p:ext uri="{BB962C8B-B14F-4D97-AF65-F5344CB8AC3E}">
        <p14:creationId xmlns:p14="http://schemas.microsoft.com/office/powerpoint/2010/main" val="1837225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FF6852-088F-2460-26AE-643C01A590A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2" name="Title 1">
            <a:extLst>
              <a:ext uri="{FF2B5EF4-FFF2-40B4-BE49-F238E27FC236}">
                <a16:creationId xmlns:a16="http://schemas.microsoft.com/office/drawing/2014/main" id="{EC0DFDD0-A0F2-83DC-8B7C-F0E0195703D2}"/>
              </a:ext>
            </a:extLst>
          </p:cNvPr>
          <p:cNvSpPr>
            <a:spLocks noGrp="1"/>
          </p:cNvSpPr>
          <p:nvPr>
            <p:ph type="title"/>
          </p:nvPr>
        </p:nvSpPr>
        <p:spPr>
          <a:xfrm>
            <a:off x="821168" y="996950"/>
            <a:ext cx="3932237" cy="1600200"/>
          </a:xfrm>
          <a:prstGeom prst="rect">
            <a:avLst/>
          </a:prstGeom>
        </p:spPr>
        <p:txBody>
          <a:bodyPr anchor="t"/>
          <a:lstStyle>
            <a:lvl1pPr>
              <a:defRPr sz="32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817D2E1-E1A8-E3A2-FBE0-B7BCE986DF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7E9988-0A31-7185-4BB3-3C4229E09964}"/>
              </a:ext>
            </a:extLst>
          </p:cNvPr>
          <p:cNvSpPr>
            <a:spLocks noGrp="1"/>
          </p:cNvSpPr>
          <p:nvPr>
            <p:ph type="body" sz="half" idx="2"/>
          </p:nvPr>
        </p:nvSpPr>
        <p:spPr>
          <a:xfrm>
            <a:off x="821169" y="2774373"/>
            <a:ext cx="3932237" cy="308667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a:extLst>
              <a:ext uri="{FF2B5EF4-FFF2-40B4-BE49-F238E27FC236}">
                <a16:creationId xmlns:a16="http://schemas.microsoft.com/office/drawing/2014/main" id="{41D28B3D-8AA7-7411-73DB-702ACCECC369}"/>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344684"/>
                </a:solidFill>
              </a:rPr>
              <a:pPr algn="ctr"/>
              <a:t>‹#›</a:t>
            </a:fld>
            <a:endParaRPr lang="en-US" sz="2000" b="1">
              <a:solidFill>
                <a:srgbClr val="344684"/>
              </a:solidFill>
            </a:endParaRPr>
          </a:p>
        </p:txBody>
      </p:sp>
    </p:spTree>
    <p:extLst>
      <p:ext uri="{BB962C8B-B14F-4D97-AF65-F5344CB8AC3E}">
        <p14:creationId xmlns:p14="http://schemas.microsoft.com/office/powerpoint/2010/main" val="2718381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691A5A-4639-4A17-81AE-6B9D409E829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3" name="Picture Placeholder 2">
            <a:extLst>
              <a:ext uri="{FF2B5EF4-FFF2-40B4-BE49-F238E27FC236}">
                <a16:creationId xmlns:a16="http://schemas.microsoft.com/office/drawing/2014/main" id="{B047FD8C-2415-7AF2-D9F7-2FD9A5E45B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Title 1">
            <a:extLst>
              <a:ext uri="{FF2B5EF4-FFF2-40B4-BE49-F238E27FC236}">
                <a16:creationId xmlns:a16="http://schemas.microsoft.com/office/drawing/2014/main" id="{375B6969-06CB-5136-72BE-7F36D6601CE5}"/>
              </a:ext>
            </a:extLst>
          </p:cNvPr>
          <p:cNvSpPr>
            <a:spLocks noGrp="1"/>
          </p:cNvSpPr>
          <p:nvPr>
            <p:ph type="title"/>
          </p:nvPr>
        </p:nvSpPr>
        <p:spPr>
          <a:xfrm>
            <a:off x="821168" y="996950"/>
            <a:ext cx="3932237" cy="1600200"/>
          </a:xfrm>
          <a:prstGeom prst="rect">
            <a:avLst/>
          </a:prstGeom>
        </p:spPr>
        <p:txBody>
          <a:bodyPr anchor="t"/>
          <a:lstStyle>
            <a:lvl1pPr>
              <a:defRPr sz="3200">
                <a:solidFill>
                  <a:schemeClr val="tx1"/>
                </a:solidFill>
              </a:defRPr>
            </a:lvl1pPr>
          </a:lstStyle>
          <a:p>
            <a:r>
              <a:rPr lang="en-US"/>
              <a:t>Click to edit Master title style</a:t>
            </a:r>
          </a:p>
        </p:txBody>
      </p:sp>
      <p:sp>
        <p:nvSpPr>
          <p:cNvPr id="10" name="Text Placeholder 3">
            <a:extLst>
              <a:ext uri="{FF2B5EF4-FFF2-40B4-BE49-F238E27FC236}">
                <a16:creationId xmlns:a16="http://schemas.microsoft.com/office/drawing/2014/main" id="{15190A3B-C978-9A37-3EC2-7DD786CF8935}"/>
              </a:ext>
            </a:extLst>
          </p:cNvPr>
          <p:cNvSpPr>
            <a:spLocks noGrp="1"/>
          </p:cNvSpPr>
          <p:nvPr>
            <p:ph type="body" sz="half" idx="2"/>
          </p:nvPr>
        </p:nvSpPr>
        <p:spPr>
          <a:xfrm>
            <a:off x="821169" y="2774373"/>
            <a:ext cx="3932237" cy="308667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extBox 1">
            <a:extLst>
              <a:ext uri="{FF2B5EF4-FFF2-40B4-BE49-F238E27FC236}">
                <a16:creationId xmlns:a16="http://schemas.microsoft.com/office/drawing/2014/main" id="{3D551DB3-822F-D681-37C0-3180279A1079}"/>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344684"/>
                </a:solidFill>
              </a:rPr>
              <a:pPr algn="ctr"/>
              <a:t>‹#›</a:t>
            </a:fld>
            <a:endParaRPr lang="en-US" sz="2000" b="1">
              <a:solidFill>
                <a:srgbClr val="344684"/>
              </a:solidFill>
            </a:endParaRPr>
          </a:p>
        </p:txBody>
      </p:sp>
    </p:spTree>
    <p:extLst>
      <p:ext uri="{BB962C8B-B14F-4D97-AF65-F5344CB8AC3E}">
        <p14:creationId xmlns:p14="http://schemas.microsoft.com/office/powerpoint/2010/main" val="1859919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blue and white flag&#10;&#10;Description automatically generated with low confidence">
            <a:extLst>
              <a:ext uri="{FF2B5EF4-FFF2-40B4-BE49-F238E27FC236}">
                <a16:creationId xmlns:a16="http://schemas.microsoft.com/office/drawing/2014/main" id="{04FFFA98-BE84-F3D2-7C54-E616A2B54E57}"/>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3" name="Text Placeholder 2">
            <a:extLst>
              <a:ext uri="{FF2B5EF4-FFF2-40B4-BE49-F238E27FC236}">
                <a16:creationId xmlns:a16="http://schemas.microsoft.com/office/drawing/2014/main" id="{24F07E45-5358-D826-413C-524778517A7F}"/>
              </a:ext>
            </a:extLst>
          </p:cNvPr>
          <p:cNvSpPr>
            <a:spLocks noGrp="1"/>
          </p:cNvSpPr>
          <p:nvPr>
            <p:ph type="body" idx="1"/>
          </p:nvPr>
        </p:nvSpPr>
        <p:spPr>
          <a:xfrm>
            <a:off x="838200" y="2089013"/>
            <a:ext cx="10515600" cy="40879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8">
            <a:extLst>
              <a:ext uri="{FF2B5EF4-FFF2-40B4-BE49-F238E27FC236}">
                <a16:creationId xmlns:a16="http://schemas.microsoft.com/office/drawing/2014/main" id="{4B734709-A90C-544A-96B6-4BCE82CBBBF5}"/>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
        <p:nvSpPr>
          <p:cNvPr id="10" name="TextBox 9">
            <a:extLst>
              <a:ext uri="{FF2B5EF4-FFF2-40B4-BE49-F238E27FC236}">
                <a16:creationId xmlns:a16="http://schemas.microsoft.com/office/drawing/2014/main" id="{6800C52F-DC60-BE86-6751-7E45895AE1B5}"/>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344684"/>
                </a:solidFill>
              </a:rPr>
              <a:pPr algn="ctr"/>
              <a:t>‹#›</a:t>
            </a:fld>
            <a:endParaRPr lang="en-US" sz="2000" b="1">
              <a:solidFill>
                <a:srgbClr val="344684"/>
              </a:solidFill>
            </a:endParaRPr>
          </a:p>
        </p:txBody>
      </p:sp>
    </p:spTree>
    <p:extLst>
      <p:ext uri="{BB962C8B-B14F-4D97-AF65-F5344CB8AC3E}">
        <p14:creationId xmlns:p14="http://schemas.microsoft.com/office/powerpoint/2010/main" val="712308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hf hdr="0" ftr="0" dt="0"/>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0.png"/><Relationship Id="rId7" Type="http://schemas.openxmlformats.org/officeDocument/2006/relationships/diagramQuickStyle" Target="../diagrams/quickStyle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1.svg"/><Relationship Id="rId9" Type="http://schemas.microsoft.com/office/2007/relationships/diagramDrawing" Target="../diagrams/drawing1.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7.png"/><Relationship Id="rId7" Type="http://schemas.openxmlformats.org/officeDocument/2006/relationships/diagramColors" Target="../diagrams/colors4.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png"/></Relationships>
</file>

<file path=ppt/slides/_rels/slide40.xml.rels><?xml version="1.0" encoding="UTF-8" standalone="yes"?>
<Relationships xmlns="http://schemas.openxmlformats.org/package/2006/relationships"><Relationship Id="rId2" Type="http://schemas.openxmlformats.org/officeDocument/2006/relationships/hyperlink" Target="https://www.doe.mass.edu/instruction/prism/default.html?utm_source=DA-Commissioner%27s+Weekly+Update&amp;utm_campaign=11e3d29ef0-EMAIL_CAMPAIGN_2025_05_12_05_34&amp;utm_medium=email&amp;utm_term=0_-11e3d29ef0-42554272"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mtss4success.org/essential-components/screening" TargetMode="External"/><Relationship Id="rId2" Type="http://schemas.openxmlformats.org/officeDocument/2006/relationships/hyperlink" Target="http://www.aecf.org/resources/early-warning-why-reading-by-the-end-of-third-grade-matter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B4766-0EE3-8028-2E23-5FACFF09600A}"/>
              </a:ext>
            </a:extLst>
          </p:cNvPr>
          <p:cNvSpPr>
            <a:spLocks noGrp="1"/>
          </p:cNvSpPr>
          <p:nvPr>
            <p:ph type="ctrTitle"/>
          </p:nvPr>
        </p:nvSpPr>
        <p:spPr>
          <a:xfrm>
            <a:off x="505837" y="690351"/>
            <a:ext cx="9759039" cy="1928238"/>
          </a:xfrm>
        </p:spPr>
        <p:txBody>
          <a:bodyPr>
            <a:normAutofit fontScale="90000"/>
          </a:bodyPr>
          <a:lstStyle/>
          <a:p>
            <a:r>
              <a:rPr lang="en-US" dirty="0">
                <a:solidFill>
                  <a:schemeClr val="bg1"/>
                </a:solidFill>
                <a:latin typeface="Arial"/>
                <a:cs typeface="Arial"/>
              </a:rPr>
              <a:t>Assessing Pre-K Students’ Language and Literacy Development</a:t>
            </a:r>
            <a:endParaRPr lang="en-US" dirty="0">
              <a:solidFill>
                <a:schemeClr val="bg1"/>
              </a:solidFill>
            </a:endParaRPr>
          </a:p>
        </p:txBody>
      </p:sp>
      <p:sp>
        <p:nvSpPr>
          <p:cNvPr id="3" name="Subtitle 2">
            <a:extLst>
              <a:ext uri="{FF2B5EF4-FFF2-40B4-BE49-F238E27FC236}">
                <a16:creationId xmlns:a16="http://schemas.microsoft.com/office/drawing/2014/main" id="{451FB839-A537-685A-EE8C-AF8C11F1A27D}"/>
              </a:ext>
            </a:extLst>
          </p:cNvPr>
          <p:cNvSpPr>
            <a:spLocks noGrp="1"/>
          </p:cNvSpPr>
          <p:nvPr>
            <p:ph type="subTitle" idx="1"/>
          </p:nvPr>
        </p:nvSpPr>
        <p:spPr>
          <a:xfrm>
            <a:off x="505838" y="3447525"/>
            <a:ext cx="6770451" cy="1391055"/>
          </a:xfrm>
        </p:spPr>
        <p:txBody>
          <a:bodyPr/>
          <a:lstStyle/>
          <a:p>
            <a:r>
              <a:rPr lang="en-US">
                <a:solidFill>
                  <a:srgbClr val="273382"/>
                </a:solidFill>
              </a:rPr>
              <a:t>Focus on Pre-K Language and Literacy Screening </a:t>
            </a:r>
          </a:p>
        </p:txBody>
      </p:sp>
      <p:grpSp>
        <p:nvGrpSpPr>
          <p:cNvPr id="11" name="Group 10" descr="Logo for the Massachusetts Department of Early Education and Care.">
            <a:extLst>
              <a:ext uri="{FF2B5EF4-FFF2-40B4-BE49-F238E27FC236}">
                <a16:creationId xmlns:a16="http://schemas.microsoft.com/office/drawing/2014/main" id="{8BE8262F-2F43-7FA5-024E-145A919847B9}"/>
              </a:ext>
            </a:extLst>
          </p:cNvPr>
          <p:cNvGrpSpPr>
            <a:grpSpLocks noChangeAspect="1"/>
          </p:cNvGrpSpPr>
          <p:nvPr/>
        </p:nvGrpSpPr>
        <p:grpSpPr>
          <a:xfrm>
            <a:off x="505836" y="5770880"/>
            <a:ext cx="3894782" cy="855549"/>
            <a:chOff x="5945172" y="4306882"/>
            <a:chExt cx="7115175" cy="1562100"/>
          </a:xfrm>
        </p:grpSpPr>
        <p:sp>
          <p:nvSpPr>
            <p:cNvPr id="10" name="Heart 9">
              <a:extLst>
                <a:ext uri="{FF2B5EF4-FFF2-40B4-BE49-F238E27FC236}">
                  <a16:creationId xmlns:a16="http://schemas.microsoft.com/office/drawing/2014/main" id="{8EF5671B-ABF0-2DC4-A4AF-F1081A3276CE}"/>
                </a:ext>
              </a:extLst>
            </p:cNvPr>
            <p:cNvSpPr/>
            <p:nvPr/>
          </p:nvSpPr>
          <p:spPr>
            <a:xfrm rot="20564225">
              <a:off x="6032309" y="4692673"/>
              <a:ext cx="1378399" cy="1139987"/>
            </a:xfrm>
            <a:custGeom>
              <a:avLst/>
              <a:gdLst>
                <a:gd name="connsiteX0" fmla="*/ 676118 w 1352235"/>
                <a:gd name="connsiteY0" fmla="*/ 271058 h 1084233"/>
                <a:gd name="connsiteX1" fmla="*/ 676118 w 1352235"/>
                <a:gd name="connsiteY1" fmla="*/ 1084233 h 1084233"/>
                <a:gd name="connsiteX2" fmla="*/ 676118 w 1352235"/>
                <a:gd name="connsiteY2" fmla="*/ 271058 h 1084233"/>
                <a:gd name="connsiteX0" fmla="*/ 662897 w 1362273"/>
                <a:gd name="connsiteY0" fmla="*/ 259166 h 1064571"/>
                <a:gd name="connsiteX1" fmla="*/ 689249 w 1362273"/>
                <a:gd name="connsiteY1" fmla="*/ 1064571 h 1064571"/>
                <a:gd name="connsiteX2" fmla="*/ 662897 w 1362273"/>
                <a:gd name="connsiteY2" fmla="*/ 259166 h 1064571"/>
                <a:gd name="connsiteX0" fmla="*/ 664984 w 1362233"/>
                <a:gd name="connsiteY0" fmla="*/ 242826 h 1135059"/>
                <a:gd name="connsiteX1" fmla="*/ 688292 w 1362233"/>
                <a:gd name="connsiteY1" fmla="*/ 1135059 h 1135059"/>
                <a:gd name="connsiteX2" fmla="*/ 664984 w 1362233"/>
                <a:gd name="connsiteY2" fmla="*/ 242826 h 1135059"/>
                <a:gd name="connsiteX0" fmla="*/ 664984 w 1378243"/>
                <a:gd name="connsiteY0" fmla="*/ 242826 h 1135059"/>
                <a:gd name="connsiteX1" fmla="*/ 688292 w 1378243"/>
                <a:gd name="connsiteY1" fmla="*/ 1135059 h 1135059"/>
                <a:gd name="connsiteX2" fmla="*/ 664984 w 1378243"/>
                <a:gd name="connsiteY2" fmla="*/ 242826 h 1135059"/>
                <a:gd name="connsiteX0" fmla="*/ 713996 w 1427255"/>
                <a:gd name="connsiteY0" fmla="*/ 259970 h 1152203"/>
                <a:gd name="connsiteX1" fmla="*/ 737304 w 1427255"/>
                <a:gd name="connsiteY1" fmla="*/ 1152203 h 1152203"/>
                <a:gd name="connsiteX2" fmla="*/ 713996 w 1427255"/>
                <a:gd name="connsiteY2" fmla="*/ 259970 h 1152203"/>
                <a:gd name="connsiteX0" fmla="*/ 727234 w 1426666"/>
                <a:gd name="connsiteY0" fmla="*/ 257518 h 1163419"/>
                <a:gd name="connsiteX1" fmla="*/ 730335 w 1426666"/>
                <a:gd name="connsiteY1" fmla="*/ 1163419 h 1163419"/>
                <a:gd name="connsiteX2" fmla="*/ 727234 w 1426666"/>
                <a:gd name="connsiteY2" fmla="*/ 257518 h 1163419"/>
                <a:gd name="connsiteX0" fmla="*/ 722292 w 1426860"/>
                <a:gd name="connsiteY0" fmla="*/ 254996 h 1175204"/>
                <a:gd name="connsiteX1" fmla="*/ 732917 w 1426860"/>
                <a:gd name="connsiteY1" fmla="*/ 1175204 h 1175204"/>
                <a:gd name="connsiteX2" fmla="*/ 722292 w 1426860"/>
                <a:gd name="connsiteY2" fmla="*/ 254996 h 1175204"/>
                <a:gd name="connsiteX0" fmla="*/ 704948 w 1427790"/>
                <a:gd name="connsiteY0" fmla="*/ 254250 h 1178734"/>
                <a:gd name="connsiteX1" fmla="*/ 742172 w 1427790"/>
                <a:gd name="connsiteY1" fmla="*/ 1178734 h 1178734"/>
                <a:gd name="connsiteX2" fmla="*/ 704948 w 1427790"/>
                <a:gd name="connsiteY2" fmla="*/ 254250 h 1178734"/>
                <a:gd name="connsiteX0" fmla="*/ 718823 w 1441665"/>
                <a:gd name="connsiteY0" fmla="*/ 243486 h 1167970"/>
                <a:gd name="connsiteX1" fmla="*/ 756047 w 1441665"/>
                <a:gd name="connsiteY1" fmla="*/ 1167970 h 1167970"/>
                <a:gd name="connsiteX2" fmla="*/ 718823 w 1441665"/>
                <a:gd name="connsiteY2" fmla="*/ 243486 h 1167970"/>
                <a:gd name="connsiteX0" fmla="*/ 718823 w 1422188"/>
                <a:gd name="connsiteY0" fmla="*/ 243486 h 1167970"/>
                <a:gd name="connsiteX1" fmla="*/ 756047 w 1422188"/>
                <a:gd name="connsiteY1" fmla="*/ 1167970 h 1167970"/>
                <a:gd name="connsiteX2" fmla="*/ 718823 w 1422188"/>
                <a:gd name="connsiteY2" fmla="*/ 243486 h 1167970"/>
                <a:gd name="connsiteX0" fmla="*/ 718823 w 1435971"/>
                <a:gd name="connsiteY0" fmla="*/ 243486 h 1167970"/>
                <a:gd name="connsiteX1" fmla="*/ 756047 w 1435971"/>
                <a:gd name="connsiteY1" fmla="*/ 1167970 h 1167970"/>
                <a:gd name="connsiteX2" fmla="*/ 718823 w 1435971"/>
                <a:gd name="connsiteY2" fmla="*/ 243486 h 1167970"/>
                <a:gd name="connsiteX0" fmla="*/ 718823 w 1421247"/>
                <a:gd name="connsiteY0" fmla="*/ 243486 h 1167970"/>
                <a:gd name="connsiteX1" fmla="*/ 756047 w 1421247"/>
                <a:gd name="connsiteY1" fmla="*/ 1167970 h 1167970"/>
                <a:gd name="connsiteX2" fmla="*/ 718823 w 1421247"/>
                <a:gd name="connsiteY2" fmla="*/ 243486 h 1167970"/>
                <a:gd name="connsiteX0" fmla="*/ 709123 w 1411547"/>
                <a:gd name="connsiteY0" fmla="*/ 228812 h 1153296"/>
                <a:gd name="connsiteX1" fmla="*/ 746347 w 1411547"/>
                <a:gd name="connsiteY1" fmla="*/ 1153296 h 1153296"/>
                <a:gd name="connsiteX2" fmla="*/ 709123 w 1411547"/>
                <a:gd name="connsiteY2" fmla="*/ 228812 h 1153296"/>
                <a:gd name="connsiteX0" fmla="*/ 713490 w 1411155"/>
                <a:gd name="connsiteY0" fmla="*/ 230225 h 1146378"/>
                <a:gd name="connsiteX1" fmla="*/ 743954 w 1411155"/>
                <a:gd name="connsiteY1" fmla="*/ 1146377 h 1146378"/>
                <a:gd name="connsiteX2" fmla="*/ 713490 w 1411155"/>
                <a:gd name="connsiteY2" fmla="*/ 230225 h 1146378"/>
                <a:gd name="connsiteX0" fmla="*/ 701926 w 1412244"/>
                <a:gd name="connsiteY0" fmla="*/ 229806 h 1148414"/>
                <a:gd name="connsiteX1" fmla="*/ 750329 w 1412244"/>
                <a:gd name="connsiteY1" fmla="*/ 1148414 h 1148414"/>
                <a:gd name="connsiteX2" fmla="*/ 701926 w 1412244"/>
                <a:gd name="connsiteY2" fmla="*/ 229806 h 1148414"/>
                <a:gd name="connsiteX0" fmla="*/ 701926 w 1392895"/>
                <a:gd name="connsiteY0" fmla="*/ 229806 h 1148414"/>
                <a:gd name="connsiteX1" fmla="*/ 750329 w 1392895"/>
                <a:gd name="connsiteY1" fmla="*/ 1148414 h 1148414"/>
                <a:gd name="connsiteX2" fmla="*/ 701926 w 1392895"/>
                <a:gd name="connsiteY2" fmla="*/ 229806 h 1148414"/>
                <a:gd name="connsiteX0" fmla="*/ 700406 w 1391375"/>
                <a:gd name="connsiteY0" fmla="*/ 231544 h 1150152"/>
                <a:gd name="connsiteX1" fmla="*/ 748809 w 1391375"/>
                <a:gd name="connsiteY1" fmla="*/ 1150152 h 1150152"/>
                <a:gd name="connsiteX2" fmla="*/ 700406 w 1391375"/>
                <a:gd name="connsiteY2" fmla="*/ 231544 h 1150152"/>
                <a:gd name="connsiteX0" fmla="*/ 697606 w 1388575"/>
                <a:gd name="connsiteY0" fmla="*/ 227594 h 1146202"/>
                <a:gd name="connsiteX1" fmla="*/ 746009 w 1388575"/>
                <a:gd name="connsiteY1" fmla="*/ 1146202 h 1146202"/>
                <a:gd name="connsiteX2" fmla="*/ 697606 w 1388575"/>
                <a:gd name="connsiteY2" fmla="*/ 227594 h 1146202"/>
                <a:gd name="connsiteX0" fmla="*/ 689898 w 1380867"/>
                <a:gd name="connsiteY0" fmla="*/ 221378 h 1139986"/>
                <a:gd name="connsiteX1" fmla="*/ 738301 w 1380867"/>
                <a:gd name="connsiteY1" fmla="*/ 1139986 h 1139986"/>
                <a:gd name="connsiteX2" fmla="*/ 689898 w 1380867"/>
                <a:gd name="connsiteY2" fmla="*/ 221378 h 1139986"/>
                <a:gd name="connsiteX0" fmla="*/ 689898 w 1376497"/>
                <a:gd name="connsiteY0" fmla="*/ 221378 h 1139986"/>
                <a:gd name="connsiteX1" fmla="*/ 738301 w 1376497"/>
                <a:gd name="connsiteY1" fmla="*/ 1139986 h 1139986"/>
                <a:gd name="connsiteX2" fmla="*/ 689898 w 1376497"/>
                <a:gd name="connsiteY2" fmla="*/ 221378 h 1139986"/>
                <a:gd name="connsiteX0" fmla="*/ 689898 w 1385913"/>
                <a:gd name="connsiteY0" fmla="*/ 221378 h 1139986"/>
                <a:gd name="connsiteX1" fmla="*/ 738301 w 1385913"/>
                <a:gd name="connsiteY1" fmla="*/ 1139986 h 1139986"/>
                <a:gd name="connsiteX2" fmla="*/ 689898 w 1385913"/>
                <a:gd name="connsiteY2" fmla="*/ 221378 h 1139986"/>
                <a:gd name="connsiteX0" fmla="*/ 689898 w 1392901"/>
                <a:gd name="connsiteY0" fmla="*/ 221378 h 1139986"/>
                <a:gd name="connsiteX1" fmla="*/ 738301 w 1392901"/>
                <a:gd name="connsiteY1" fmla="*/ 1139986 h 1139986"/>
                <a:gd name="connsiteX2" fmla="*/ 689898 w 1392901"/>
                <a:gd name="connsiteY2" fmla="*/ 221378 h 1139986"/>
                <a:gd name="connsiteX0" fmla="*/ 689898 w 1378401"/>
                <a:gd name="connsiteY0" fmla="*/ 221378 h 1139986"/>
                <a:gd name="connsiteX1" fmla="*/ 738301 w 1378401"/>
                <a:gd name="connsiteY1" fmla="*/ 1139986 h 1139986"/>
                <a:gd name="connsiteX2" fmla="*/ 689898 w 1378401"/>
                <a:gd name="connsiteY2" fmla="*/ 221378 h 1139986"/>
              </a:gdLst>
              <a:ahLst/>
              <a:cxnLst>
                <a:cxn ang="0">
                  <a:pos x="connsiteX0" y="connsiteY0"/>
                </a:cxn>
                <a:cxn ang="0">
                  <a:pos x="connsiteX1" y="connsiteY1"/>
                </a:cxn>
                <a:cxn ang="0">
                  <a:pos x="connsiteX2" y="connsiteY2"/>
                </a:cxn>
              </a:cxnLst>
              <a:rect l="l" t="t" r="r" b="b"/>
              <a:pathLst>
                <a:path w="1378401" h="1139986">
                  <a:moveTo>
                    <a:pt x="689898" y="221378"/>
                  </a:moveTo>
                  <a:cubicBezTo>
                    <a:pt x="1001355" y="-139299"/>
                    <a:pt x="2042151" y="312381"/>
                    <a:pt x="738301" y="1139986"/>
                  </a:cubicBezTo>
                  <a:cubicBezTo>
                    <a:pt x="-638572" y="315447"/>
                    <a:pt x="250828" y="-367740"/>
                    <a:pt x="689898" y="221378"/>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background with white text&#10;&#10;AI-generated content may be incorrect.">
              <a:extLst>
                <a:ext uri="{FF2B5EF4-FFF2-40B4-BE49-F238E27FC236}">
                  <a16:creationId xmlns:a16="http://schemas.microsoft.com/office/drawing/2014/main" id="{87007AD1-D3C6-6736-84DB-34972FEB1313}"/>
                </a:ext>
              </a:extLst>
            </p:cNvPr>
            <p:cNvPicPr>
              <a:picLocks noChangeAspect="1"/>
            </p:cNvPicPr>
            <p:nvPr/>
          </p:nvPicPr>
          <p:blipFill>
            <a:blip r:embed="rId3"/>
            <a:stretch>
              <a:fillRect/>
            </a:stretch>
          </p:blipFill>
          <p:spPr>
            <a:xfrm>
              <a:off x="5945172" y="4306882"/>
              <a:ext cx="7115175" cy="1562100"/>
            </a:xfrm>
            <a:prstGeom prst="rect">
              <a:avLst/>
            </a:prstGeom>
          </p:spPr>
        </p:pic>
      </p:grpSp>
    </p:spTree>
    <p:extLst>
      <p:ext uri="{BB962C8B-B14F-4D97-AF65-F5344CB8AC3E}">
        <p14:creationId xmlns:p14="http://schemas.microsoft.com/office/powerpoint/2010/main" val="3472057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139456-ECA4-BB4F-249C-62B6C135459A}"/>
              </a:ext>
            </a:extLst>
          </p:cNvPr>
          <p:cNvSpPr>
            <a:spLocks noGrp="1"/>
          </p:cNvSpPr>
          <p:nvPr>
            <p:ph type="title"/>
          </p:nvPr>
        </p:nvSpPr>
        <p:spPr/>
        <p:txBody>
          <a:bodyPr>
            <a:normAutofit fontScale="90000"/>
          </a:bodyPr>
          <a:lstStyle/>
          <a:p>
            <a:r>
              <a:rPr lang="en-US"/>
              <a:t>Effective Language and Literacy Practices</a:t>
            </a:r>
          </a:p>
        </p:txBody>
      </p:sp>
      <p:sp>
        <p:nvSpPr>
          <p:cNvPr id="2" name="Content Placeholder 1">
            <a:extLst>
              <a:ext uri="{FF2B5EF4-FFF2-40B4-BE49-F238E27FC236}">
                <a16:creationId xmlns:a16="http://schemas.microsoft.com/office/drawing/2014/main" id="{CEDA2E23-BE01-3995-716F-ABC86CADF2C3}"/>
              </a:ext>
            </a:extLst>
          </p:cNvPr>
          <p:cNvSpPr>
            <a:spLocks noGrp="1"/>
          </p:cNvSpPr>
          <p:nvPr>
            <p:ph sz="half" idx="1"/>
          </p:nvPr>
        </p:nvSpPr>
        <p:spPr>
          <a:xfrm>
            <a:off x="838200" y="2119256"/>
            <a:ext cx="7042484" cy="4057707"/>
          </a:xfrm>
        </p:spPr>
        <p:txBody>
          <a:bodyPr>
            <a:normAutofit/>
          </a:bodyPr>
          <a:lstStyle/>
          <a:p>
            <a:r>
              <a:rPr lang="en-US"/>
              <a:t>Strong level of evidence:</a:t>
            </a:r>
          </a:p>
          <a:p>
            <a:pPr lvl="1"/>
            <a:r>
              <a:rPr lang="en-US"/>
              <a:t>Intentionally plan activities to build children’s vocabulary and language.</a:t>
            </a:r>
          </a:p>
          <a:p>
            <a:pPr lvl="1"/>
            <a:r>
              <a:rPr lang="en-US"/>
              <a:t>Build children’s knowledge of letters and sounds.</a:t>
            </a:r>
          </a:p>
          <a:p>
            <a:pPr lvl="1"/>
            <a:r>
              <a:rPr lang="en-US"/>
              <a:t>Use shared book reading to develop children’s language, knowledge of print features, and knowledge of the world.</a:t>
            </a:r>
          </a:p>
        </p:txBody>
      </p:sp>
      <p:pic>
        <p:nvPicPr>
          <p:cNvPr id="7" name="Content Placeholder 6" descr="A screenshot of the cover of the What Works Clearinghouse Practice Guide &quot;Preparing Young Children for School&quot;.">
            <a:extLst>
              <a:ext uri="{FF2B5EF4-FFF2-40B4-BE49-F238E27FC236}">
                <a16:creationId xmlns:a16="http://schemas.microsoft.com/office/drawing/2014/main" id="{8D8E04D4-C314-8DB3-CF81-1D139CB7C40F}"/>
              </a:ext>
            </a:extLst>
          </p:cNvPr>
          <p:cNvPicPr>
            <a:picLocks noGrp="1" noChangeAspect="1"/>
          </p:cNvPicPr>
          <p:nvPr>
            <p:ph sz="half" idx="2"/>
          </p:nvPr>
        </p:nvPicPr>
        <p:blipFill>
          <a:blip r:embed="rId3"/>
          <a:stretch>
            <a:fillRect/>
          </a:stretch>
        </p:blipFill>
        <p:spPr>
          <a:xfrm>
            <a:off x="8145379" y="1407978"/>
            <a:ext cx="3597442" cy="4591625"/>
          </a:xfrm>
        </p:spPr>
      </p:pic>
      <p:sp>
        <p:nvSpPr>
          <p:cNvPr id="3" name="TextBox 2">
            <a:extLst>
              <a:ext uri="{FF2B5EF4-FFF2-40B4-BE49-F238E27FC236}">
                <a16:creationId xmlns:a16="http://schemas.microsoft.com/office/drawing/2014/main" id="{D6B06C25-BC71-7089-14F2-C1FA844E7A48}"/>
              </a:ext>
            </a:extLst>
          </p:cNvPr>
          <p:cNvSpPr txBox="1"/>
          <p:nvPr/>
        </p:nvSpPr>
        <p:spPr>
          <a:xfrm>
            <a:off x="6934199" y="6043945"/>
            <a:ext cx="4808621" cy="307777"/>
          </a:xfrm>
          <a:prstGeom prst="rect">
            <a:avLst/>
          </a:prstGeom>
          <a:noFill/>
        </p:spPr>
        <p:txBody>
          <a:bodyPr wrap="square" lIns="0" rIns="0" rtlCol="0">
            <a:spAutoFit/>
          </a:bodyPr>
          <a:lstStyle/>
          <a:p>
            <a:pPr algn="r"/>
            <a:r>
              <a:rPr lang="en-US" sz="1400">
                <a:latin typeface="Arial" panose="020B0604020202020204" pitchFamily="34" charset="0"/>
                <a:cs typeface="Arial" panose="020B0604020202020204" pitchFamily="34" charset="0"/>
              </a:rPr>
              <a:t>(Burchinal et al., 2022)</a:t>
            </a:r>
          </a:p>
        </p:txBody>
      </p:sp>
    </p:spTree>
    <p:extLst>
      <p:ext uri="{BB962C8B-B14F-4D97-AF65-F5344CB8AC3E}">
        <p14:creationId xmlns:p14="http://schemas.microsoft.com/office/powerpoint/2010/main" val="986025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6D1596-A377-0090-AFA0-6C0A83B4C089}"/>
              </a:ext>
            </a:extLst>
          </p:cNvPr>
          <p:cNvSpPr>
            <a:spLocks noGrp="1"/>
          </p:cNvSpPr>
          <p:nvPr>
            <p:ph type="title"/>
          </p:nvPr>
        </p:nvSpPr>
        <p:spPr/>
        <p:txBody>
          <a:bodyPr/>
          <a:lstStyle/>
          <a:p>
            <a:r>
              <a:rPr lang="en-US"/>
              <a:t>Family Engagement</a:t>
            </a:r>
          </a:p>
        </p:txBody>
      </p:sp>
      <p:sp>
        <p:nvSpPr>
          <p:cNvPr id="2" name="Content Placeholder 1">
            <a:extLst>
              <a:ext uri="{FF2B5EF4-FFF2-40B4-BE49-F238E27FC236}">
                <a16:creationId xmlns:a16="http://schemas.microsoft.com/office/drawing/2014/main" id="{3213F969-3182-2171-E2E2-49547560CF21}"/>
              </a:ext>
            </a:extLst>
          </p:cNvPr>
          <p:cNvSpPr>
            <a:spLocks noGrp="1"/>
          </p:cNvSpPr>
          <p:nvPr>
            <p:ph sz="half" idx="1"/>
          </p:nvPr>
        </p:nvSpPr>
        <p:spPr/>
        <p:txBody>
          <a:bodyPr>
            <a:normAutofit lnSpcReduction="10000"/>
          </a:bodyPr>
          <a:lstStyle/>
          <a:p>
            <a:r>
              <a:rPr lang="en-US"/>
              <a:t>Partnerships with families are essential for promoting strong language and literacy skills for all students. </a:t>
            </a:r>
          </a:p>
          <a:p>
            <a:r>
              <a:rPr lang="en-US"/>
              <a:t>Use conferences to: </a:t>
            </a:r>
          </a:p>
          <a:p>
            <a:pPr lvl="1"/>
            <a:r>
              <a:rPr lang="en-US"/>
              <a:t>gather family observations</a:t>
            </a:r>
          </a:p>
          <a:p>
            <a:pPr lvl="1"/>
            <a:r>
              <a:rPr lang="en-US"/>
              <a:t>offer family-friendly assessment descriptions</a:t>
            </a:r>
          </a:p>
          <a:p>
            <a:pPr lvl="1"/>
            <a:r>
              <a:rPr lang="en-US"/>
              <a:t>engage in goal setting</a:t>
            </a:r>
          </a:p>
          <a:p>
            <a:pPr lvl="1"/>
            <a:r>
              <a:rPr lang="en-US"/>
              <a:t>support play-based learning activities</a:t>
            </a:r>
          </a:p>
          <a:p>
            <a:endParaRPr lang="en-US"/>
          </a:p>
          <a:p>
            <a:pPr marL="0" indent="0">
              <a:buNone/>
            </a:pPr>
            <a:endParaRPr lang="en-US"/>
          </a:p>
        </p:txBody>
      </p:sp>
      <p:pic>
        <p:nvPicPr>
          <p:cNvPr id="12" name="Content Placeholder 11" descr="Two parents and a young child.">
            <a:extLst>
              <a:ext uri="{FF2B5EF4-FFF2-40B4-BE49-F238E27FC236}">
                <a16:creationId xmlns:a16="http://schemas.microsoft.com/office/drawing/2014/main" id="{F1414962-F540-A18F-A5DC-72EB96C301AE}"/>
              </a:ext>
            </a:extLst>
          </p:cNvPr>
          <p:cNvPicPr>
            <a:picLocks noGrp="1" noChangeAspect="1"/>
          </p:cNvPicPr>
          <p:nvPr>
            <p:ph sz="half" idx="2"/>
          </p:nvPr>
        </p:nvPicPr>
        <p:blipFill>
          <a:blip r:embed="rId3" cstate="print">
            <a:extLst>
              <a:ext uri="{28A0092B-C50C-407E-A947-70E740481C1C}">
                <a14:useLocalDpi xmlns:a14="http://schemas.microsoft.com/office/drawing/2010/main"/>
              </a:ext>
            </a:extLst>
          </a:blip>
          <a:srcRect r="17979"/>
          <a:stretch/>
        </p:blipFill>
        <p:spPr>
          <a:xfrm>
            <a:off x="7103806" y="1978486"/>
            <a:ext cx="4249994" cy="3454400"/>
          </a:xfrm>
        </p:spPr>
      </p:pic>
      <p:sp>
        <p:nvSpPr>
          <p:cNvPr id="3" name="TextBox 2">
            <a:extLst>
              <a:ext uri="{FF2B5EF4-FFF2-40B4-BE49-F238E27FC236}">
                <a16:creationId xmlns:a16="http://schemas.microsoft.com/office/drawing/2014/main" id="{38F6193E-65B4-47D4-A51F-E2D9A47608A5}"/>
              </a:ext>
            </a:extLst>
          </p:cNvPr>
          <p:cNvSpPr txBox="1"/>
          <p:nvPr/>
        </p:nvSpPr>
        <p:spPr>
          <a:xfrm>
            <a:off x="6545179" y="5558589"/>
            <a:ext cx="4993105" cy="307777"/>
          </a:xfrm>
          <a:prstGeom prst="rect">
            <a:avLst/>
          </a:prstGeom>
          <a:noFill/>
        </p:spPr>
        <p:txBody>
          <a:bodyPr wrap="square" lIns="0" rIns="0" rtlCol="0">
            <a:spAutoFit/>
          </a:bodyPr>
          <a:lstStyle/>
          <a:p>
            <a:pPr algn="r"/>
            <a:r>
              <a:rPr lang="en-US" sz="1400">
                <a:latin typeface="Arial" panose="020B0604020202020204" pitchFamily="34" charset="0"/>
                <a:cs typeface="Arial" panose="020B0604020202020204" pitchFamily="34" charset="0"/>
              </a:rPr>
              <a:t>(Zucker et al., 2022)</a:t>
            </a:r>
          </a:p>
        </p:txBody>
      </p:sp>
    </p:spTree>
    <p:extLst>
      <p:ext uri="{BB962C8B-B14F-4D97-AF65-F5344CB8AC3E}">
        <p14:creationId xmlns:p14="http://schemas.microsoft.com/office/powerpoint/2010/main" val="3975055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Page 2">
            <a:extLst>
              <a:ext uri="{FF2B5EF4-FFF2-40B4-BE49-F238E27FC236}">
                <a16:creationId xmlns:a16="http://schemas.microsoft.com/office/drawing/2014/main" id="{7642CB58-A052-D5E6-68A1-3F013147C161}"/>
              </a:ext>
            </a:extLst>
          </p:cNvPr>
          <p:cNvSpPr>
            <a:spLocks noGrp="1"/>
          </p:cNvSpPr>
          <p:nvPr>
            <p:ph type="title"/>
          </p:nvPr>
        </p:nvSpPr>
        <p:spPr>
          <a:xfrm>
            <a:off x="838200" y="730525"/>
            <a:ext cx="10515600" cy="2852737"/>
          </a:xfrm>
        </p:spPr>
        <p:txBody>
          <a:bodyPr/>
          <a:lstStyle/>
          <a:p>
            <a:r>
              <a:rPr lang="en-US">
                <a:solidFill>
                  <a:srgbClr val="273382"/>
                </a:solidFill>
              </a:rPr>
              <a:t>Overview of Pre-K Language and Literacy Assessment</a:t>
            </a:r>
          </a:p>
        </p:txBody>
      </p:sp>
      <p:grpSp>
        <p:nvGrpSpPr>
          <p:cNvPr id="5" name="Group 4" descr="The logo for the Massachusetts Department of Early Education and Care.">
            <a:extLst>
              <a:ext uri="{FF2B5EF4-FFF2-40B4-BE49-F238E27FC236}">
                <a16:creationId xmlns:a16="http://schemas.microsoft.com/office/drawing/2014/main" id="{48F8849C-824F-44EB-994A-498C45A585E7}"/>
              </a:ext>
            </a:extLst>
          </p:cNvPr>
          <p:cNvGrpSpPr>
            <a:grpSpLocks noChangeAspect="1"/>
          </p:cNvGrpSpPr>
          <p:nvPr/>
        </p:nvGrpSpPr>
        <p:grpSpPr>
          <a:xfrm>
            <a:off x="7907398" y="5939766"/>
            <a:ext cx="3446402" cy="757054"/>
            <a:chOff x="5945172" y="4306882"/>
            <a:chExt cx="7115175" cy="1562100"/>
          </a:xfrm>
        </p:grpSpPr>
        <p:sp>
          <p:nvSpPr>
            <p:cNvPr id="6" name="Heart 9">
              <a:extLst>
                <a:ext uri="{FF2B5EF4-FFF2-40B4-BE49-F238E27FC236}">
                  <a16:creationId xmlns:a16="http://schemas.microsoft.com/office/drawing/2014/main" id="{60D46269-747D-3FF8-1AFF-96B0BBEA5DD1}"/>
                </a:ext>
              </a:extLst>
            </p:cNvPr>
            <p:cNvSpPr/>
            <p:nvPr/>
          </p:nvSpPr>
          <p:spPr>
            <a:xfrm rot="20564225">
              <a:off x="6032309" y="4692673"/>
              <a:ext cx="1378399" cy="1139987"/>
            </a:xfrm>
            <a:custGeom>
              <a:avLst/>
              <a:gdLst>
                <a:gd name="connsiteX0" fmla="*/ 676118 w 1352235"/>
                <a:gd name="connsiteY0" fmla="*/ 271058 h 1084233"/>
                <a:gd name="connsiteX1" fmla="*/ 676118 w 1352235"/>
                <a:gd name="connsiteY1" fmla="*/ 1084233 h 1084233"/>
                <a:gd name="connsiteX2" fmla="*/ 676118 w 1352235"/>
                <a:gd name="connsiteY2" fmla="*/ 271058 h 1084233"/>
                <a:gd name="connsiteX0" fmla="*/ 662897 w 1362273"/>
                <a:gd name="connsiteY0" fmla="*/ 259166 h 1064571"/>
                <a:gd name="connsiteX1" fmla="*/ 689249 w 1362273"/>
                <a:gd name="connsiteY1" fmla="*/ 1064571 h 1064571"/>
                <a:gd name="connsiteX2" fmla="*/ 662897 w 1362273"/>
                <a:gd name="connsiteY2" fmla="*/ 259166 h 1064571"/>
                <a:gd name="connsiteX0" fmla="*/ 664984 w 1362233"/>
                <a:gd name="connsiteY0" fmla="*/ 242826 h 1135059"/>
                <a:gd name="connsiteX1" fmla="*/ 688292 w 1362233"/>
                <a:gd name="connsiteY1" fmla="*/ 1135059 h 1135059"/>
                <a:gd name="connsiteX2" fmla="*/ 664984 w 1362233"/>
                <a:gd name="connsiteY2" fmla="*/ 242826 h 1135059"/>
                <a:gd name="connsiteX0" fmla="*/ 664984 w 1378243"/>
                <a:gd name="connsiteY0" fmla="*/ 242826 h 1135059"/>
                <a:gd name="connsiteX1" fmla="*/ 688292 w 1378243"/>
                <a:gd name="connsiteY1" fmla="*/ 1135059 h 1135059"/>
                <a:gd name="connsiteX2" fmla="*/ 664984 w 1378243"/>
                <a:gd name="connsiteY2" fmla="*/ 242826 h 1135059"/>
                <a:gd name="connsiteX0" fmla="*/ 713996 w 1427255"/>
                <a:gd name="connsiteY0" fmla="*/ 259970 h 1152203"/>
                <a:gd name="connsiteX1" fmla="*/ 737304 w 1427255"/>
                <a:gd name="connsiteY1" fmla="*/ 1152203 h 1152203"/>
                <a:gd name="connsiteX2" fmla="*/ 713996 w 1427255"/>
                <a:gd name="connsiteY2" fmla="*/ 259970 h 1152203"/>
                <a:gd name="connsiteX0" fmla="*/ 727234 w 1426666"/>
                <a:gd name="connsiteY0" fmla="*/ 257518 h 1163419"/>
                <a:gd name="connsiteX1" fmla="*/ 730335 w 1426666"/>
                <a:gd name="connsiteY1" fmla="*/ 1163419 h 1163419"/>
                <a:gd name="connsiteX2" fmla="*/ 727234 w 1426666"/>
                <a:gd name="connsiteY2" fmla="*/ 257518 h 1163419"/>
                <a:gd name="connsiteX0" fmla="*/ 722292 w 1426860"/>
                <a:gd name="connsiteY0" fmla="*/ 254996 h 1175204"/>
                <a:gd name="connsiteX1" fmla="*/ 732917 w 1426860"/>
                <a:gd name="connsiteY1" fmla="*/ 1175204 h 1175204"/>
                <a:gd name="connsiteX2" fmla="*/ 722292 w 1426860"/>
                <a:gd name="connsiteY2" fmla="*/ 254996 h 1175204"/>
                <a:gd name="connsiteX0" fmla="*/ 704948 w 1427790"/>
                <a:gd name="connsiteY0" fmla="*/ 254250 h 1178734"/>
                <a:gd name="connsiteX1" fmla="*/ 742172 w 1427790"/>
                <a:gd name="connsiteY1" fmla="*/ 1178734 h 1178734"/>
                <a:gd name="connsiteX2" fmla="*/ 704948 w 1427790"/>
                <a:gd name="connsiteY2" fmla="*/ 254250 h 1178734"/>
                <a:gd name="connsiteX0" fmla="*/ 718823 w 1441665"/>
                <a:gd name="connsiteY0" fmla="*/ 243486 h 1167970"/>
                <a:gd name="connsiteX1" fmla="*/ 756047 w 1441665"/>
                <a:gd name="connsiteY1" fmla="*/ 1167970 h 1167970"/>
                <a:gd name="connsiteX2" fmla="*/ 718823 w 1441665"/>
                <a:gd name="connsiteY2" fmla="*/ 243486 h 1167970"/>
                <a:gd name="connsiteX0" fmla="*/ 718823 w 1422188"/>
                <a:gd name="connsiteY0" fmla="*/ 243486 h 1167970"/>
                <a:gd name="connsiteX1" fmla="*/ 756047 w 1422188"/>
                <a:gd name="connsiteY1" fmla="*/ 1167970 h 1167970"/>
                <a:gd name="connsiteX2" fmla="*/ 718823 w 1422188"/>
                <a:gd name="connsiteY2" fmla="*/ 243486 h 1167970"/>
                <a:gd name="connsiteX0" fmla="*/ 718823 w 1435971"/>
                <a:gd name="connsiteY0" fmla="*/ 243486 h 1167970"/>
                <a:gd name="connsiteX1" fmla="*/ 756047 w 1435971"/>
                <a:gd name="connsiteY1" fmla="*/ 1167970 h 1167970"/>
                <a:gd name="connsiteX2" fmla="*/ 718823 w 1435971"/>
                <a:gd name="connsiteY2" fmla="*/ 243486 h 1167970"/>
                <a:gd name="connsiteX0" fmla="*/ 718823 w 1421247"/>
                <a:gd name="connsiteY0" fmla="*/ 243486 h 1167970"/>
                <a:gd name="connsiteX1" fmla="*/ 756047 w 1421247"/>
                <a:gd name="connsiteY1" fmla="*/ 1167970 h 1167970"/>
                <a:gd name="connsiteX2" fmla="*/ 718823 w 1421247"/>
                <a:gd name="connsiteY2" fmla="*/ 243486 h 1167970"/>
                <a:gd name="connsiteX0" fmla="*/ 709123 w 1411547"/>
                <a:gd name="connsiteY0" fmla="*/ 228812 h 1153296"/>
                <a:gd name="connsiteX1" fmla="*/ 746347 w 1411547"/>
                <a:gd name="connsiteY1" fmla="*/ 1153296 h 1153296"/>
                <a:gd name="connsiteX2" fmla="*/ 709123 w 1411547"/>
                <a:gd name="connsiteY2" fmla="*/ 228812 h 1153296"/>
                <a:gd name="connsiteX0" fmla="*/ 713490 w 1411155"/>
                <a:gd name="connsiteY0" fmla="*/ 230225 h 1146378"/>
                <a:gd name="connsiteX1" fmla="*/ 743954 w 1411155"/>
                <a:gd name="connsiteY1" fmla="*/ 1146377 h 1146378"/>
                <a:gd name="connsiteX2" fmla="*/ 713490 w 1411155"/>
                <a:gd name="connsiteY2" fmla="*/ 230225 h 1146378"/>
                <a:gd name="connsiteX0" fmla="*/ 701926 w 1412244"/>
                <a:gd name="connsiteY0" fmla="*/ 229806 h 1148414"/>
                <a:gd name="connsiteX1" fmla="*/ 750329 w 1412244"/>
                <a:gd name="connsiteY1" fmla="*/ 1148414 h 1148414"/>
                <a:gd name="connsiteX2" fmla="*/ 701926 w 1412244"/>
                <a:gd name="connsiteY2" fmla="*/ 229806 h 1148414"/>
                <a:gd name="connsiteX0" fmla="*/ 701926 w 1392895"/>
                <a:gd name="connsiteY0" fmla="*/ 229806 h 1148414"/>
                <a:gd name="connsiteX1" fmla="*/ 750329 w 1392895"/>
                <a:gd name="connsiteY1" fmla="*/ 1148414 h 1148414"/>
                <a:gd name="connsiteX2" fmla="*/ 701926 w 1392895"/>
                <a:gd name="connsiteY2" fmla="*/ 229806 h 1148414"/>
                <a:gd name="connsiteX0" fmla="*/ 700406 w 1391375"/>
                <a:gd name="connsiteY0" fmla="*/ 231544 h 1150152"/>
                <a:gd name="connsiteX1" fmla="*/ 748809 w 1391375"/>
                <a:gd name="connsiteY1" fmla="*/ 1150152 h 1150152"/>
                <a:gd name="connsiteX2" fmla="*/ 700406 w 1391375"/>
                <a:gd name="connsiteY2" fmla="*/ 231544 h 1150152"/>
                <a:gd name="connsiteX0" fmla="*/ 697606 w 1388575"/>
                <a:gd name="connsiteY0" fmla="*/ 227594 h 1146202"/>
                <a:gd name="connsiteX1" fmla="*/ 746009 w 1388575"/>
                <a:gd name="connsiteY1" fmla="*/ 1146202 h 1146202"/>
                <a:gd name="connsiteX2" fmla="*/ 697606 w 1388575"/>
                <a:gd name="connsiteY2" fmla="*/ 227594 h 1146202"/>
                <a:gd name="connsiteX0" fmla="*/ 689898 w 1380867"/>
                <a:gd name="connsiteY0" fmla="*/ 221378 h 1139986"/>
                <a:gd name="connsiteX1" fmla="*/ 738301 w 1380867"/>
                <a:gd name="connsiteY1" fmla="*/ 1139986 h 1139986"/>
                <a:gd name="connsiteX2" fmla="*/ 689898 w 1380867"/>
                <a:gd name="connsiteY2" fmla="*/ 221378 h 1139986"/>
                <a:gd name="connsiteX0" fmla="*/ 689898 w 1376497"/>
                <a:gd name="connsiteY0" fmla="*/ 221378 h 1139986"/>
                <a:gd name="connsiteX1" fmla="*/ 738301 w 1376497"/>
                <a:gd name="connsiteY1" fmla="*/ 1139986 h 1139986"/>
                <a:gd name="connsiteX2" fmla="*/ 689898 w 1376497"/>
                <a:gd name="connsiteY2" fmla="*/ 221378 h 1139986"/>
                <a:gd name="connsiteX0" fmla="*/ 689898 w 1385913"/>
                <a:gd name="connsiteY0" fmla="*/ 221378 h 1139986"/>
                <a:gd name="connsiteX1" fmla="*/ 738301 w 1385913"/>
                <a:gd name="connsiteY1" fmla="*/ 1139986 h 1139986"/>
                <a:gd name="connsiteX2" fmla="*/ 689898 w 1385913"/>
                <a:gd name="connsiteY2" fmla="*/ 221378 h 1139986"/>
                <a:gd name="connsiteX0" fmla="*/ 689898 w 1392901"/>
                <a:gd name="connsiteY0" fmla="*/ 221378 h 1139986"/>
                <a:gd name="connsiteX1" fmla="*/ 738301 w 1392901"/>
                <a:gd name="connsiteY1" fmla="*/ 1139986 h 1139986"/>
                <a:gd name="connsiteX2" fmla="*/ 689898 w 1392901"/>
                <a:gd name="connsiteY2" fmla="*/ 221378 h 1139986"/>
                <a:gd name="connsiteX0" fmla="*/ 689898 w 1378401"/>
                <a:gd name="connsiteY0" fmla="*/ 221378 h 1139986"/>
                <a:gd name="connsiteX1" fmla="*/ 738301 w 1378401"/>
                <a:gd name="connsiteY1" fmla="*/ 1139986 h 1139986"/>
                <a:gd name="connsiteX2" fmla="*/ 689898 w 1378401"/>
                <a:gd name="connsiteY2" fmla="*/ 221378 h 1139986"/>
              </a:gdLst>
              <a:ahLst/>
              <a:cxnLst>
                <a:cxn ang="0">
                  <a:pos x="connsiteX0" y="connsiteY0"/>
                </a:cxn>
                <a:cxn ang="0">
                  <a:pos x="connsiteX1" y="connsiteY1"/>
                </a:cxn>
                <a:cxn ang="0">
                  <a:pos x="connsiteX2" y="connsiteY2"/>
                </a:cxn>
              </a:cxnLst>
              <a:rect l="l" t="t" r="r" b="b"/>
              <a:pathLst>
                <a:path w="1378401" h="1139986">
                  <a:moveTo>
                    <a:pt x="689898" y="221378"/>
                  </a:moveTo>
                  <a:cubicBezTo>
                    <a:pt x="1001355" y="-139299"/>
                    <a:pt x="2042151" y="312381"/>
                    <a:pt x="738301" y="1139986"/>
                  </a:cubicBezTo>
                  <a:cubicBezTo>
                    <a:pt x="-638572" y="315447"/>
                    <a:pt x="250828" y="-367740"/>
                    <a:pt x="689898" y="221378"/>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background with white text&#10;&#10;AI-generated content may be incorrect.">
              <a:extLst>
                <a:ext uri="{FF2B5EF4-FFF2-40B4-BE49-F238E27FC236}">
                  <a16:creationId xmlns:a16="http://schemas.microsoft.com/office/drawing/2014/main" id="{EE0980A8-B530-1BF2-6E20-4DBFADCC6D58}"/>
                </a:ext>
              </a:extLst>
            </p:cNvPr>
            <p:cNvPicPr>
              <a:picLocks noChangeAspect="1"/>
            </p:cNvPicPr>
            <p:nvPr/>
          </p:nvPicPr>
          <p:blipFill>
            <a:blip r:embed="rId2"/>
            <a:stretch>
              <a:fillRect/>
            </a:stretch>
          </p:blipFill>
          <p:spPr>
            <a:xfrm>
              <a:off x="5945172" y="4306882"/>
              <a:ext cx="7115175" cy="1562100"/>
            </a:xfrm>
            <a:prstGeom prst="rect">
              <a:avLst/>
            </a:prstGeom>
          </p:spPr>
        </p:pic>
      </p:grpSp>
    </p:spTree>
    <p:extLst>
      <p:ext uri="{BB962C8B-B14F-4D97-AF65-F5344CB8AC3E}">
        <p14:creationId xmlns:p14="http://schemas.microsoft.com/office/powerpoint/2010/main" val="3344633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5B37AE-7CA1-9232-F93F-F3940139950F}"/>
              </a:ext>
            </a:extLst>
          </p:cNvPr>
          <p:cNvSpPr>
            <a:spLocks noGrp="1"/>
          </p:cNvSpPr>
          <p:nvPr>
            <p:ph type="title"/>
          </p:nvPr>
        </p:nvSpPr>
        <p:spPr>
          <a:xfrm>
            <a:off x="838200" y="365126"/>
            <a:ext cx="10515600" cy="1042852"/>
          </a:xfrm>
        </p:spPr>
        <p:txBody>
          <a:bodyPr anchor="ctr">
            <a:normAutofit fontScale="90000"/>
          </a:bodyPr>
          <a:lstStyle/>
          <a:p>
            <a:r>
              <a:rPr lang="en-US"/>
              <a:t>Why Consider Using a Pre-K Language and Literacy Assessment?</a:t>
            </a:r>
          </a:p>
        </p:txBody>
      </p:sp>
      <p:sp>
        <p:nvSpPr>
          <p:cNvPr id="2" name="Content Placeholder 1">
            <a:extLst>
              <a:ext uri="{FF2B5EF4-FFF2-40B4-BE49-F238E27FC236}">
                <a16:creationId xmlns:a16="http://schemas.microsoft.com/office/drawing/2014/main" id="{18BA5C8B-3204-A48C-F294-1892085595C6}"/>
              </a:ext>
            </a:extLst>
          </p:cNvPr>
          <p:cNvSpPr>
            <a:spLocks noGrp="1"/>
          </p:cNvSpPr>
          <p:nvPr>
            <p:ph sz="half" idx="1"/>
          </p:nvPr>
        </p:nvSpPr>
        <p:spPr>
          <a:xfrm>
            <a:off x="838200" y="2119256"/>
            <a:ext cx="5181600" cy="4057707"/>
          </a:xfrm>
        </p:spPr>
        <p:txBody>
          <a:bodyPr>
            <a:normAutofit/>
          </a:bodyPr>
          <a:lstStyle/>
          <a:p>
            <a:r>
              <a:rPr lang="en-US"/>
              <a:t>Pre-K language and literacy assessment allows us to:</a:t>
            </a:r>
          </a:p>
          <a:p>
            <a:pPr lvl="1"/>
            <a:r>
              <a:rPr lang="en-US"/>
              <a:t>support the language and literacy growth of all students and</a:t>
            </a:r>
          </a:p>
          <a:p>
            <a:pPr lvl="1"/>
            <a:r>
              <a:rPr lang="en-US"/>
              <a:t>provide the instruction needed to prevent later reading challenges.</a:t>
            </a:r>
          </a:p>
        </p:txBody>
      </p:sp>
      <p:pic>
        <p:nvPicPr>
          <p:cNvPr id="9" name="Picture Placeholder 8" descr="An adult reading a book to children.">
            <a:extLst>
              <a:ext uri="{FF2B5EF4-FFF2-40B4-BE49-F238E27FC236}">
                <a16:creationId xmlns:a16="http://schemas.microsoft.com/office/drawing/2014/main" id="{B96B72CB-CA0F-329E-9151-6A9D495A1448}"/>
              </a:ext>
            </a:extLst>
          </p:cNvPr>
          <p:cNvPicPr>
            <a:picLocks noGrp="1" noChangeAspect="1"/>
          </p:cNvPicPr>
          <p:nvPr>
            <p:ph sz="half" idx="2"/>
          </p:nvPr>
        </p:nvPicPr>
        <p:blipFill>
          <a:blip r:embed="rId3" cstate="print">
            <a:extLst>
              <a:ext uri="{28A0092B-C50C-407E-A947-70E740481C1C}">
                <a14:useLocalDpi xmlns:a14="http://schemas.microsoft.com/office/drawing/2010/main"/>
              </a:ext>
            </a:extLst>
          </a:blip>
          <a:stretch/>
        </p:blipFill>
        <p:spPr>
          <a:xfrm>
            <a:off x="6900132" y="2119313"/>
            <a:ext cx="3725735" cy="4057650"/>
          </a:xfrm>
          <a:noFill/>
        </p:spPr>
      </p:pic>
    </p:spTree>
    <p:extLst>
      <p:ext uri="{BB962C8B-B14F-4D97-AF65-F5344CB8AC3E}">
        <p14:creationId xmlns:p14="http://schemas.microsoft.com/office/powerpoint/2010/main" val="793599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390616-8974-7E38-096C-3800D57C76EA}"/>
              </a:ext>
            </a:extLst>
          </p:cNvPr>
          <p:cNvSpPr>
            <a:spLocks noGrp="1"/>
          </p:cNvSpPr>
          <p:nvPr>
            <p:ph type="title"/>
          </p:nvPr>
        </p:nvSpPr>
        <p:spPr>
          <a:xfrm>
            <a:off x="838200" y="365126"/>
            <a:ext cx="10515600" cy="1042852"/>
          </a:xfrm>
        </p:spPr>
        <p:txBody>
          <a:bodyPr>
            <a:normAutofit fontScale="90000"/>
          </a:bodyPr>
          <a:lstStyle/>
          <a:p>
            <a:r>
              <a:rPr lang="en-US"/>
              <a:t>Types of Pre-K Language and Literacy Assessments </a:t>
            </a:r>
          </a:p>
        </p:txBody>
      </p:sp>
      <p:sp>
        <p:nvSpPr>
          <p:cNvPr id="2" name="Content Placeholder 1">
            <a:extLst>
              <a:ext uri="{FF2B5EF4-FFF2-40B4-BE49-F238E27FC236}">
                <a16:creationId xmlns:a16="http://schemas.microsoft.com/office/drawing/2014/main" id="{7C27F483-96AB-C19C-A552-A42583875237}"/>
              </a:ext>
            </a:extLst>
          </p:cNvPr>
          <p:cNvSpPr>
            <a:spLocks noGrp="1"/>
          </p:cNvSpPr>
          <p:nvPr>
            <p:ph sz="half" idx="1"/>
          </p:nvPr>
        </p:nvSpPr>
        <p:spPr>
          <a:xfrm>
            <a:off x="838200" y="2119256"/>
            <a:ext cx="5181600" cy="4057707"/>
          </a:xfrm>
        </p:spPr>
        <p:txBody>
          <a:bodyPr/>
          <a:lstStyle/>
          <a:p>
            <a:r>
              <a:rPr lang="en-US"/>
              <a:t>Informal assessments include:</a:t>
            </a:r>
          </a:p>
          <a:p>
            <a:pPr lvl="1">
              <a:spcBef>
                <a:spcPts val="1200"/>
              </a:spcBef>
            </a:pPr>
            <a:r>
              <a:rPr lang="en-US"/>
              <a:t>Observations</a:t>
            </a:r>
          </a:p>
          <a:p>
            <a:pPr lvl="1">
              <a:spcBef>
                <a:spcPts val="1200"/>
              </a:spcBef>
            </a:pPr>
            <a:r>
              <a:rPr lang="en-US"/>
              <a:t>Portfolios</a:t>
            </a:r>
          </a:p>
          <a:p>
            <a:pPr lvl="1">
              <a:spcBef>
                <a:spcPts val="1200"/>
              </a:spcBef>
            </a:pPr>
            <a:r>
              <a:rPr lang="en-US"/>
              <a:t>Checklists</a:t>
            </a:r>
          </a:p>
          <a:p>
            <a:pPr lvl="1">
              <a:spcBef>
                <a:spcPts val="1200"/>
              </a:spcBef>
            </a:pPr>
            <a:r>
              <a:rPr lang="en-US"/>
              <a:t>Teacher-created assessments</a:t>
            </a:r>
          </a:p>
          <a:p>
            <a:pPr lvl="1">
              <a:spcBef>
                <a:spcPts val="1200"/>
              </a:spcBef>
            </a:pPr>
            <a:r>
              <a:rPr lang="en-US"/>
              <a:t>Work samples</a:t>
            </a:r>
          </a:p>
          <a:p>
            <a:pPr lvl="1">
              <a:spcBef>
                <a:spcPts val="1200"/>
              </a:spcBef>
            </a:pPr>
            <a:r>
              <a:rPr lang="en-US"/>
              <a:t>Structured tasks</a:t>
            </a:r>
          </a:p>
          <a:p>
            <a:pPr lvl="1"/>
            <a:endParaRPr lang="en-US"/>
          </a:p>
          <a:p>
            <a:endParaRPr lang="en-US"/>
          </a:p>
        </p:txBody>
      </p:sp>
      <p:sp>
        <p:nvSpPr>
          <p:cNvPr id="3" name="Content Placeholder 2">
            <a:extLst>
              <a:ext uri="{FF2B5EF4-FFF2-40B4-BE49-F238E27FC236}">
                <a16:creationId xmlns:a16="http://schemas.microsoft.com/office/drawing/2014/main" id="{1C01087F-9DDA-1E8D-DF6B-7FDDFF2B2414}"/>
              </a:ext>
            </a:extLst>
          </p:cNvPr>
          <p:cNvSpPr>
            <a:spLocks noGrp="1"/>
          </p:cNvSpPr>
          <p:nvPr>
            <p:ph sz="half" idx="2"/>
          </p:nvPr>
        </p:nvSpPr>
        <p:spPr>
          <a:xfrm>
            <a:off x="6172200" y="2119313"/>
            <a:ext cx="5272548" cy="4057650"/>
          </a:xfrm>
        </p:spPr>
        <p:txBody>
          <a:bodyPr/>
          <a:lstStyle/>
          <a:p>
            <a:r>
              <a:rPr lang="en-US"/>
              <a:t>Research-based assessments include: </a:t>
            </a:r>
          </a:p>
          <a:p>
            <a:pPr lvl="1">
              <a:spcBef>
                <a:spcPts val="1200"/>
              </a:spcBef>
            </a:pPr>
            <a:r>
              <a:rPr lang="en-US"/>
              <a:t>Direct assessments of student skills</a:t>
            </a:r>
          </a:p>
          <a:p>
            <a:pPr lvl="1">
              <a:spcBef>
                <a:spcPts val="1200"/>
              </a:spcBef>
            </a:pPr>
            <a:r>
              <a:rPr lang="en-US"/>
              <a:t>Standardized administration and scoring procedures</a:t>
            </a:r>
          </a:p>
          <a:p>
            <a:pPr lvl="1">
              <a:spcBef>
                <a:spcPts val="1200"/>
              </a:spcBef>
            </a:pPr>
            <a:r>
              <a:rPr lang="en-US"/>
              <a:t>Evidence of reliability and validity</a:t>
            </a:r>
          </a:p>
        </p:txBody>
      </p:sp>
    </p:spTree>
    <p:extLst>
      <p:ext uri="{BB962C8B-B14F-4D97-AF65-F5344CB8AC3E}">
        <p14:creationId xmlns:p14="http://schemas.microsoft.com/office/powerpoint/2010/main" val="1444457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3C94E4-6DD7-BC2C-C94E-FA7B99C72718}"/>
              </a:ext>
            </a:extLst>
          </p:cNvPr>
          <p:cNvSpPr>
            <a:spLocks noGrp="1"/>
          </p:cNvSpPr>
          <p:nvPr>
            <p:ph type="title"/>
          </p:nvPr>
        </p:nvSpPr>
        <p:spPr/>
        <p:txBody>
          <a:bodyPr>
            <a:normAutofit fontScale="90000"/>
          </a:bodyPr>
          <a:lstStyle/>
          <a:p>
            <a:r>
              <a:rPr lang="en-US"/>
              <a:t>Types of Pre-K Language and Literacy Assessments (cont.)</a:t>
            </a:r>
          </a:p>
        </p:txBody>
      </p:sp>
      <p:sp>
        <p:nvSpPr>
          <p:cNvPr id="7" name="Content Placeholder 2">
            <a:extLst>
              <a:ext uri="{FF2B5EF4-FFF2-40B4-BE49-F238E27FC236}">
                <a16:creationId xmlns:a16="http://schemas.microsoft.com/office/drawing/2014/main" id="{75845B59-61CE-89A8-C376-AEFA8935068D}"/>
              </a:ext>
            </a:extLst>
          </p:cNvPr>
          <p:cNvSpPr>
            <a:spLocks noGrp="1"/>
          </p:cNvSpPr>
          <p:nvPr>
            <p:ph idx="1"/>
          </p:nvPr>
        </p:nvSpPr>
        <p:spPr>
          <a:xfrm>
            <a:off x="1490596" y="2242158"/>
            <a:ext cx="9863203" cy="3978167"/>
          </a:xfrm>
        </p:spPr>
        <p:txBody>
          <a:bodyPr>
            <a:noAutofit/>
          </a:bodyPr>
          <a:lstStyle/>
          <a:p>
            <a:pPr marL="0" indent="0">
              <a:lnSpc>
                <a:spcPct val="110000"/>
              </a:lnSpc>
              <a:spcBef>
                <a:spcPts val="1800"/>
              </a:spcBef>
              <a:buNone/>
            </a:pPr>
            <a:r>
              <a:rPr lang="en-US" sz="2200" b="1"/>
              <a:t>Screener:</a:t>
            </a:r>
            <a:r>
              <a:rPr lang="en-US" sz="2200"/>
              <a:t> A brief assessment, typically administered to all students, designed to identify those who need extra support or further evaluation of skills.</a:t>
            </a:r>
          </a:p>
          <a:p>
            <a:pPr marL="0" indent="0">
              <a:lnSpc>
                <a:spcPct val="110000"/>
              </a:lnSpc>
              <a:spcBef>
                <a:spcPts val="1800"/>
              </a:spcBef>
              <a:buNone/>
            </a:pPr>
            <a:r>
              <a:rPr lang="en-US" sz="2200" b="1"/>
              <a:t>Formative:</a:t>
            </a:r>
            <a:r>
              <a:rPr lang="en-US" sz="2200"/>
              <a:t> An assessment used during instruction that provides feedback to adjust ongoing teaching and learning.</a:t>
            </a:r>
          </a:p>
          <a:p>
            <a:pPr marL="0" indent="0">
              <a:lnSpc>
                <a:spcPct val="110000"/>
              </a:lnSpc>
              <a:spcBef>
                <a:spcPts val="1800"/>
              </a:spcBef>
              <a:buNone/>
            </a:pPr>
            <a:r>
              <a:rPr lang="en-US" sz="2200" b="1"/>
              <a:t>Summative:</a:t>
            </a:r>
            <a:r>
              <a:rPr lang="en-US" sz="2200"/>
              <a:t> Generally administered one time, usually at the end of a learning period, to evaluate student performance.</a:t>
            </a:r>
          </a:p>
          <a:p>
            <a:pPr marL="0" indent="0">
              <a:lnSpc>
                <a:spcPct val="110000"/>
              </a:lnSpc>
              <a:spcBef>
                <a:spcPts val="1800"/>
              </a:spcBef>
              <a:buNone/>
            </a:pPr>
            <a:r>
              <a:rPr lang="en-US" sz="2200" b="1"/>
              <a:t>Diagnostic:</a:t>
            </a:r>
            <a:r>
              <a:rPr lang="en-US" sz="2200"/>
              <a:t> Typically given to students who are identified as needing extra support, to provide specific information about a student’s strengths and needs.</a:t>
            </a:r>
          </a:p>
        </p:txBody>
      </p:sp>
      <p:pic>
        <p:nvPicPr>
          <p:cNvPr id="8" name="Graphic 7">
            <a:extLst>
              <a:ext uri="{FF2B5EF4-FFF2-40B4-BE49-F238E27FC236}">
                <a16:creationId xmlns:a16="http://schemas.microsoft.com/office/drawing/2014/main" id="{9DD50EB3-94E1-EE97-96B9-0BC8B3082AC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1000" y="2141515"/>
            <a:ext cx="914400" cy="914400"/>
          </a:xfrm>
          <a:prstGeom prst="rect">
            <a:avLst/>
          </a:prstGeom>
        </p:spPr>
      </p:pic>
      <p:pic>
        <p:nvPicPr>
          <p:cNvPr id="9" name="Graphic 8">
            <a:extLst>
              <a:ext uri="{FF2B5EF4-FFF2-40B4-BE49-F238E27FC236}">
                <a16:creationId xmlns:a16="http://schemas.microsoft.com/office/drawing/2014/main" id="{F1455D9E-19EC-E4A4-B383-49BB216E7BF6}"/>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1000" y="3055915"/>
            <a:ext cx="914400" cy="914400"/>
          </a:xfrm>
          <a:prstGeom prst="rect">
            <a:avLst/>
          </a:prstGeom>
        </p:spPr>
      </p:pic>
      <p:pic>
        <p:nvPicPr>
          <p:cNvPr id="12" name="Graphic 11">
            <a:extLst>
              <a:ext uri="{FF2B5EF4-FFF2-40B4-BE49-F238E27FC236}">
                <a16:creationId xmlns:a16="http://schemas.microsoft.com/office/drawing/2014/main" id="{7375CC85-F7E0-8E13-69E5-1FC8D7217110}"/>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8598" y="4040331"/>
            <a:ext cx="914400" cy="914400"/>
          </a:xfrm>
          <a:prstGeom prst="rect">
            <a:avLst/>
          </a:prstGeom>
        </p:spPr>
      </p:pic>
      <p:pic>
        <p:nvPicPr>
          <p:cNvPr id="13" name="Graphic 12">
            <a:extLst>
              <a:ext uri="{FF2B5EF4-FFF2-40B4-BE49-F238E27FC236}">
                <a16:creationId xmlns:a16="http://schemas.microsoft.com/office/drawing/2014/main" id="{96475626-F382-3530-7F75-464E52BB65A4}"/>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6196" y="5070182"/>
            <a:ext cx="914400" cy="914400"/>
          </a:xfrm>
          <a:prstGeom prst="rect">
            <a:avLst/>
          </a:prstGeom>
        </p:spPr>
      </p:pic>
    </p:spTree>
    <p:extLst>
      <p:ext uri="{BB962C8B-B14F-4D97-AF65-F5344CB8AC3E}">
        <p14:creationId xmlns:p14="http://schemas.microsoft.com/office/powerpoint/2010/main" val="1271741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2A8AFA-C0B5-4669-E827-8E92528C236C}"/>
              </a:ext>
            </a:extLst>
          </p:cNvPr>
          <p:cNvSpPr>
            <a:spLocks noGrp="1"/>
          </p:cNvSpPr>
          <p:nvPr>
            <p:ph type="title"/>
          </p:nvPr>
        </p:nvSpPr>
        <p:spPr/>
        <p:txBody>
          <a:bodyPr/>
          <a:lstStyle/>
          <a:p>
            <a:r>
              <a:rPr lang="en-US"/>
              <a:t>Screener</a:t>
            </a:r>
          </a:p>
        </p:txBody>
      </p:sp>
      <p:pic>
        <p:nvPicPr>
          <p:cNvPr id="6" name="Graphic 5" descr="An icon showing a column graph.">
            <a:extLst>
              <a:ext uri="{FF2B5EF4-FFF2-40B4-BE49-F238E27FC236}">
                <a16:creationId xmlns:a16="http://schemas.microsoft.com/office/drawing/2014/main" id="{58D5E405-A564-E2A6-0656-2B6DB2E504D7}"/>
              </a:ext>
              <a:ext uri="{C183D7F6-B498-43B3-948B-1728B52AA6E4}">
                <adec:decorative xmlns:adec="http://schemas.microsoft.com/office/drawing/2017/decorative" val="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90250" y="276159"/>
            <a:ext cx="914400" cy="914400"/>
          </a:xfrm>
          <a:prstGeom prst="rect">
            <a:avLst/>
          </a:prstGeom>
        </p:spPr>
      </p:pic>
      <p:graphicFrame>
        <p:nvGraphicFramePr>
          <p:cNvPr id="4" name="Content Placeholder 3" descr="chart explaining the purpose, focus, and timeframe">
            <a:extLst>
              <a:ext uri="{FF2B5EF4-FFF2-40B4-BE49-F238E27FC236}">
                <a16:creationId xmlns:a16="http://schemas.microsoft.com/office/drawing/2014/main" id="{7E2439CC-E2B3-EBD6-E560-EE674C139DD1}"/>
              </a:ext>
            </a:extLst>
          </p:cNvPr>
          <p:cNvGraphicFramePr>
            <a:graphicFrameLocks noGrp="1"/>
          </p:cNvGraphicFramePr>
          <p:nvPr>
            <p:ph idx="1"/>
            <p:extLst>
              <p:ext uri="{D42A27DB-BD31-4B8C-83A1-F6EECF244321}">
                <p14:modId xmlns:p14="http://schemas.microsoft.com/office/powerpoint/2010/main" val="2267335374"/>
              </p:ext>
            </p:extLst>
          </p:nvPr>
        </p:nvGraphicFramePr>
        <p:xfrm>
          <a:off x="0" y="2005781"/>
          <a:ext cx="10588487" cy="24977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a:extLst>
              <a:ext uri="{FF2B5EF4-FFF2-40B4-BE49-F238E27FC236}">
                <a16:creationId xmlns:a16="http://schemas.microsoft.com/office/drawing/2014/main" id="{D4067BD4-2A8B-4015-0357-0A8F7B9789BC}"/>
              </a:ext>
            </a:extLst>
          </p:cNvPr>
          <p:cNvSpPr txBox="1"/>
          <p:nvPr/>
        </p:nvSpPr>
        <p:spPr>
          <a:xfrm>
            <a:off x="403122" y="4503509"/>
            <a:ext cx="11301527" cy="1923604"/>
          </a:xfrm>
          <a:prstGeom prst="rect">
            <a:avLst/>
          </a:prstGeom>
          <a:noFill/>
        </p:spPr>
        <p:txBody>
          <a:bodyPr wrap="square" lIns="0" tIns="182880" rIns="0" rtlCol="0">
            <a:spAutoFit/>
          </a:bodyPr>
          <a:lstStyle/>
          <a:p>
            <a:pPr>
              <a:spcBef>
                <a:spcPts val="2400"/>
              </a:spcBef>
            </a:pPr>
            <a:r>
              <a:rPr lang="en-US" sz="1900">
                <a:latin typeface="Arial" panose="020B0604020202020204" pitchFamily="34" charset="0"/>
                <a:cs typeface="Arial" panose="020B0604020202020204" pitchFamily="34" charset="0"/>
              </a:rPr>
              <a:t>A Pre-K language and literacy screener is a direct assessment of a student’s skills in important areas of language and literacy development (e.g., letter knowledge, phonological awareness).</a:t>
            </a:r>
          </a:p>
          <a:p>
            <a:pPr>
              <a:spcBef>
                <a:spcPts val="1800"/>
              </a:spcBef>
            </a:pPr>
            <a:r>
              <a:rPr lang="en-US" sz="1900">
                <a:latin typeface="Arial" panose="020B0604020202020204" pitchFamily="34" charset="0"/>
                <a:cs typeface="Arial" panose="020B0604020202020204" pitchFamily="34" charset="0"/>
              </a:rPr>
              <a:t>A developmental screener may measure multiple developmental domains and may indicate if a student’s language and literacy skills are generally on track, but it is unlikely to provide in-depth information about specific areas of language and literacy development. </a:t>
            </a:r>
          </a:p>
        </p:txBody>
      </p:sp>
    </p:spTree>
    <p:extLst>
      <p:ext uri="{BB962C8B-B14F-4D97-AF65-F5344CB8AC3E}">
        <p14:creationId xmlns:p14="http://schemas.microsoft.com/office/powerpoint/2010/main" val="406928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98505" y="218661"/>
            <a:ext cx="11274552" cy="1051560"/>
          </a:xfrm>
        </p:spPr>
        <p:txBody>
          <a:bodyPr>
            <a:normAutofit/>
          </a:bodyPr>
          <a:lstStyle/>
          <a:p>
            <a:r>
              <a:rPr lang="en-US"/>
              <a:t>What to Look for in a Screening Assessment</a:t>
            </a:r>
          </a:p>
        </p:txBody>
      </p:sp>
      <p:grpSp>
        <p:nvGrpSpPr>
          <p:cNvPr id="15" name="Group 14" descr="Smart art listing:&#10;-brief and easy to administer&#10;-able to be used repeatedly over time&#10;- sensitive to changes in student performance&#10;- Valid, reliable, and evidence-based">
            <a:extLst>
              <a:ext uri="{FF2B5EF4-FFF2-40B4-BE49-F238E27FC236}">
                <a16:creationId xmlns:a16="http://schemas.microsoft.com/office/drawing/2014/main" id="{23DC71B2-0297-355E-4466-0C3D752237EF}"/>
              </a:ext>
            </a:extLst>
          </p:cNvPr>
          <p:cNvGrpSpPr/>
          <p:nvPr/>
        </p:nvGrpSpPr>
        <p:grpSpPr>
          <a:xfrm>
            <a:off x="367748" y="2196548"/>
            <a:ext cx="11122093" cy="3821192"/>
            <a:chOff x="518984" y="1087395"/>
            <a:chExt cx="11022227" cy="4930345"/>
          </a:xfrm>
        </p:grpSpPr>
        <p:sp>
          <p:nvSpPr>
            <p:cNvPr id="16" name="Rectangle 15">
              <a:extLst>
                <a:ext uri="{FF2B5EF4-FFF2-40B4-BE49-F238E27FC236}">
                  <a16:creationId xmlns:a16="http://schemas.microsoft.com/office/drawing/2014/main" id="{7AF2E0D5-179C-63CD-C401-E1681E9A8E9E}"/>
                </a:ext>
              </a:extLst>
            </p:cNvPr>
            <p:cNvSpPr/>
            <p:nvPr/>
          </p:nvSpPr>
          <p:spPr>
            <a:xfrm>
              <a:off x="518984" y="1087395"/>
              <a:ext cx="11022227" cy="4930345"/>
            </a:xfrm>
            <a:prstGeom prst="rect">
              <a:avLst/>
            </a:prstGeom>
            <a:ln>
              <a:noFill/>
            </a:ln>
          </p:spPr>
          <p:txBody>
            <a:bodyPr/>
            <a:lstStyle/>
            <a:p>
              <a:endParaRPr lang="en-US"/>
            </a:p>
          </p:txBody>
        </p:sp>
        <p:sp>
          <p:nvSpPr>
            <p:cNvPr id="17" name="Freeform: Shape 16">
              <a:extLst>
                <a:ext uri="{FF2B5EF4-FFF2-40B4-BE49-F238E27FC236}">
                  <a16:creationId xmlns:a16="http://schemas.microsoft.com/office/drawing/2014/main" id="{277D6A97-409E-F3EA-84B2-7DC7AC127E32}"/>
                </a:ext>
              </a:extLst>
            </p:cNvPr>
            <p:cNvSpPr/>
            <p:nvPr/>
          </p:nvSpPr>
          <p:spPr>
            <a:xfrm>
              <a:off x="732007" y="1744720"/>
              <a:ext cx="5094335" cy="1591979"/>
            </a:xfrm>
            <a:custGeom>
              <a:avLst/>
              <a:gdLst>
                <a:gd name="connsiteX0" fmla="*/ 0 w 5094335"/>
                <a:gd name="connsiteY0" fmla="*/ 0 h 1591979"/>
                <a:gd name="connsiteX1" fmla="*/ 5094335 w 5094335"/>
                <a:gd name="connsiteY1" fmla="*/ 0 h 1591979"/>
                <a:gd name="connsiteX2" fmla="*/ 5094335 w 5094335"/>
                <a:gd name="connsiteY2" fmla="*/ 1591979 h 1591979"/>
                <a:gd name="connsiteX3" fmla="*/ 0 w 5094335"/>
                <a:gd name="connsiteY3" fmla="*/ 1591979 h 1591979"/>
                <a:gd name="connsiteX4" fmla="*/ 0 w 5094335"/>
                <a:gd name="connsiteY4" fmla="*/ 0 h 1591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335" h="1591979">
                  <a:moveTo>
                    <a:pt x="0" y="0"/>
                  </a:moveTo>
                  <a:lnTo>
                    <a:pt x="5094335" y="0"/>
                  </a:lnTo>
                  <a:lnTo>
                    <a:pt x="5094335" y="1591979"/>
                  </a:lnTo>
                  <a:lnTo>
                    <a:pt x="0" y="1591979"/>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78301" tIns="125730" rIns="125730" bIns="125730" numCol="1" spcCol="1270" anchor="ctr" anchorCtr="0">
              <a:noAutofit/>
            </a:bodyPr>
            <a:lstStyle/>
            <a:p>
              <a:pPr marL="0" lvl="0" indent="0" algn="l" defTabSz="146685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Brief and easy to administer</a:t>
              </a:r>
            </a:p>
          </p:txBody>
        </p:sp>
        <p:sp>
          <p:nvSpPr>
            <p:cNvPr id="18" name="Rectangle 17">
              <a:extLst>
                <a:ext uri="{FF2B5EF4-FFF2-40B4-BE49-F238E27FC236}">
                  <a16:creationId xmlns:a16="http://schemas.microsoft.com/office/drawing/2014/main" id="{2CC45273-0FB3-C4A2-BBBD-AB8E87A82C99}"/>
                </a:ext>
              </a:extLst>
            </p:cNvPr>
            <p:cNvSpPr/>
            <p:nvPr/>
          </p:nvSpPr>
          <p:spPr>
            <a:xfrm>
              <a:off x="518986" y="1744720"/>
              <a:ext cx="1114385" cy="1591056"/>
            </a:xfrm>
            <a:prstGeom prst="rect">
              <a:avLst/>
            </a:prstGeom>
            <a:solidFill>
              <a:srgbClr val="BCC2CC"/>
            </a:solidFill>
            <a:ln w="6350">
              <a:solidFill>
                <a:srgbClr val="BCC2CC"/>
              </a:solid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9" name="Freeform: Shape 18">
              <a:extLst>
                <a:ext uri="{FF2B5EF4-FFF2-40B4-BE49-F238E27FC236}">
                  <a16:creationId xmlns:a16="http://schemas.microsoft.com/office/drawing/2014/main" id="{660D156C-6F4F-AF83-3AA6-5785D575C318}"/>
                </a:ext>
              </a:extLst>
            </p:cNvPr>
            <p:cNvSpPr/>
            <p:nvPr/>
          </p:nvSpPr>
          <p:spPr>
            <a:xfrm>
              <a:off x="6433430" y="1744720"/>
              <a:ext cx="5094335" cy="1591979"/>
            </a:xfrm>
            <a:custGeom>
              <a:avLst/>
              <a:gdLst>
                <a:gd name="connsiteX0" fmla="*/ 0 w 5094335"/>
                <a:gd name="connsiteY0" fmla="*/ 0 h 1591979"/>
                <a:gd name="connsiteX1" fmla="*/ 5094335 w 5094335"/>
                <a:gd name="connsiteY1" fmla="*/ 0 h 1591979"/>
                <a:gd name="connsiteX2" fmla="*/ 5094335 w 5094335"/>
                <a:gd name="connsiteY2" fmla="*/ 1591979 h 1591979"/>
                <a:gd name="connsiteX3" fmla="*/ 0 w 5094335"/>
                <a:gd name="connsiteY3" fmla="*/ 1591979 h 1591979"/>
                <a:gd name="connsiteX4" fmla="*/ 0 w 5094335"/>
                <a:gd name="connsiteY4" fmla="*/ 0 h 1591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335" h="1591979">
                  <a:moveTo>
                    <a:pt x="0" y="0"/>
                  </a:moveTo>
                  <a:lnTo>
                    <a:pt x="5094335" y="0"/>
                  </a:lnTo>
                  <a:lnTo>
                    <a:pt x="5094335" y="1591979"/>
                  </a:lnTo>
                  <a:lnTo>
                    <a:pt x="0" y="1591979"/>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78301" tIns="125730" rIns="125730" bIns="125730" numCol="1" spcCol="1270" anchor="ctr" anchorCtr="0">
              <a:noAutofit/>
            </a:bodyPr>
            <a:lstStyle/>
            <a:p>
              <a:pPr marL="0" lvl="0" indent="0" algn="l" defTabSz="146685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Able to be used repeatedly across time</a:t>
              </a:r>
            </a:p>
          </p:txBody>
        </p:sp>
        <p:sp>
          <p:nvSpPr>
            <p:cNvPr id="20" name="Rectangle 19">
              <a:extLst>
                <a:ext uri="{FF2B5EF4-FFF2-40B4-BE49-F238E27FC236}">
                  <a16:creationId xmlns:a16="http://schemas.microsoft.com/office/drawing/2014/main" id="{C8E9BFDA-7E26-01F5-AF1F-A177D4D285E6}"/>
                </a:ext>
              </a:extLst>
            </p:cNvPr>
            <p:cNvSpPr/>
            <p:nvPr/>
          </p:nvSpPr>
          <p:spPr>
            <a:xfrm>
              <a:off x="6187752" y="1744720"/>
              <a:ext cx="1114385" cy="1591056"/>
            </a:xfrm>
            <a:prstGeom prst="rect">
              <a:avLst/>
            </a:prstGeom>
            <a:ln w="6350">
              <a:solidFill>
                <a:srgbClr val="BCC2CC"/>
              </a:solid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1" name="Freeform: Shape 20">
              <a:extLst>
                <a:ext uri="{FF2B5EF4-FFF2-40B4-BE49-F238E27FC236}">
                  <a16:creationId xmlns:a16="http://schemas.microsoft.com/office/drawing/2014/main" id="{67EAF5C8-3138-6E23-69C7-E5A362E64C31}"/>
                </a:ext>
              </a:extLst>
            </p:cNvPr>
            <p:cNvSpPr/>
            <p:nvPr/>
          </p:nvSpPr>
          <p:spPr>
            <a:xfrm>
              <a:off x="754635" y="4025898"/>
              <a:ext cx="5094335" cy="1591979"/>
            </a:xfrm>
            <a:custGeom>
              <a:avLst/>
              <a:gdLst>
                <a:gd name="connsiteX0" fmla="*/ 0 w 5094335"/>
                <a:gd name="connsiteY0" fmla="*/ 0 h 1591979"/>
                <a:gd name="connsiteX1" fmla="*/ 5094335 w 5094335"/>
                <a:gd name="connsiteY1" fmla="*/ 0 h 1591979"/>
                <a:gd name="connsiteX2" fmla="*/ 5094335 w 5094335"/>
                <a:gd name="connsiteY2" fmla="*/ 1591979 h 1591979"/>
                <a:gd name="connsiteX3" fmla="*/ 0 w 5094335"/>
                <a:gd name="connsiteY3" fmla="*/ 1591979 h 1591979"/>
                <a:gd name="connsiteX4" fmla="*/ 0 w 5094335"/>
                <a:gd name="connsiteY4" fmla="*/ 0 h 1591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335" h="1591979">
                  <a:moveTo>
                    <a:pt x="0" y="0"/>
                  </a:moveTo>
                  <a:lnTo>
                    <a:pt x="5094335" y="0"/>
                  </a:lnTo>
                  <a:lnTo>
                    <a:pt x="5094335" y="1591979"/>
                  </a:lnTo>
                  <a:lnTo>
                    <a:pt x="0" y="1591979"/>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78301" tIns="125730" rIns="125730" bIns="125730" numCol="1" spcCol="1270" anchor="ctr" anchorCtr="0">
              <a:noAutofit/>
            </a:bodyPr>
            <a:lstStyle/>
            <a:p>
              <a:pPr marL="0" lvl="0" indent="0" algn="l" defTabSz="146685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Sensitive to changes in student performance</a:t>
              </a:r>
            </a:p>
          </p:txBody>
        </p:sp>
        <p:sp>
          <p:nvSpPr>
            <p:cNvPr id="22" name="Rectangle 21">
              <a:extLst>
                <a:ext uri="{FF2B5EF4-FFF2-40B4-BE49-F238E27FC236}">
                  <a16:creationId xmlns:a16="http://schemas.microsoft.com/office/drawing/2014/main" id="{B375A70A-B1C4-D235-6ECE-EE8FF9088AD7}"/>
                </a:ext>
              </a:extLst>
            </p:cNvPr>
            <p:cNvSpPr/>
            <p:nvPr/>
          </p:nvSpPr>
          <p:spPr>
            <a:xfrm>
              <a:off x="518984" y="4025898"/>
              <a:ext cx="1114385" cy="1591056"/>
            </a:xfrm>
            <a:prstGeom prst="rect">
              <a:avLst/>
            </a:prstGeom>
            <a:ln w="6350">
              <a:solidFill>
                <a:srgbClr val="BCC2CC"/>
              </a:solid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3" name="Freeform: Shape 22">
              <a:extLst>
                <a:ext uri="{FF2B5EF4-FFF2-40B4-BE49-F238E27FC236}">
                  <a16:creationId xmlns:a16="http://schemas.microsoft.com/office/drawing/2014/main" id="{F5620B1E-C426-CABE-0756-2DE4FBF29049}"/>
                </a:ext>
              </a:extLst>
            </p:cNvPr>
            <p:cNvSpPr/>
            <p:nvPr/>
          </p:nvSpPr>
          <p:spPr>
            <a:xfrm>
              <a:off x="6446870" y="4038603"/>
              <a:ext cx="5094335" cy="1591979"/>
            </a:xfrm>
            <a:custGeom>
              <a:avLst/>
              <a:gdLst>
                <a:gd name="connsiteX0" fmla="*/ 0 w 5094335"/>
                <a:gd name="connsiteY0" fmla="*/ 0 h 1591979"/>
                <a:gd name="connsiteX1" fmla="*/ 5094335 w 5094335"/>
                <a:gd name="connsiteY1" fmla="*/ 0 h 1591979"/>
                <a:gd name="connsiteX2" fmla="*/ 5094335 w 5094335"/>
                <a:gd name="connsiteY2" fmla="*/ 1591979 h 1591979"/>
                <a:gd name="connsiteX3" fmla="*/ 0 w 5094335"/>
                <a:gd name="connsiteY3" fmla="*/ 1591979 h 1591979"/>
                <a:gd name="connsiteX4" fmla="*/ 0 w 5094335"/>
                <a:gd name="connsiteY4" fmla="*/ 0 h 1591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335" h="1591979">
                  <a:moveTo>
                    <a:pt x="0" y="0"/>
                  </a:moveTo>
                  <a:lnTo>
                    <a:pt x="5094335" y="0"/>
                  </a:lnTo>
                  <a:lnTo>
                    <a:pt x="5094335" y="1591979"/>
                  </a:lnTo>
                  <a:lnTo>
                    <a:pt x="0" y="1591979"/>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78301" tIns="125730" rIns="125730" bIns="125730" numCol="1" spcCol="1270" anchor="ctr" anchorCtr="0">
              <a:noAutofit/>
            </a:bodyPr>
            <a:lstStyle/>
            <a:p>
              <a:pPr marL="0" lvl="0" indent="0" algn="l" defTabSz="1466850">
                <a:lnSpc>
                  <a:spcPct val="90000"/>
                </a:lnSpc>
                <a:spcBef>
                  <a:spcPct val="0"/>
                </a:spcBef>
                <a:spcAft>
                  <a:spcPct val="35000"/>
                </a:spcAft>
                <a:buNone/>
              </a:pPr>
              <a:r>
                <a:rPr lang="en-US" sz="2800">
                  <a:latin typeface="Arial" panose="020B0604020202020204" pitchFamily="34" charset="0"/>
                  <a:cs typeface="Arial" panose="020B0604020202020204" pitchFamily="34" charset="0"/>
                </a:rPr>
                <a:t>V</a:t>
              </a:r>
              <a:r>
                <a:rPr lang="en-US" sz="2800" kern="1200">
                  <a:latin typeface="Arial" panose="020B0604020202020204" pitchFamily="34" charset="0"/>
                  <a:cs typeface="Arial" panose="020B0604020202020204" pitchFamily="34" charset="0"/>
                </a:rPr>
                <a:t>alid, reliable, and evidence-based results</a:t>
              </a:r>
            </a:p>
          </p:txBody>
        </p:sp>
        <p:sp>
          <p:nvSpPr>
            <p:cNvPr id="24" name="Rectangle 23">
              <a:extLst>
                <a:ext uri="{FF2B5EF4-FFF2-40B4-BE49-F238E27FC236}">
                  <a16:creationId xmlns:a16="http://schemas.microsoft.com/office/drawing/2014/main" id="{C7AE12FD-A7D0-7960-574A-BAF826CD1341}"/>
                </a:ext>
              </a:extLst>
            </p:cNvPr>
            <p:cNvSpPr/>
            <p:nvPr/>
          </p:nvSpPr>
          <p:spPr>
            <a:xfrm>
              <a:off x="6187752" y="4038603"/>
              <a:ext cx="1114386" cy="1591056"/>
            </a:xfrm>
            <a:prstGeom prst="rect">
              <a:avLst/>
            </a:prstGeom>
            <a:ln w="6350">
              <a:solidFill>
                <a:srgbClr val="BCC2CC"/>
              </a:solid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pic>
        <p:nvPicPr>
          <p:cNvPr id="5122" name="Picture 2" descr="Wristwatch.">
            <a:extLst>
              <a:ext uri="{FF2B5EF4-FFF2-40B4-BE49-F238E27FC236}">
                <a16:creationId xmlns:a16="http://schemas.microsoft.com/office/drawing/2014/main" id="{9C7BC4B9-E2FD-AD4A-4B31-53B1202BB9EC}"/>
              </a:ext>
              <a:ext uri="{C183D7F6-B498-43B3-948B-1728B52AA6E4}">
                <adec:decorative xmlns:adec="http://schemas.microsoft.com/office/drawing/2017/decorative" val="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5533" y="2710586"/>
            <a:ext cx="716371" cy="123099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olumn chart with upward trend.">
            <a:extLst>
              <a:ext uri="{FF2B5EF4-FFF2-40B4-BE49-F238E27FC236}">
                <a16:creationId xmlns:a16="http://schemas.microsoft.com/office/drawing/2014/main" id="{C0637F6D-6ADD-F2C7-6D94-B240C7C6B7F5}"/>
              </a:ext>
              <a:ext uri="{C183D7F6-B498-43B3-948B-1728B52AA6E4}">
                <adec:decorative xmlns:adec="http://schemas.microsoft.com/office/drawing/2017/decorative" val="0"/>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b="-6372"/>
          <a:stretch/>
        </p:blipFill>
        <p:spPr bwMode="auto">
          <a:xfrm>
            <a:off x="565079" y="4390677"/>
            <a:ext cx="965550" cy="98643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Three connected arrows in a circle signifying an ongoing process.">
            <a:extLst>
              <a:ext uri="{FF2B5EF4-FFF2-40B4-BE49-F238E27FC236}">
                <a16:creationId xmlns:a16="http://schemas.microsoft.com/office/drawing/2014/main" id="{FFED87F4-7AFC-0A6B-7B31-0AD0363E1C30}"/>
              </a:ext>
              <a:ext uri="{C183D7F6-B498-43B3-948B-1728B52AA6E4}">
                <adec:decorative xmlns:adec="http://schemas.microsoft.com/office/drawing/2017/decorative" val="0"/>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160776" y="2775801"/>
            <a:ext cx="978683" cy="97552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agnifying glass.">
            <a:extLst>
              <a:ext uri="{FF2B5EF4-FFF2-40B4-BE49-F238E27FC236}">
                <a16:creationId xmlns:a16="http://schemas.microsoft.com/office/drawing/2014/main" id="{2345F3AE-8E4D-07FD-4821-DE8321262BE9}"/>
              </a:ext>
              <a:ext uri="{C183D7F6-B498-43B3-948B-1728B52AA6E4}">
                <adec:decorative xmlns:adec="http://schemas.microsoft.com/office/drawing/2017/decorative" val="0"/>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rot="3477974">
            <a:off x="6167870" y="4542888"/>
            <a:ext cx="926286" cy="1023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450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FAECB-8DB9-6923-DAF2-C11C93F9DBAA}"/>
              </a:ext>
            </a:extLst>
          </p:cNvPr>
          <p:cNvSpPr>
            <a:spLocks noGrp="1"/>
          </p:cNvSpPr>
          <p:nvPr>
            <p:ph type="title"/>
          </p:nvPr>
        </p:nvSpPr>
        <p:spPr>
          <a:xfrm>
            <a:off x="838200" y="2882157"/>
            <a:ext cx="10515600" cy="1093686"/>
          </a:xfrm>
        </p:spPr>
        <p:txBody>
          <a:bodyPr>
            <a:normAutofit fontScale="90000"/>
          </a:bodyPr>
          <a:lstStyle/>
          <a:p>
            <a:r>
              <a:rPr lang="en-US">
                <a:solidFill>
                  <a:srgbClr val="273382"/>
                </a:solidFill>
              </a:rPr>
              <a:t>Getting Started With Pre-K Language and Literacy Screening</a:t>
            </a:r>
          </a:p>
        </p:txBody>
      </p:sp>
    </p:spTree>
    <p:extLst>
      <p:ext uri="{BB962C8B-B14F-4D97-AF65-F5344CB8AC3E}">
        <p14:creationId xmlns:p14="http://schemas.microsoft.com/office/powerpoint/2010/main" val="4086479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C520A1-6AC0-6D5E-35FB-489AF45B420E}"/>
              </a:ext>
            </a:extLst>
          </p:cNvPr>
          <p:cNvSpPr>
            <a:spLocks noGrp="1"/>
          </p:cNvSpPr>
          <p:nvPr>
            <p:ph type="title"/>
          </p:nvPr>
        </p:nvSpPr>
        <p:spPr/>
        <p:txBody>
          <a:bodyPr/>
          <a:lstStyle/>
          <a:p>
            <a:r>
              <a:rPr lang="en-US"/>
              <a:t>Steps for Getting Started With Screening</a:t>
            </a:r>
          </a:p>
        </p:txBody>
      </p:sp>
      <p:sp>
        <p:nvSpPr>
          <p:cNvPr id="4" name="Content Placeholder 3">
            <a:extLst>
              <a:ext uri="{FF2B5EF4-FFF2-40B4-BE49-F238E27FC236}">
                <a16:creationId xmlns:a16="http://schemas.microsoft.com/office/drawing/2014/main" id="{E49DD92D-C17E-CCAB-F8D4-C85B17F9B728}"/>
              </a:ext>
            </a:extLst>
          </p:cNvPr>
          <p:cNvSpPr>
            <a:spLocks noGrp="1"/>
          </p:cNvSpPr>
          <p:nvPr>
            <p:ph idx="1"/>
          </p:nvPr>
        </p:nvSpPr>
        <p:spPr/>
        <p:txBody>
          <a:bodyPr>
            <a:normAutofit/>
          </a:bodyPr>
          <a:lstStyle/>
          <a:p>
            <a:pPr marL="514350" indent="-514350">
              <a:spcBef>
                <a:spcPts val="1800"/>
              </a:spcBef>
              <a:buFont typeface="+mj-lt"/>
              <a:buAutoNum type="arabicPeriod"/>
            </a:pPr>
            <a:r>
              <a:rPr lang="en-US"/>
              <a:t>Establish a team and determine needs and priorities.</a:t>
            </a:r>
          </a:p>
          <a:p>
            <a:pPr marL="514350" indent="-514350">
              <a:spcBef>
                <a:spcPts val="1800"/>
              </a:spcBef>
              <a:buFont typeface="+mj-lt"/>
              <a:buAutoNum type="arabicPeriod"/>
            </a:pPr>
            <a:r>
              <a:rPr lang="en-US"/>
              <a:t>Select a Pre-K language and literacy screening assessment.</a:t>
            </a:r>
          </a:p>
          <a:p>
            <a:pPr marL="514350" indent="-514350">
              <a:spcBef>
                <a:spcPts val="1800"/>
              </a:spcBef>
              <a:buFont typeface="+mj-lt"/>
              <a:buAutoNum type="arabicPeriod"/>
            </a:pPr>
            <a:r>
              <a:rPr lang="en-US"/>
              <a:t>Train staff and monitor fidelity.</a:t>
            </a:r>
          </a:p>
          <a:p>
            <a:pPr marL="514350" indent="-514350">
              <a:spcBef>
                <a:spcPts val="1800"/>
              </a:spcBef>
              <a:buFont typeface="+mj-lt"/>
              <a:buAutoNum type="arabicPeriod"/>
            </a:pPr>
            <a:r>
              <a:rPr lang="en-US"/>
              <a:t>Collect and manage data.</a:t>
            </a:r>
          </a:p>
          <a:p>
            <a:pPr marL="514350" indent="-514350">
              <a:spcBef>
                <a:spcPts val="1800"/>
              </a:spcBef>
              <a:buFont typeface="+mj-lt"/>
              <a:buAutoNum type="arabicPeriod"/>
            </a:pPr>
            <a:r>
              <a:rPr lang="en-US"/>
              <a:t>Use screening data to drive instruction. </a:t>
            </a:r>
          </a:p>
        </p:txBody>
      </p:sp>
      <p:sp>
        <p:nvSpPr>
          <p:cNvPr id="2" name="TextBox 1">
            <a:extLst>
              <a:ext uri="{FF2B5EF4-FFF2-40B4-BE49-F238E27FC236}">
                <a16:creationId xmlns:a16="http://schemas.microsoft.com/office/drawing/2014/main" id="{819F652F-28AA-6FCB-33E9-B1B6BCF8C900}"/>
              </a:ext>
            </a:extLst>
          </p:cNvPr>
          <p:cNvSpPr txBox="1"/>
          <p:nvPr/>
        </p:nvSpPr>
        <p:spPr>
          <a:xfrm>
            <a:off x="6753727" y="5402907"/>
            <a:ext cx="4419600" cy="307777"/>
          </a:xfrm>
          <a:prstGeom prst="rect">
            <a:avLst/>
          </a:prstGeom>
          <a:noFill/>
        </p:spPr>
        <p:txBody>
          <a:bodyPr wrap="square" rtlCol="0">
            <a:spAutoFit/>
          </a:bodyPr>
          <a:lstStyle/>
          <a:p>
            <a:pPr algn="r"/>
            <a:r>
              <a:rPr lang="en-US" sz="1400">
                <a:latin typeface="Arial" panose="020B0604020202020204" pitchFamily="34" charset="0"/>
                <a:cs typeface="Arial" panose="020B0604020202020204" pitchFamily="34" charset="0"/>
              </a:rPr>
              <a:t>(Center on MTSS, 2025)</a:t>
            </a:r>
          </a:p>
        </p:txBody>
      </p:sp>
    </p:spTree>
    <p:extLst>
      <p:ext uri="{BB962C8B-B14F-4D97-AF65-F5344CB8AC3E}">
        <p14:creationId xmlns:p14="http://schemas.microsoft.com/office/powerpoint/2010/main" val="1475406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05327D-52CB-A398-D12F-38D69C36DC2B}"/>
              </a:ext>
            </a:extLst>
          </p:cNvPr>
          <p:cNvSpPr>
            <a:spLocks noGrp="1"/>
          </p:cNvSpPr>
          <p:nvPr>
            <p:ph type="title"/>
          </p:nvPr>
        </p:nvSpPr>
        <p:spPr/>
        <p:txBody>
          <a:bodyPr/>
          <a:lstStyle/>
          <a:p>
            <a:r>
              <a:rPr lang="en-US"/>
              <a:t>Presenters</a:t>
            </a:r>
          </a:p>
        </p:txBody>
      </p:sp>
      <p:pic>
        <p:nvPicPr>
          <p:cNvPr id="5" name="Content Placeholder 4" descr="Picture of Zach Weingarten.">
            <a:extLst>
              <a:ext uri="{FF2B5EF4-FFF2-40B4-BE49-F238E27FC236}">
                <a16:creationId xmlns:a16="http://schemas.microsoft.com/office/drawing/2014/main" id="{B46179BD-0B24-F00F-5E3B-40309DBF285E}"/>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rcRect/>
          <a:stretch/>
        </p:blipFill>
        <p:spPr>
          <a:xfrm>
            <a:off x="2200190" y="2157195"/>
            <a:ext cx="2269533" cy="2269533"/>
          </a:xfrm>
          <a:prstGeom prst="flowChartConnector">
            <a:avLst/>
          </a:prstGeom>
        </p:spPr>
      </p:pic>
      <p:sp>
        <p:nvSpPr>
          <p:cNvPr id="6" name="TextBox 5">
            <a:extLst>
              <a:ext uri="{FF2B5EF4-FFF2-40B4-BE49-F238E27FC236}">
                <a16:creationId xmlns:a16="http://schemas.microsoft.com/office/drawing/2014/main" id="{95D85461-DB6C-4B8A-4EEA-F5C4F2C9A260}"/>
              </a:ext>
            </a:extLst>
          </p:cNvPr>
          <p:cNvSpPr txBox="1"/>
          <p:nvPr/>
        </p:nvSpPr>
        <p:spPr>
          <a:xfrm>
            <a:off x="1785256" y="4652604"/>
            <a:ext cx="3298372" cy="1200329"/>
          </a:xfrm>
          <a:prstGeom prst="rect">
            <a:avLst/>
          </a:prstGeom>
          <a:noFill/>
        </p:spPr>
        <p:txBody>
          <a:bodyPr wrap="square" lIns="91440" tIns="45720" rIns="91440" bIns="45720" rtlCol="0" anchor="t">
            <a:spAutoFit/>
          </a:bodyPr>
          <a:lstStyle/>
          <a:p>
            <a:pPr algn="ctr"/>
            <a:r>
              <a:rPr lang="en-US">
                <a:latin typeface="Arial" panose="020B0604020202020204" pitchFamily="34" charset="0"/>
                <a:cs typeface="Arial" panose="020B0604020202020204" pitchFamily="34" charset="0"/>
              </a:rPr>
              <a:t>Zach Weingarten</a:t>
            </a:r>
          </a:p>
          <a:p>
            <a:pPr algn="ctr"/>
            <a:r>
              <a:rPr lang="en-US">
                <a:latin typeface="Arial" panose="020B0604020202020204" pitchFamily="34" charset="0"/>
                <a:cs typeface="Arial" panose="020B0604020202020204" pitchFamily="34" charset="0"/>
              </a:rPr>
              <a:t>Senior Researcher</a:t>
            </a:r>
            <a:endParaRPr lang="en-US">
              <a:latin typeface="Arial" panose="020B0604020202020204" pitchFamily="34" charset="0"/>
              <a:ea typeface="Calibri" panose="020F0502020204030204"/>
              <a:cs typeface="Arial" panose="020B0604020202020204" pitchFamily="34" charset="0"/>
            </a:endParaRPr>
          </a:p>
          <a:p>
            <a:pPr algn="ctr"/>
            <a:r>
              <a:rPr lang="en-US">
                <a:latin typeface="Arial" panose="020B0604020202020204" pitchFamily="34" charset="0"/>
                <a:cs typeface="Arial" panose="020B0604020202020204" pitchFamily="34" charset="0"/>
              </a:rPr>
              <a:t>American Institutes for Research</a:t>
            </a:r>
            <a:endParaRPr lang="en-US">
              <a:latin typeface="Arial" panose="020B0604020202020204" pitchFamily="34" charset="0"/>
              <a:ea typeface="Calibri" panose="020F0502020204030204"/>
              <a:cs typeface="Arial" panose="020B0604020202020204" pitchFamily="34" charset="0"/>
            </a:endParaRPr>
          </a:p>
        </p:txBody>
      </p:sp>
      <p:pic>
        <p:nvPicPr>
          <p:cNvPr id="8" name="Picture 7" descr="A picture of Aleksis Kincaid, Senior Researcher at AIR.">
            <a:extLst>
              <a:ext uri="{FF2B5EF4-FFF2-40B4-BE49-F238E27FC236}">
                <a16:creationId xmlns:a16="http://schemas.microsoft.com/office/drawing/2014/main" id="{7305FDCA-1F50-1F61-4DB3-999606212A58}"/>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7109254" y="2090982"/>
            <a:ext cx="2432958" cy="2432958"/>
          </a:xfrm>
          <a:prstGeom prst="flowChartConnector">
            <a:avLst/>
          </a:prstGeom>
        </p:spPr>
      </p:pic>
      <p:sp>
        <p:nvSpPr>
          <p:cNvPr id="9" name="TextBox 8">
            <a:extLst>
              <a:ext uri="{FF2B5EF4-FFF2-40B4-BE49-F238E27FC236}">
                <a16:creationId xmlns:a16="http://schemas.microsoft.com/office/drawing/2014/main" id="{48E3301F-4576-BB57-CFCF-1513A4D1F325}"/>
              </a:ext>
            </a:extLst>
          </p:cNvPr>
          <p:cNvSpPr txBox="1"/>
          <p:nvPr/>
        </p:nvSpPr>
        <p:spPr>
          <a:xfrm>
            <a:off x="6675886" y="4652604"/>
            <a:ext cx="3298372" cy="1200329"/>
          </a:xfrm>
          <a:prstGeom prst="rect">
            <a:avLst/>
          </a:prstGeom>
          <a:noFill/>
        </p:spPr>
        <p:txBody>
          <a:bodyPr wrap="square" lIns="91440" tIns="45720" rIns="91440" bIns="45720" rtlCol="0" anchor="t">
            <a:spAutoFit/>
          </a:bodyPr>
          <a:lstStyle/>
          <a:p>
            <a:pPr algn="ctr"/>
            <a:r>
              <a:rPr lang="en-US">
                <a:latin typeface="Arial" panose="020B0604020202020204" pitchFamily="34" charset="0"/>
                <a:cs typeface="Arial" panose="020B0604020202020204" pitchFamily="34" charset="0"/>
              </a:rPr>
              <a:t>Aleksis Kincaid</a:t>
            </a:r>
          </a:p>
          <a:p>
            <a:pPr algn="ctr"/>
            <a:r>
              <a:rPr lang="en-US">
                <a:latin typeface="Arial" panose="020B0604020202020204" pitchFamily="34" charset="0"/>
                <a:cs typeface="Arial" panose="020B0604020202020204" pitchFamily="34" charset="0"/>
              </a:rPr>
              <a:t>Senior Researcher</a:t>
            </a:r>
            <a:endParaRPr lang="en-US">
              <a:latin typeface="Arial" panose="020B0604020202020204" pitchFamily="34" charset="0"/>
              <a:ea typeface="Calibri" panose="020F0502020204030204"/>
              <a:cs typeface="Arial" panose="020B0604020202020204" pitchFamily="34" charset="0"/>
            </a:endParaRPr>
          </a:p>
          <a:p>
            <a:pPr algn="ctr"/>
            <a:r>
              <a:rPr lang="en-US">
                <a:latin typeface="Arial" panose="020B0604020202020204" pitchFamily="34" charset="0"/>
                <a:cs typeface="Arial" panose="020B0604020202020204" pitchFamily="34" charset="0"/>
              </a:rPr>
              <a:t>American Institutes for Research</a:t>
            </a:r>
            <a:endParaRPr lang="en-US">
              <a:latin typeface="Arial" panose="020B0604020202020204" pitchFamily="34" charset="0"/>
              <a:ea typeface="Calibri" panose="020F0502020204030204"/>
              <a:cs typeface="Arial" panose="020B0604020202020204" pitchFamily="34" charset="0"/>
            </a:endParaRPr>
          </a:p>
        </p:txBody>
      </p:sp>
      <p:pic>
        <p:nvPicPr>
          <p:cNvPr id="2" name="Picture 1" descr="AIR logo.">
            <a:extLst>
              <a:ext uri="{FF2B5EF4-FFF2-40B4-BE49-F238E27FC236}">
                <a16:creationId xmlns:a16="http://schemas.microsoft.com/office/drawing/2014/main" id="{070080FD-D332-E721-085D-48BA86C7650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2676" y="5793315"/>
            <a:ext cx="2769973" cy="770126"/>
          </a:xfrm>
          <a:prstGeom prst="rect">
            <a:avLst/>
          </a:prstGeom>
        </p:spPr>
      </p:pic>
    </p:spTree>
    <p:extLst>
      <p:ext uri="{BB962C8B-B14F-4D97-AF65-F5344CB8AC3E}">
        <p14:creationId xmlns:p14="http://schemas.microsoft.com/office/powerpoint/2010/main" val="32474632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DB42B3-C2BA-4A2B-0084-C59A744F9838}"/>
              </a:ext>
            </a:extLst>
          </p:cNvPr>
          <p:cNvSpPr>
            <a:spLocks noGrp="1"/>
          </p:cNvSpPr>
          <p:nvPr>
            <p:ph type="title"/>
          </p:nvPr>
        </p:nvSpPr>
        <p:spPr>
          <a:xfrm>
            <a:off x="838200" y="365126"/>
            <a:ext cx="10515600" cy="1042852"/>
          </a:xfrm>
        </p:spPr>
        <p:txBody>
          <a:bodyPr/>
          <a:lstStyle/>
          <a:p>
            <a:r>
              <a:rPr lang="en-US"/>
              <a:t>Establish the Team</a:t>
            </a:r>
          </a:p>
        </p:txBody>
      </p:sp>
      <p:sp>
        <p:nvSpPr>
          <p:cNvPr id="2" name="Content Placeholder 1">
            <a:extLst>
              <a:ext uri="{FF2B5EF4-FFF2-40B4-BE49-F238E27FC236}">
                <a16:creationId xmlns:a16="http://schemas.microsoft.com/office/drawing/2014/main" id="{9D6401EE-7C60-CEB3-08ED-A03C09F1E5C0}"/>
              </a:ext>
            </a:extLst>
          </p:cNvPr>
          <p:cNvSpPr>
            <a:spLocks noGrp="1"/>
          </p:cNvSpPr>
          <p:nvPr>
            <p:ph sz="half" idx="1"/>
          </p:nvPr>
        </p:nvSpPr>
        <p:spPr>
          <a:xfrm>
            <a:off x="838200" y="2119256"/>
            <a:ext cx="5181600" cy="4057707"/>
          </a:xfrm>
        </p:spPr>
        <p:txBody>
          <a:bodyPr>
            <a:normAutofit fontScale="92500"/>
          </a:bodyPr>
          <a:lstStyle/>
          <a:p>
            <a:r>
              <a:rPr lang="en-US"/>
              <a:t>Identify individuals who have knowledge of or experience with:</a:t>
            </a:r>
          </a:p>
          <a:p>
            <a:pPr lvl="1"/>
            <a:r>
              <a:rPr lang="en-US"/>
              <a:t>Pre-K language and literacy skills</a:t>
            </a:r>
          </a:p>
          <a:p>
            <a:pPr lvl="1"/>
            <a:r>
              <a:rPr lang="en-US"/>
              <a:t>language acquisition</a:t>
            </a:r>
          </a:p>
          <a:p>
            <a:pPr lvl="1"/>
            <a:r>
              <a:rPr lang="en-US"/>
              <a:t>assessments</a:t>
            </a:r>
          </a:p>
          <a:p>
            <a:pPr lvl="1"/>
            <a:r>
              <a:rPr lang="en-US"/>
              <a:t>school data systems</a:t>
            </a:r>
          </a:p>
          <a:p>
            <a:pPr lvl="1"/>
            <a:r>
              <a:rPr lang="en-US"/>
              <a:t>teaching in the program</a:t>
            </a:r>
          </a:p>
          <a:p>
            <a:pPr lvl="1"/>
            <a:r>
              <a:rPr lang="en-US"/>
              <a:t>authority to commit resources and make programwide decisions</a:t>
            </a:r>
          </a:p>
        </p:txBody>
      </p:sp>
      <p:pic>
        <p:nvPicPr>
          <p:cNvPr id="6" name="Content Placeholder 5" descr="A group of people sitting around a table">
            <a:extLst>
              <a:ext uri="{FF2B5EF4-FFF2-40B4-BE49-F238E27FC236}">
                <a16:creationId xmlns:a16="http://schemas.microsoft.com/office/drawing/2014/main" id="{1D4CFF07-F8E4-FF7B-C7A5-595392050B73}"/>
              </a:ext>
            </a:extLst>
          </p:cNvPr>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6172200" y="2419553"/>
            <a:ext cx="5181600" cy="3457170"/>
          </a:xfrm>
        </p:spPr>
      </p:pic>
    </p:spTree>
    <p:extLst>
      <p:ext uri="{BB962C8B-B14F-4D97-AF65-F5344CB8AC3E}">
        <p14:creationId xmlns:p14="http://schemas.microsoft.com/office/powerpoint/2010/main" val="4060377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0E6104-961A-6A2E-12F1-30D1603F4BA4}"/>
              </a:ext>
            </a:extLst>
          </p:cNvPr>
          <p:cNvSpPr>
            <a:spLocks noGrp="1"/>
          </p:cNvSpPr>
          <p:nvPr>
            <p:ph type="title"/>
          </p:nvPr>
        </p:nvSpPr>
        <p:spPr>
          <a:xfrm>
            <a:off x="838200" y="365126"/>
            <a:ext cx="10515600" cy="1042852"/>
          </a:xfrm>
        </p:spPr>
        <p:txBody>
          <a:bodyPr anchor="ctr">
            <a:normAutofit/>
          </a:bodyPr>
          <a:lstStyle/>
          <a:p>
            <a:r>
              <a:rPr lang="en-US"/>
              <a:t>Identify Needs and Priorities: Data Use</a:t>
            </a:r>
          </a:p>
        </p:txBody>
      </p:sp>
      <p:sp>
        <p:nvSpPr>
          <p:cNvPr id="2" name="Content Placeholder 1">
            <a:extLst>
              <a:ext uri="{FF2B5EF4-FFF2-40B4-BE49-F238E27FC236}">
                <a16:creationId xmlns:a16="http://schemas.microsoft.com/office/drawing/2014/main" id="{5C45C346-43F2-D3AA-441B-B3F53F95B88B}"/>
              </a:ext>
            </a:extLst>
          </p:cNvPr>
          <p:cNvSpPr>
            <a:spLocks noGrp="1"/>
          </p:cNvSpPr>
          <p:nvPr>
            <p:ph sz="half" idx="1"/>
          </p:nvPr>
        </p:nvSpPr>
        <p:spPr>
          <a:xfrm>
            <a:off x="838200" y="2119256"/>
            <a:ext cx="5181600" cy="4057707"/>
          </a:xfrm>
        </p:spPr>
        <p:txBody>
          <a:bodyPr>
            <a:normAutofit/>
          </a:bodyPr>
          <a:lstStyle/>
          <a:p>
            <a:pPr>
              <a:spcBef>
                <a:spcPts val="1800"/>
              </a:spcBef>
            </a:pPr>
            <a:r>
              <a:rPr lang="en-US" sz="2400"/>
              <a:t>What information about students’ Pre-K language and literacy skills is already collected by staff?</a:t>
            </a:r>
          </a:p>
          <a:p>
            <a:pPr>
              <a:spcBef>
                <a:spcPts val="1800"/>
              </a:spcBef>
            </a:pPr>
            <a:r>
              <a:rPr lang="en-US" sz="2400"/>
              <a:t>What does the program want to do with the data from the research-based screening tool?</a:t>
            </a:r>
          </a:p>
          <a:p>
            <a:pPr>
              <a:spcBef>
                <a:spcPts val="1800"/>
              </a:spcBef>
            </a:pPr>
            <a:r>
              <a:rPr lang="en-US" sz="2400"/>
              <a:t>How will data from the screening tool enhance staff discussions on supporting students’ language and literacy skills?</a:t>
            </a:r>
          </a:p>
        </p:txBody>
      </p:sp>
      <p:pic>
        <p:nvPicPr>
          <p:cNvPr id="5" name="Picture 4" descr="An cartoon picture of a group of people sitting at a table with speech bubbles.">
            <a:extLst>
              <a:ext uri="{FF2B5EF4-FFF2-40B4-BE49-F238E27FC236}">
                <a16:creationId xmlns:a16="http://schemas.microsoft.com/office/drawing/2014/main" id="{797BDD4D-26EE-AD9D-0D15-0EE21982D38A}"/>
              </a:ext>
            </a:extLst>
          </p:cNvPr>
          <p:cNvPicPr>
            <a:picLocks noChangeAspect="1"/>
          </p:cNvPicPr>
          <p:nvPr/>
        </p:nvPicPr>
        <p:blipFill>
          <a:blip r:embed="rId3" cstate="print">
            <a:extLst>
              <a:ext uri="{28A0092B-C50C-407E-A947-70E740481C1C}">
                <a14:useLocalDpi xmlns:a14="http://schemas.microsoft.com/office/drawing/2010/main"/>
              </a:ext>
            </a:extLst>
          </a:blip>
          <a:srcRect b="-1"/>
          <a:stretch/>
        </p:blipFill>
        <p:spPr>
          <a:xfrm>
            <a:off x="6172200" y="2119256"/>
            <a:ext cx="5181600" cy="4057707"/>
          </a:xfrm>
          <a:prstGeom prst="rect">
            <a:avLst/>
          </a:prstGeom>
          <a:noFill/>
        </p:spPr>
      </p:pic>
    </p:spTree>
    <p:extLst>
      <p:ext uri="{BB962C8B-B14F-4D97-AF65-F5344CB8AC3E}">
        <p14:creationId xmlns:p14="http://schemas.microsoft.com/office/powerpoint/2010/main" val="827403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D6C02B-4DC4-CD0C-3C75-201EF9ECA761}"/>
              </a:ext>
            </a:extLst>
          </p:cNvPr>
          <p:cNvSpPr>
            <a:spLocks noGrp="1"/>
          </p:cNvSpPr>
          <p:nvPr>
            <p:ph type="title"/>
          </p:nvPr>
        </p:nvSpPr>
        <p:spPr/>
        <p:txBody>
          <a:bodyPr>
            <a:normAutofit/>
          </a:bodyPr>
          <a:lstStyle/>
          <a:p>
            <a:r>
              <a:rPr lang="en-US"/>
              <a:t>Identify Needs and Priorities: Process</a:t>
            </a:r>
          </a:p>
        </p:txBody>
      </p:sp>
      <p:sp>
        <p:nvSpPr>
          <p:cNvPr id="2" name="Content Placeholder 1">
            <a:extLst>
              <a:ext uri="{FF2B5EF4-FFF2-40B4-BE49-F238E27FC236}">
                <a16:creationId xmlns:a16="http://schemas.microsoft.com/office/drawing/2014/main" id="{B2853548-7AC9-2058-2458-77EBFB3D55D6}"/>
              </a:ext>
            </a:extLst>
          </p:cNvPr>
          <p:cNvSpPr>
            <a:spLocks noGrp="1"/>
          </p:cNvSpPr>
          <p:nvPr>
            <p:ph idx="1"/>
          </p:nvPr>
        </p:nvSpPr>
        <p:spPr/>
        <p:txBody>
          <a:bodyPr/>
          <a:lstStyle/>
          <a:p>
            <a:r>
              <a:rPr lang="en-US"/>
              <a:t>What training is required for standardized administration?</a:t>
            </a:r>
          </a:p>
          <a:p>
            <a:pPr>
              <a:spcBef>
                <a:spcPts val="1800"/>
              </a:spcBef>
            </a:pPr>
            <a:r>
              <a:rPr lang="en-US"/>
              <a:t>Who will complete screening assessments?</a:t>
            </a:r>
          </a:p>
          <a:p>
            <a:pPr>
              <a:spcBef>
                <a:spcPts val="1800"/>
              </a:spcBef>
            </a:pPr>
            <a:r>
              <a:rPr lang="en-US"/>
              <a:t>When and how often will assessment occur?</a:t>
            </a:r>
          </a:p>
          <a:p>
            <a:pPr>
              <a:spcBef>
                <a:spcPts val="1800"/>
              </a:spcBef>
            </a:pPr>
            <a:r>
              <a:rPr lang="en-US"/>
              <a:t>Where will assessments take place?</a:t>
            </a:r>
          </a:p>
          <a:p>
            <a:pPr>
              <a:spcBef>
                <a:spcPts val="1800"/>
              </a:spcBef>
            </a:pPr>
            <a:r>
              <a:rPr lang="en-US"/>
              <a:t>For whom will selected measures be inappropriate, and what tools can be used in these cases?</a:t>
            </a:r>
          </a:p>
        </p:txBody>
      </p:sp>
      <p:sp>
        <p:nvSpPr>
          <p:cNvPr id="6" name="TextBox 5">
            <a:extLst>
              <a:ext uri="{FF2B5EF4-FFF2-40B4-BE49-F238E27FC236}">
                <a16:creationId xmlns:a16="http://schemas.microsoft.com/office/drawing/2014/main" id="{9D668356-5561-3A93-6435-09A586BEF8F7}"/>
              </a:ext>
            </a:extLst>
          </p:cNvPr>
          <p:cNvSpPr txBox="1"/>
          <p:nvPr/>
        </p:nvSpPr>
        <p:spPr>
          <a:xfrm>
            <a:off x="6934200" y="5640823"/>
            <a:ext cx="4419600" cy="307777"/>
          </a:xfrm>
          <a:prstGeom prst="rect">
            <a:avLst/>
          </a:prstGeom>
          <a:noFill/>
        </p:spPr>
        <p:txBody>
          <a:bodyPr wrap="square" rtlCol="0">
            <a:spAutoFit/>
          </a:bodyPr>
          <a:lstStyle/>
          <a:p>
            <a:pPr algn="r"/>
            <a:r>
              <a:rPr lang="en-US" sz="1400">
                <a:latin typeface="Arial" panose="020B0604020202020204" pitchFamily="34" charset="0"/>
                <a:cs typeface="Arial" panose="020B0604020202020204" pitchFamily="34" charset="0"/>
              </a:rPr>
              <a:t>(Missall et al., 2021)</a:t>
            </a:r>
          </a:p>
        </p:txBody>
      </p:sp>
    </p:spTree>
    <p:extLst>
      <p:ext uri="{BB962C8B-B14F-4D97-AF65-F5344CB8AC3E}">
        <p14:creationId xmlns:p14="http://schemas.microsoft.com/office/powerpoint/2010/main" val="393219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A7393CA-9C38-C5E5-1103-D2E650F01C92}"/>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408807128"/>
              </p:ext>
            </p:extLst>
          </p:nvPr>
        </p:nvGraphicFramePr>
        <p:xfrm>
          <a:off x="838200" y="2087563"/>
          <a:ext cx="10515600" cy="4051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C072D284-9B9A-47F8-DDD6-B6AF570C99EF}"/>
              </a:ext>
            </a:extLst>
          </p:cNvPr>
          <p:cNvSpPr>
            <a:spLocks noGrp="1"/>
          </p:cNvSpPr>
          <p:nvPr>
            <p:ph type="title"/>
          </p:nvPr>
        </p:nvSpPr>
        <p:spPr>
          <a:xfrm>
            <a:off x="838200" y="365126"/>
            <a:ext cx="10515600" cy="1042852"/>
          </a:xfrm>
        </p:spPr>
        <p:txBody>
          <a:bodyPr>
            <a:normAutofit fontScale="90000"/>
          </a:bodyPr>
          <a:lstStyle/>
          <a:p>
            <a:r>
              <a:rPr lang="en-US"/>
              <a:t>Select a Pre-K Language and Literacy Assessment</a:t>
            </a:r>
          </a:p>
        </p:txBody>
      </p:sp>
    </p:spTree>
    <p:extLst>
      <p:ext uri="{BB962C8B-B14F-4D97-AF65-F5344CB8AC3E}">
        <p14:creationId xmlns:p14="http://schemas.microsoft.com/office/powerpoint/2010/main" val="23382725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DAA5E4-87F0-0C3A-7D48-DF6EB6511689}"/>
              </a:ext>
            </a:extLst>
          </p:cNvPr>
          <p:cNvSpPr>
            <a:spLocks noGrp="1"/>
          </p:cNvSpPr>
          <p:nvPr>
            <p:ph type="title"/>
          </p:nvPr>
        </p:nvSpPr>
        <p:spPr/>
        <p:txBody>
          <a:bodyPr>
            <a:normAutofit fontScale="90000"/>
          </a:bodyPr>
          <a:lstStyle/>
          <a:p>
            <a:r>
              <a:rPr lang="en-US"/>
              <a:t>Evaluate Alignment With Priorities and Key Questions</a:t>
            </a:r>
          </a:p>
        </p:txBody>
      </p:sp>
      <p:sp>
        <p:nvSpPr>
          <p:cNvPr id="2" name="Content Placeholder 1">
            <a:extLst>
              <a:ext uri="{FF2B5EF4-FFF2-40B4-BE49-F238E27FC236}">
                <a16:creationId xmlns:a16="http://schemas.microsoft.com/office/drawing/2014/main" id="{0DCBCD1A-9E6A-D9F4-7920-5BAFBD61C4D4}"/>
              </a:ext>
            </a:extLst>
          </p:cNvPr>
          <p:cNvSpPr>
            <a:spLocks noGrp="1"/>
          </p:cNvSpPr>
          <p:nvPr>
            <p:ph sz="half" idx="1"/>
          </p:nvPr>
        </p:nvSpPr>
        <p:spPr/>
        <p:txBody>
          <a:bodyPr>
            <a:normAutofit/>
          </a:bodyPr>
          <a:lstStyle/>
          <a:p>
            <a:r>
              <a:rPr lang="en-US"/>
              <a:t>Is the screener aligned with the outcomes of interest? </a:t>
            </a:r>
          </a:p>
          <a:p>
            <a:r>
              <a:rPr lang="en-US"/>
              <a:t>Does the screener help us answer questions about:</a:t>
            </a:r>
          </a:p>
          <a:p>
            <a:pPr lvl="1"/>
            <a:r>
              <a:rPr lang="en-US"/>
              <a:t>the effectiveness of core curriculum and instruction, and</a:t>
            </a:r>
          </a:p>
          <a:p>
            <a:pPr lvl="1"/>
            <a:r>
              <a:rPr lang="en-US"/>
              <a:t>the number/percentage of students who need additional support?</a:t>
            </a:r>
          </a:p>
        </p:txBody>
      </p:sp>
      <p:pic>
        <p:nvPicPr>
          <p:cNvPr id="5" name="Content Placeholder 5" descr="A group of people sitting around a table&#10;">
            <a:extLst>
              <a:ext uri="{FF2B5EF4-FFF2-40B4-BE49-F238E27FC236}">
                <a16:creationId xmlns:a16="http://schemas.microsoft.com/office/drawing/2014/main" id="{DB171BB1-9170-F07F-F11C-7A648257A393}"/>
              </a:ext>
            </a:extLst>
          </p:cNvPr>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6172200" y="2420938"/>
            <a:ext cx="5181600" cy="3454400"/>
          </a:xfrm>
        </p:spPr>
      </p:pic>
    </p:spTree>
    <p:extLst>
      <p:ext uri="{BB962C8B-B14F-4D97-AF65-F5344CB8AC3E}">
        <p14:creationId xmlns:p14="http://schemas.microsoft.com/office/powerpoint/2010/main" val="29868864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94C3D-8607-7BF0-BB26-01524FE8F932}"/>
            </a:ext>
          </a:extLst>
        </p:cNvPr>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C0E67763-E090-452C-508E-E39E0F833981}"/>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819623266"/>
              </p:ext>
            </p:extLst>
          </p:nvPr>
        </p:nvGraphicFramePr>
        <p:xfrm>
          <a:off x="838200" y="2144713"/>
          <a:ext cx="10515600" cy="4051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E59390EC-4ED9-ACC0-9E47-C6638EFD0B31}"/>
              </a:ext>
            </a:extLst>
          </p:cNvPr>
          <p:cNvSpPr>
            <a:spLocks noGrp="1"/>
          </p:cNvSpPr>
          <p:nvPr>
            <p:ph type="title"/>
          </p:nvPr>
        </p:nvSpPr>
        <p:spPr/>
        <p:txBody>
          <a:bodyPr/>
          <a:lstStyle/>
          <a:p>
            <a:r>
              <a:rPr lang="en-US"/>
              <a:t>Evaluate Relevance and Evidence</a:t>
            </a:r>
          </a:p>
        </p:txBody>
      </p:sp>
    </p:spTree>
    <p:extLst>
      <p:ext uri="{BB962C8B-B14F-4D97-AF65-F5344CB8AC3E}">
        <p14:creationId xmlns:p14="http://schemas.microsoft.com/office/powerpoint/2010/main" val="1642599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2600B3-4298-8600-3FE0-DD9F8F676912}"/>
              </a:ext>
            </a:extLst>
          </p:cNvPr>
          <p:cNvSpPr>
            <a:spLocks noGrp="1"/>
          </p:cNvSpPr>
          <p:nvPr>
            <p:ph type="title"/>
          </p:nvPr>
        </p:nvSpPr>
        <p:spPr/>
        <p:txBody>
          <a:bodyPr/>
          <a:lstStyle/>
          <a:p>
            <a:r>
              <a:rPr lang="en-US"/>
              <a:t>The FAIR Test</a:t>
            </a:r>
          </a:p>
        </p:txBody>
      </p:sp>
      <p:sp>
        <p:nvSpPr>
          <p:cNvPr id="2" name="Content Placeholder 1">
            <a:extLst>
              <a:ext uri="{FF2B5EF4-FFF2-40B4-BE49-F238E27FC236}">
                <a16:creationId xmlns:a16="http://schemas.microsoft.com/office/drawing/2014/main" id="{CA3FA46A-9848-693B-62CC-7D2903F56735}"/>
              </a:ext>
            </a:extLst>
          </p:cNvPr>
          <p:cNvSpPr>
            <a:spLocks noGrp="1"/>
          </p:cNvSpPr>
          <p:nvPr>
            <p:ph sz="half" idx="1"/>
          </p:nvPr>
        </p:nvSpPr>
        <p:spPr>
          <a:xfrm>
            <a:off x="838200" y="2119256"/>
            <a:ext cx="5181600" cy="4373618"/>
          </a:xfrm>
        </p:spPr>
        <p:txBody>
          <a:bodyPr>
            <a:normAutofit lnSpcReduction="10000"/>
          </a:bodyPr>
          <a:lstStyle/>
          <a:p>
            <a:pPr marL="0" indent="0">
              <a:lnSpc>
                <a:spcPct val="100000"/>
              </a:lnSpc>
              <a:buNone/>
            </a:pPr>
            <a:r>
              <a:rPr lang="en-US" sz="2600"/>
              <a:t>Screeners must pass the FAIR Test, meaning they are:</a:t>
            </a:r>
          </a:p>
          <a:p>
            <a:pPr>
              <a:lnSpc>
                <a:spcPct val="100000"/>
              </a:lnSpc>
              <a:spcBef>
                <a:spcPts val="1800"/>
              </a:spcBef>
            </a:pPr>
            <a:r>
              <a:rPr lang="en-US" sz="2600" b="1"/>
              <a:t>F</a:t>
            </a:r>
            <a:r>
              <a:rPr lang="en-US" sz="2600"/>
              <a:t>easible to implement;</a:t>
            </a:r>
          </a:p>
          <a:p>
            <a:pPr>
              <a:lnSpc>
                <a:spcPct val="100000"/>
              </a:lnSpc>
              <a:spcBef>
                <a:spcPts val="1800"/>
              </a:spcBef>
            </a:pPr>
            <a:r>
              <a:rPr lang="en-US" sz="2600" b="1"/>
              <a:t>A</a:t>
            </a:r>
            <a:r>
              <a:rPr lang="en-US" sz="2600"/>
              <a:t>cceptable to families, students, and educators;</a:t>
            </a:r>
          </a:p>
          <a:p>
            <a:pPr>
              <a:lnSpc>
                <a:spcPct val="100000"/>
              </a:lnSpc>
              <a:spcBef>
                <a:spcPts val="1800"/>
              </a:spcBef>
            </a:pPr>
            <a:r>
              <a:rPr lang="en-US" sz="2600"/>
              <a:t>Effective in producing a positive </a:t>
            </a:r>
            <a:r>
              <a:rPr lang="en-US" sz="2600" b="1"/>
              <a:t>I</a:t>
            </a:r>
            <a:r>
              <a:rPr lang="en-US" sz="2600"/>
              <a:t>mpact; and</a:t>
            </a:r>
          </a:p>
          <a:p>
            <a:pPr>
              <a:lnSpc>
                <a:spcPct val="100000"/>
              </a:lnSpc>
              <a:spcBef>
                <a:spcPts val="1800"/>
              </a:spcBef>
            </a:pPr>
            <a:r>
              <a:rPr lang="en-US" sz="2600" b="1"/>
              <a:t>R</a:t>
            </a:r>
            <a:r>
              <a:rPr lang="en-US" sz="2600"/>
              <a:t>elevant for your identified context.</a:t>
            </a:r>
          </a:p>
          <a:p>
            <a:endParaRPr lang="en-US"/>
          </a:p>
        </p:txBody>
      </p:sp>
      <p:pic>
        <p:nvPicPr>
          <p:cNvPr id="6" name="Content Placeholder 5" descr="A group of people looking at a computer">
            <a:extLst>
              <a:ext uri="{FF2B5EF4-FFF2-40B4-BE49-F238E27FC236}">
                <a16:creationId xmlns:a16="http://schemas.microsoft.com/office/drawing/2014/main" id="{F5C355D6-DA1C-8236-D247-8101F4980DAA}"/>
              </a:ext>
            </a:extLst>
          </p:cNvPr>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6172200" y="2420938"/>
            <a:ext cx="5181600" cy="3454400"/>
          </a:xfrm>
        </p:spPr>
      </p:pic>
    </p:spTree>
    <p:extLst>
      <p:ext uri="{BB962C8B-B14F-4D97-AF65-F5344CB8AC3E}">
        <p14:creationId xmlns:p14="http://schemas.microsoft.com/office/powerpoint/2010/main" val="3603507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222639-D64B-696B-5DAD-16374A4490D5}"/>
              </a:ext>
            </a:extLst>
          </p:cNvPr>
          <p:cNvSpPr>
            <a:spLocks noGrp="1"/>
          </p:cNvSpPr>
          <p:nvPr>
            <p:ph type="title"/>
          </p:nvPr>
        </p:nvSpPr>
        <p:spPr>
          <a:xfrm>
            <a:off x="838200" y="365126"/>
            <a:ext cx="10515600" cy="1042852"/>
          </a:xfrm>
        </p:spPr>
        <p:txBody>
          <a:bodyPr>
            <a:normAutofit/>
          </a:bodyPr>
          <a:lstStyle/>
          <a:p>
            <a:r>
              <a:rPr lang="en-US"/>
              <a:t>Train Staff and Monitor Fidelity</a:t>
            </a:r>
          </a:p>
        </p:txBody>
      </p:sp>
      <p:sp>
        <p:nvSpPr>
          <p:cNvPr id="2" name="Content Placeholder 1">
            <a:extLst>
              <a:ext uri="{FF2B5EF4-FFF2-40B4-BE49-F238E27FC236}">
                <a16:creationId xmlns:a16="http://schemas.microsoft.com/office/drawing/2014/main" id="{BEF5F17F-52BB-C122-4A25-225A09D5C5F2}"/>
              </a:ext>
            </a:extLst>
          </p:cNvPr>
          <p:cNvSpPr>
            <a:spLocks noGrp="1"/>
          </p:cNvSpPr>
          <p:nvPr>
            <p:ph idx="1"/>
          </p:nvPr>
        </p:nvSpPr>
        <p:spPr>
          <a:xfrm>
            <a:off x="838200" y="2087563"/>
            <a:ext cx="10515600" cy="4405312"/>
          </a:xfrm>
        </p:spPr>
        <p:txBody>
          <a:bodyPr>
            <a:normAutofit/>
          </a:bodyPr>
          <a:lstStyle/>
          <a:p>
            <a:pPr>
              <a:spcBef>
                <a:spcPts val="1800"/>
              </a:spcBef>
            </a:pPr>
            <a:r>
              <a:rPr lang="en-US" sz="2600"/>
              <a:t>Ensure that all staff understand the purpose of screening and have the skills to administer the screening assessment with fidelity.</a:t>
            </a:r>
          </a:p>
          <a:p>
            <a:pPr>
              <a:spcBef>
                <a:spcPts val="1800"/>
              </a:spcBef>
            </a:pPr>
            <a:r>
              <a:rPr lang="en-US" sz="2600"/>
              <a:t>Provide training with opportunities to practice using the screening assessment and demonstrate administering the assessment accurately.</a:t>
            </a:r>
          </a:p>
          <a:p>
            <a:pPr>
              <a:spcBef>
                <a:spcPts val="1800"/>
              </a:spcBef>
            </a:pPr>
            <a:r>
              <a:rPr lang="en-US" sz="2600"/>
              <a:t>Observe and offer coaching on administering the screening tool during data collection.</a:t>
            </a:r>
          </a:p>
          <a:p>
            <a:pPr>
              <a:spcBef>
                <a:spcPts val="1800"/>
              </a:spcBef>
            </a:pPr>
            <a:r>
              <a:rPr lang="en-US" sz="2600"/>
              <a:t>Offer coaching and guidance in interpreting and making decisions with screening data.</a:t>
            </a:r>
          </a:p>
        </p:txBody>
      </p:sp>
    </p:spTree>
    <p:extLst>
      <p:ext uri="{BB962C8B-B14F-4D97-AF65-F5344CB8AC3E}">
        <p14:creationId xmlns:p14="http://schemas.microsoft.com/office/powerpoint/2010/main" val="2497004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6110EC-54F8-C30E-472C-58A4E2AF0D21}"/>
              </a:ext>
            </a:extLst>
          </p:cNvPr>
          <p:cNvSpPr>
            <a:spLocks noGrp="1"/>
          </p:cNvSpPr>
          <p:nvPr>
            <p:ph type="title"/>
          </p:nvPr>
        </p:nvSpPr>
        <p:spPr>
          <a:xfrm>
            <a:off x="838200" y="365126"/>
            <a:ext cx="10515600" cy="1042852"/>
          </a:xfrm>
        </p:spPr>
        <p:txBody>
          <a:bodyPr>
            <a:normAutofit/>
          </a:bodyPr>
          <a:lstStyle/>
          <a:p>
            <a:r>
              <a:rPr lang="en-US"/>
              <a:t>Collect and Manage Data</a:t>
            </a:r>
          </a:p>
        </p:txBody>
      </p:sp>
      <p:sp>
        <p:nvSpPr>
          <p:cNvPr id="2" name="Content Placeholder 1">
            <a:extLst>
              <a:ext uri="{FF2B5EF4-FFF2-40B4-BE49-F238E27FC236}">
                <a16:creationId xmlns:a16="http://schemas.microsoft.com/office/drawing/2014/main" id="{6736C4F6-5738-1465-D2A6-6C15C93DE132}"/>
              </a:ext>
            </a:extLst>
          </p:cNvPr>
          <p:cNvSpPr>
            <a:spLocks noGrp="1"/>
          </p:cNvSpPr>
          <p:nvPr>
            <p:ph sz="half" idx="1"/>
          </p:nvPr>
        </p:nvSpPr>
        <p:spPr>
          <a:xfrm>
            <a:off x="838200" y="2119312"/>
            <a:ext cx="5181600" cy="4291319"/>
          </a:xfrm>
        </p:spPr>
        <p:txBody>
          <a:bodyPr>
            <a:normAutofit/>
          </a:bodyPr>
          <a:lstStyle/>
          <a:p>
            <a:pPr>
              <a:spcBef>
                <a:spcPts val="1800"/>
              </a:spcBef>
            </a:pPr>
            <a:r>
              <a:rPr lang="en-US" sz="2400"/>
              <a:t>How will we manage the collected data?</a:t>
            </a:r>
          </a:p>
          <a:p>
            <a:pPr>
              <a:spcBef>
                <a:spcPts val="1800"/>
              </a:spcBef>
            </a:pPr>
            <a:r>
              <a:rPr lang="en-US" sz="2400"/>
              <a:t>Who will oversee organizing, entering, and storing the data securely?</a:t>
            </a:r>
          </a:p>
          <a:p>
            <a:pPr>
              <a:spcBef>
                <a:spcPts val="1800"/>
              </a:spcBef>
            </a:pPr>
            <a:r>
              <a:rPr lang="en-US" sz="2400"/>
              <a:t>Who will have access to the data, and in what form? </a:t>
            </a:r>
          </a:p>
          <a:p>
            <a:pPr>
              <a:spcBef>
                <a:spcPts val="1800"/>
              </a:spcBef>
            </a:pPr>
            <a:r>
              <a:rPr lang="en-US" sz="2400"/>
              <a:t>How will the data be grouped and displayed for administrators, teachers, and parents?</a:t>
            </a:r>
          </a:p>
        </p:txBody>
      </p:sp>
      <p:pic>
        <p:nvPicPr>
          <p:cNvPr id="6" name="Content Placeholder 5" descr="A group of people sitting around a table">
            <a:extLst>
              <a:ext uri="{FF2B5EF4-FFF2-40B4-BE49-F238E27FC236}">
                <a16:creationId xmlns:a16="http://schemas.microsoft.com/office/drawing/2014/main" id="{B7FBFCC4-A68C-89B7-7757-17D4C06B4C84}"/>
              </a:ext>
            </a:extLst>
          </p:cNvPr>
          <p:cNvPicPr>
            <a:picLocks noGrp="1" noChangeAspect="1"/>
          </p:cNvPicPr>
          <p:nvPr>
            <p:ph sz="half" idx="2"/>
          </p:nvPr>
        </p:nvPicPr>
        <p:blipFill>
          <a:blip r:embed="rId3" cstate="print">
            <a:extLst>
              <a:ext uri="{28A0092B-C50C-407E-A947-70E740481C1C}">
                <a14:useLocalDpi xmlns:a14="http://schemas.microsoft.com/office/drawing/2010/main"/>
              </a:ext>
            </a:extLst>
          </a:blip>
          <a:srcRect/>
          <a:stretch/>
        </p:blipFill>
        <p:spPr>
          <a:xfrm>
            <a:off x="6213071" y="2523000"/>
            <a:ext cx="5099858" cy="3250276"/>
          </a:xfrm>
        </p:spPr>
      </p:pic>
      <p:sp>
        <p:nvSpPr>
          <p:cNvPr id="4" name="TextBox 3">
            <a:extLst>
              <a:ext uri="{FF2B5EF4-FFF2-40B4-BE49-F238E27FC236}">
                <a16:creationId xmlns:a16="http://schemas.microsoft.com/office/drawing/2014/main" id="{C15C3280-28FA-3C10-631B-7052F3D53C4B}"/>
              </a:ext>
            </a:extLst>
          </p:cNvPr>
          <p:cNvSpPr txBox="1"/>
          <p:nvPr/>
        </p:nvSpPr>
        <p:spPr>
          <a:xfrm>
            <a:off x="6934200" y="5869186"/>
            <a:ext cx="4419600" cy="307777"/>
          </a:xfrm>
          <a:prstGeom prst="rect">
            <a:avLst/>
          </a:prstGeom>
          <a:noFill/>
        </p:spPr>
        <p:txBody>
          <a:bodyPr wrap="square" lIns="0" rIns="0" rtlCol="0">
            <a:spAutoFit/>
          </a:bodyPr>
          <a:lstStyle/>
          <a:p>
            <a:pPr algn="r"/>
            <a:r>
              <a:rPr lang="en-US" sz="1400">
                <a:latin typeface="Arial" panose="020B0604020202020204" pitchFamily="34" charset="0"/>
                <a:cs typeface="Arial" panose="020B0604020202020204" pitchFamily="34" charset="0"/>
              </a:rPr>
              <a:t>(Missall et al., 2021)</a:t>
            </a:r>
          </a:p>
        </p:txBody>
      </p:sp>
    </p:spTree>
    <p:extLst>
      <p:ext uri="{BB962C8B-B14F-4D97-AF65-F5344CB8AC3E}">
        <p14:creationId xmlns:p14="http://schemas.microsoft.com/office/powerpoint/2010/main" val="3310858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BFA073-727D-B41D-CD0A-1C3824F414DB}"/>
              </a:ext>
            </a:extLst>
          </p:cNvPr>
          <p:cNvSpPr>
            <a:spLocks noGrp="1"/>
          </p:cNvSpPr>
          <p:nvPr>
            <p:ph type="title"/>
          </p:nvPr>
        </p:nvSpPr>
        <p:spPr>
          <a:xfrm>
            <a:off x="838200" y="365126"/>
            <a:ext cx="10515600" cy="1042852"/>
          </a:xfrm>
        </p:spPr>
        <p:txBody>
          <a:bodyPr/>
          <a:lstStyle/>
          <a:p>
            <a:r>
              <a:rPr lang="en-US"/>
              <a:t>Use Screening Data to Inform Instruction</a:t>
            </a:r>
          </a:p>
        </p:txBody>
      </p:sp>
      <p:sp>
        <p:nvSpPr>
          <p:cNvPr id="2" name="Content Placeholder 1">
            <a:extLst>
              <a:ext uri="{FF2B5EF4-FFF2-40B4-BE49-F238E27FC236}">
                <a16:creationId xmlns:a16="http://schemas.microsoft.com/office/drawing/2014/main" id="{A46C706A-B18C-AF9F-E682-F1A0B0A0D125}"/>
              </a:ext>
            </a:extLst>
          </p:cNvPr>
          <p:cNvSpPr>
            <a:spLocks noGrp="1"/>
          </p:cNvSpPr>
          <p:nvPr>
            <p:ph sz="half" idx="1"/>
          </p:nvPr>
        </p:nvSpPr>
        <p:spPr>
          <a:xfrm>
            <a:off x="838200" y="2119256"/>
            <a:ext cx="5181600" cy="4057707"/>
          </a:xfrm>
        </p:spPr>
        <p:txBody>
          <a:bodyPr>
            <a:normAutofit fontScale="92500" lnSpcReduction="10000"/>
          </a:bodyPr>
          <a:lstStyle/>
          <a:p>
            <a:r>
              <a:rPr lang="en-US"/>
              <a:t>Evaluate the effectiveness of core programming or Tier 1:</a:t>
            </a:r>
          </a:p>
          <a:p>
            <a:pPr lvl="1"/>
            <a:r>
              <a:rPr lang="en-US"/>
              <a:t>Overall and in each classroom, how did students perform?</a:t>
            </a:r>
          </a:p>
          <a:p>
            <a:pPr lvl="1"/>
            <a:r>
              <a:rPr lang="en-US"/>
              <a:t>Are at least 80% of students meeting the benchmarks?</a:t>
            </a:r>
          </a:p>
          <a:p>
            <a:pPr lvl="1"/>
            <a:r>
              <a:rPr lang="en-US"/>
              <a:t>For different groups, how did students perform?</a:t>
            </a:r>
          </a:p>
          <a:p>
            <a:r>
              <a:rPr lang="en-US"/>
              <a:t>Make decisions about individual student supports</a:t>
            </a:r>
          </a:p>
          <a:p>
            <a:pPr lvl="1"/>
            <a:r>
              <a:rPr lang="en-US"/>
              <a:t>How did the student perform relative to the benchmark? </a:t>
            </a:r>
          </a:p>
        </p:txBody>
      </p:sp>
      <p:pic>
        <p:nvPicPr>
          <p:cNvPr id="6" name="Content Placeholder 5" descr="A group of children sitting on the floor&#10;">
            <a:extLst>
              <a:ext uri="{FF2B5EF4-FFF2-40B4-BE49-F238E27FC236}">
                <a16:creationId xmlns:a16="http://schemas.microsoft.com/office/drawing/2014/main" id="{2D723811-44BE-16E4-7804-1C572673F48A}"/>
              </a:ext>
            </a:extLst>
          </p:cNvPr>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6173585" y="2421169"/>
            <a:ext cx="5178829" cy="3453938"/>
          </a:xfrm>
        </p:spPr>
      </p:pic>
    </p:spTree>
    <p:extLst>
      <p:ext uri="{BB962C8B-B14F-4D97-AF65-F5344CB8AC3E}">
        <p14:creationId xmlns:p14="http://schemas.microsoft.com/office/powerpoint/2010/main" val="2982756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12215C-BFD8-5049-8C86-A7DCAA965350}"/>
              </a:ext>
            </a:extLst>
          </p:cNvPr>
          <p:cNvSpPr>
            <a:spLocks noGrp="1"/>
          </p:cNvSpPr>
          <p:nvPr>
            <p:ph type="title"/>
          </p:nvPr>
        </p:nvSpPr>
        <p:spPr/>
        <p:txBody>
          <a:bodyPr/>
          <a:lstStyle/>
          <a:p>
            <a:r>
              <a:rPr lang="en-US"/>
              <a:t>Agenda</a:t>
            </a:r>
          </a:p>
        </p:txBody>
      </p:sp>
      <p:sp>
        <p:nvSpPr>
          <p:cNvPr id="2" name="Content Placeholder 1">
            <a:extLst>
              <a:ext uri="{FF2B5EF4-FFF2-40B4-BE49-F238E27FC236}">
                <a16:creationId xmlns:a16="http://schemas.microsoft.com/office/drawing/2014/main" id="{75F77C0A-F34B-2B3F-484B-7459BE442120}"/>
              </a:ext>
            </a:extLst>
          </p:cNvPr>
          <p:cNvSpPr>
            <a:spLocks noGrp="1"/>
          </p:cNvSpPr>
          <p:nvPr>
            <p:ph idx="1"/>
          </p:nvPr>
        </p:nvSpPr>
        <p:spPr/>
        <p:txBody>
          <a:bodyPr>
            <a:normAutofit lnSpcReduction="10000"/>
          </a:bodyPr>
          <a:lstStyle/>
          <a:p>
            <a:pPr>
              <a:lnSpc>
                <a:spcPct val="135000"/>
              </a:lnSpc>
              <a:spcBef>
                <a:spcPts val="1200"/>
              </a:spcBef>
            </a:pPr>
            <a:r>
              <a:rPr lang="en-US"/>
              <a:t>Importance of Early Language and Literacy Development in Pre-K</a:t>
            </a:r>
          </a:p>
          <a:p>
            <a:pPr>
              <a:lnSpc>
                <a:spcPct val="135000"/>
              </a:lnSpc>
              <a:spcBef>
                <a:spcPts val="1200"/>
              </a:spcBef>
            </a:pPr>
            <a:r>
              <a:rPr lang="en-US"/>
              <a:t>O</a:t>
            </a:r>
            <a:r>
              <a:rPr lang="en-US" sz="2800"/>
              <a:t>verview of Pre-K Language and Literacy Assessment</a:t>
            </a:r>
          </a:p>
          <a:p>
            <a:pPr>
              <a:lnSpc>
                <a:spcPct val="135000"/>
              </a:lnSpc>
              <a:spcBef>
                <a:spcPts val="1200"/>
              </a:spcBef>
            </a:pPr>
            <a:r>
              <a:rPr lang="en-US" sz="2800"/>
              <a:t>Getting Started with Pre-K Language and Literacy Screening </a:t>
            </a:r>
          </a:p>
          <a:p>
            <a:pPr>
              <a:lnSpc>
                <a:spcPct val="135000"/>
              </a:lnSpc>
              <a:spcBef>
                <a:spcPts val="1200"/>
              </a:spcBef>
            </a:pPr>
            <a:r>
              <a:rPr lang="en-US" sz="2800"/>
              <a:t>Using Informal Assessments to Support Instruction</a:t>
            </a:r>
          </a:p>
          <a:p>
            <a:pPr>
              <a:lnSpc>
                <a:spcPct val="135000"/>
              </a:lnSpc>
              <a:spcBef>
                <a:spcPts val="1200"/>
              </a:spcBef>
            </a:pPr>
            <a:r>
              <a:rPr lang="en-US" sz="2800"/>
              <a:t>Summary</a:t>
            </a:r>
          </a:p>
          <a:p>
            <a:pPr marL="0" indent="0">
              <a:buNone/>
            </a:pPr>
            <a:endParaRPr lang="en-US"/>
          </a:p>
        </p:txBody>
      </p:sp>
    </p:spTree>
    <p:extLst>
      <p:ext uri="{BB962C8B-B14F-4D97-AF65-F5344CB8AC3E}">
        <p14:creationId xmlns:p14="http://schemas.microsoft.com/office/powerpoint/2010/main" val="17668908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BFA073-727D-B41D-CD0A-1C3824F414DB}"/>
              </a:ext>
            </a:extLst>
          </p:cNvPr>
          <p:cNvSpPr>
            <a:spLocks noGrp="1"/>
          </p:cNvSpPr>
          <p:nvPr>
            <p:ph type="title"/>
          </p:nvPr>
        </p:nvSpPr>
        <p:spPr>
          <a:xfrm>
            <a:off x="838200" y="365126"/>
            <a:ext cx="10515600" cy="1042852"/>
          </a:xfrm>
        </p:spPr>
        <p:txBody>
          <a:bodyPr>
            <a:normAutofit fontScale="90000"/>
          </a:bodyPr>
          <a:lstStyle/>
          <a:p>
            <a:r>
              <a:rPr lang="en-US"/>
              <a:t>Use Screening Data to Inform Instruction (Fall)</a:t>
            </a:r>
          </a:p>
        </p:txBody>
      </p:sp>
      <p:sp>
        <p:nvSpPr>
          <p:cNvPr id="2" name="Content Placeholder 1">
            <a:extLst>
              <a:ext uri="{FF2B5EF4-FFF2-40B4-BE49-F238E27FC236}">
                <a16:creationId xmlns:a16="http://schemas.microsoft.com/office/drawing/2014/main" id="{A46C706A-B18C-AF9F-E682-F1A0B0A0D125}"/>
              </a:ext>
            </a:extLst>
          </p:cNvPr>
          <p:cNvSpPr>
            <a:spLocks noGrp="1"/>
          </p:cNvSpPr>
          <p:nvPr>
            <p:ph sz="half" idx="1"/>
          </p:nvPr>
        </p:nvSpPr>
        <p:spPr>
          <a:xfrm>
            <a:off x="838200" y="2119256"/>
            <a:ext cx="5181600" cy="4057707"/>
          </a:xfrm>
        </p:spPr>
        <p:txBody>
          <a:bodyPr>
            <a:normAutofit/>
          </a:bodyPr>
          <a:lstStyle/>
          <a:p>
            <a:pPr>
              <a:spcBef>
                <a:spcPts val="1800"/>
              </a:spcBef>
            </a:pPr>
            <a:r>
              <a:rPr lang="en-US" sz="2400"/>
              <a:t>How will we use fall data to plan classroom/Tier 1 instruction and support all students?</a:t>
            </a:r>
          </a:p>
          <a:p>
            <a:pPr>
              <a:spcBef>
                <a:spcPts val="1800"/>
              </a:spcBef>
            </a:pPr>
            <a:r>
              <a:rPr lang="en-US" sz="2400"/>
              <a:t>What additional experiences would benefit students who are identified as needing extra support on fall screenings?</a:t>
            </a:r>
          </a:p>
          <a:p>
            <a:pPr>
              <a:spcBef>
                <a:spcPts val="1800"/>
              </a:spcBef>
            </a:pPr>
            <a:r>
              <a:rPr lang="en-US" sz="2400"/>
              <a:t>What evidence-based resources could we incorporate at Tier 1? </a:t>
            </a:r>
          </a:p>
        </p:txBody>
      </p:sp>
      <p:pic>
        <p:nvPicPr>
          <p:cNvPr id="8" name="Content Placeholder 7" descr="A group of people sitting around a table looking at a computer screen.">
            <a:extLst>
              <a:ext uri="{FF2B5EF4-FFF2-40B4-BE49-F238E27FC236}">
                <a16:creationId xmlns:a16="http://schemas.microsoft.com/office/drawing/2014/main" id="{4673B885-6221-C35C-0BB2-E3AB086A897F}"/>
              </a:ext>
            </a:extLst>
          </p:cNvPr>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6173585" y="2421169"/>
            <a:ext cx="5178829" cy="3453938"/>
          </a:xfrm>
        </p:spPr>
      </p:pic>
      <p:sp>
        <p:nvSpPr>
          <p:cNvPr id="4" name="TextBox 3">
            <a:extLst>
              <a:ext uri="{FF2B5EF4-FFF2-40B4-BE49-F238E27FC236}">
                <a16:creationId xmlns:a16="http://schemas.microsoft.com/office/drawing/2014/main" id="{E091D81D-FE0E-DBE3-5FEE-5E4E6A0B49E7}"/>
              </a:ext>
            </a:extLst>
          </p:cNvPr>
          <p:cNvSpPr txBox="1"/>
          <p:nvPr/>
        </p:nvSpPr>
        <p:spPr>
          <a:xfrm>
            <a:off x="7012858" y="5984950"/>
            <a:ext cx="4339556" cy="307777"/>
          </a:xfrm>
          <a:prstGeom prst="rect">
            <a:avLst/>
          </a:prstGeom>
          <a:noFill/>
        </p:spPr>
        <p:txBody>
          <a:bodyPr wrap="square" lIns="0" rIns="0" rtlCol="0">
            <a:spAutoFit/>
          </a:bodyPr>
          <a:lstStyle/>
          <a:p>
            <a:pPr algn="r"/>
            <a:r>
              <a:rPr lang="en-US" sz="1400">
                <a:latin typeface="Arial" panose="020B0604020202020204" pitchFamily="34" charset="0"/>
                <a:cs typeface="Arial" panose="020B0604020202020204" pitchFamily="34" charset="0"/>
              </a:rPr>
              <a:t>(Missall et al., 2021)</a:t>
            </a:r>
          </a:p>
        </p:txBody>
      </p:sp>
    </p:spTree>
    <p:extLst>
      <p:ext uri="{BB962C8B-B14F-4D97-AF65-F5344CB8AC3E}">
        <p14:creationId xmlns:p14="http://schemas.microsoft.com/office/powerpoint/2010/main" val="26317525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1B2933-1C95-FE27-DA47-8DB76A43DCCD}"/>
              </a:ext>
            </a:extLst>
          </p:cNvPr>
          <p:cNvSpPr>
            <a:spLocks noGrp="1"/>
          </p:cNvSpPr>
          <p:nvPr>
            <p:ph type="title"/>
          </p:nvPr>
        </p:nvSpPr>
        <p:spPr>
          <a:xfrm>
            <a:off x="838200" y="365126"/>
            <a:ext cx="10515600" cy="1042852"/>
          </a:xfrm>
        </p:spPr>
        <p:txBody>
          <a:bodyPr>
            <a:normAutofit fontScale="90000"/>
          </a:bodyPr>
          <a:lstStyle/>
          <a:p>
            <a:r>
              <a:rPr lang="en-US"/>
              <a:t>Use Screening Data to Inform Instruction (Winter–Spring) </a:t>
            </a:r>
          </a:p>
        </p:txBody>
      </p:sp>
      <p:sp>
        <p:nvSpPr>
          <p:cNvPr id="2" name="Content Placeholder 1">
            <a:extLst>
              <a:ext uri="{FF2B5EF4-FFF2-40B4-BE49-F238E27FC236}">
                <a16:creationId xmlns:a16="http://schemas.microsoft.com/office/drawing/2014/main" id="{E27AB265-A64C-6A79-2EF7-B6F19350DE06}"/>
              </a:ext>
            </a:extLst>
          </p:cNvPr>
          <p:cNvSpPr>
            <a:spLocks noGrp="1"/>
          </p:cNvSpPr>
          <p:nvPr>
            <p:ph idx="1"/>
          </p:nvPr>
        </p:nvSpPr>
        <p:spPr>
          <a:xfrm>
            <a:off x="838200" y="2086984"/>
            <a:ext cx="10515600" cy="4052559"/>
          </a:xfrm>
        </p:spPr>
        <p:txBody>
          <a:bodyPr>
            <a:noAutofit/>
          </a:bodyPr>
          <a:lstStyle/>
          <a:p>
            <a:pPr>
              <a:spcBef>
                <a:spcPts val="1800"/>
              </a:spcBef>
            </a:pPr>
            <a:r>
              <a:rPr lang="en-US" sz="2400"/>
              <a:t>What do the data tell us about Tier 1 instruction? </a:t>
            </a:r>
          </a:p>
          <a:p>
            <a:pPr>
              <a:spcBef>
                <a:spcPts val="1800"/>
              </a:spcBef>
            </a:pPr>
            <a:r>
              <a:rPr lang="en-US" sz="2400"/>
              <a:t>What additional experiences would benefit students who are identified as needing extra support?</a:t>
            </a:r>
          </a:p>
          <a:p>
            <a:pPr>
              <a:spcBef>
                <a:spcPts val="1800"/>
              </a:spcBef>
            </a:pPr>
            <a:r>
              <a:rPr lang="en-US" sz="2400"/>
              <a:t>What do the data tell us about student learning across the year? </a:t>
            </a:r>
          </a:p>
          <a:p>
            <a:pPr>
              <a:spcBef>
                <a:spcPts val="1800"/>
              </a:spcBef>
            </a:pPr>
            <a:r>
              <a:rPr lang="en-US" sz="2400"/>
              <a:t>What information will be shared across classrooms or programs as students transition? </a:t>
            </a:r>
          </a:p>
          <a:p>
            <a:pPr>
              <a:spcBef>
                <a:spcPts val="1800"/>
              </a:spcBef>
            </a:pPr>
            <a:r>
              <a:rPr lang="en-US" sz="2400"/>
              <a:t>What can we celebrate about this year? </a:t>
            </a:r>
          </a:p>
          <a:p>
            <a:pPr>
              <a:spcBef>
                <a:spcPts val="1800"/>
              </a:spcBef>
            </a:pPr>
            <a:r>
              <a:rPr lang="en-US" sz="2400"/>
              <a:t>What adjustments or refinements will improve the process next year?</a:t>
            </a:r>
          </a:p>
        </p:txBody>
      </p:sp>
      <p:sp>
        <p:nvSpPr>
          <p:cNvPr id="4" name="TextBox 3">
            <a:extLst>
              <a:ext uri="{FF2B5EF4-FFF2-40B4-BE49-F238E27FC236}">
                <a16:creationId xmlns:a16="http://schemas.microsoft.com/office/drawing/2014/main" id="{AFFA41D0-A1F2-B3FB-EA23-0C67B03F507B}"/>
              </a:ext>
            </a:extLst>
          </p:cNvPr>
          <p:cNvSpPr txBox="1"/>
          <p:nvPr/>
        </p:nvSpPr>
        <p:spPr>
          <a:xfrm>
            <a:off x="6934200" y="6060204"/>
            <a:ext cx="4419600" cy="307777"/>
          </a:xfrm>
          <a:prstGeom prst="rect">
            <a:avLst/>
          </a:prstGeom>
          <a:noFill/>
        </p:spPr>
        <p:txBody>
          <a:bodyPr wrap="square" lIns="0" rIns="0" rtlCol="0">
            <a:spAutoFit/>
          </a:bodyPr>
          <a:lstStyle/>
          <a:p>
            <a:pPr algn="r"/>
            <a:r>
              <a:rPr lang="en-US" sz="1400">
                <a:latin typeface="Arial" panose="020B0604020202020204" pitchFamily="34" charset="0"/>
                <a:cs typeface="Arial" panose="020B0604020202020204" pitchFamily="34" charset="0"/>
              </a:rPr>
              <a:t>(Missall et al., 2021)</a:t>
            </a:r>
          </a:p>
        </p:txBody>
      </p:sp>
    </p:spTree>
    <p:extLst>
      <p:ext uri="{BB962C8B-B14F-4D97-AF65-F5344CB8AC3E}">
        <p14:creationId xmlns:p14="http://schemas.microsoft.com/office/powerpoint/2010/main" val="18889812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487EDC-04C7-D87A-134B-FAB23C96D8B0}"/>
              </a:ext>
            </a:extLst>
          </p:cNvPr>
          <p:cNvSpPr>
            <a:spLocks noGrp="1"/>
          </p:cNvSpPr>
          <p:nvPr>
            <p:ph type="title"/>
          </p:nvPr>
        </p:nvSpPr>
        <p:spPr>
          <a:xfrm>
            <a:off x="838200" y="365126"/>
            <a:ext cx="10515600" cy="1042852"/>
          </a:xfrm>
        </p:spPr>
        <p:txBody>
          <a:bodyPr>
            <a:normAutofit fontScale="90000"/>
          </a:bodyPr>
          <a:lstStyle/>
          <a:p>
            <a:r>
              <a:rPr lang="en-US"/>
              <a:t>Students With Disabilities and Pre-K Language and Literacy Screening</a:t>
            </a:r>
          </a:p>
        </p:txBody>
      </p:sp>
      <p:sp>
        <p:nvSpPr>
          <p:cNvPr id="2" name="Content Placeholder 1">
            <a:extLst>
              <a:ext uri="{FF2B5EF4-FFF2-40B4-BE49-F238E27FC236}">
                <a16:creationId xmlns:a16="http://schemas.microsoft.com/office/drawing/2014/main" id="{7B092A69-663B-D727-B6BF-77F9F4D28783}"/>
              </a:ext>
            </a:extLst>
          </p:cNvPr>
          <p:cNvSpPr>
            <a:spLocks noGrp="1"/>
          </p:cNvSpPr>
          <p:nvPr>
            <p:ph idx="1"/>
          </p:nvPr>
        </p:nvSpPr>
        <p:spPr>
          <a:xfrm>
            <a:off x="838200" y="2440316"/>
            <a:ext cx="10515600" cy="3479222"/>
          </a:xfrm>
        </p:spPr>
        <p:txBody>
          <a:bodyPr/>
          <a:lstStyle/>
          <a:p>
            <a:r>
              <a:rPr lang="en-US"/>
              <a:t>Screening is a universal Tier 1 approach and should include students with disabilities. </a:t>
            </a:r>
          </a:p>
          <a:p>
            <a:pPr>
              <a:spcBef>
                <a:spcPts val="1800"/>
              </a:spcBef>
            </a:pPr>
            <a:r>
              <a:rPr lang="en-US"/>
              <a:t>Pre-K language and literacy screening data can help teams understand the learning needs of students with disabilities and improve instruction and supports for these students. </a:t>
            </a:r>
          </a:p>
          <a:p>
            <a:endParaRPr lang="en-US"/>
          </a:p>
        </p:txBody>
      </p:sp>
    </p:spTree>
    <p:extLst>
      <p:ext uri="{BB962C8B-B14F-4D97-AF65-F5344CB8AC3E}">
        <p14:creationId xmlns:p14="http://schemas.microsoft.com/office/powerpoint/2010/main" val="15664592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268565-23FE-0F5B-5877-D3467056EC98}"/>
              </a:ext>
            </a:extLst>
          </p:cNvPr>
          <p:cNvSpPr>
            <a:spLocks noGrp="1"/>
          </p:cNvSpPr>
          <p:nvPr>
            <p:ph type="title"/>
          </p:nvPr>
        </p:nvSpPr>
        <p:spPr/>
        <p:txBody>
          <a:bodyPr>
            <a:normAutofit/>
          </a:bodyPr>
          <a:lstStyle/>
          <a:p>
            <a:r>
              <a:rPr lang="en-US">
                <a:solidFill>
                  <a:srgbClr val="273382"/>
                </a:solidFill>
              </a:rPr>
              <a:t>Using Informal Assessments to Support Instruction</a:t>
            </a:r>
          </a:p>
        </p:txBody>
      </p:sp>
      <p:sp>
        <p:nvSpPr>
          <p:cNvPr id="5" name="Slide Number Placeholder 4">
            <a:extLst>
              <a:ext uri="{FF2B5EF4-FFF2-40B4-BE49-F238E27FC236}">
                <a16:creationId xmlns:a16="http://schemas.microsoft.com/office/drawing/2014/main" id="{C9C0CA91-7BA8-215F-0617-D8D090C494B8}"/>
              </a:ext>
            </a:extLst>
          </p:cNvPr>
          <p:cNvSpPr>
            <a:spLocks noGrp="1"/>
          </p:cNvSpPr>
          <p:nvPr>
            <p:ph type="sldNum" sz="quarter" idx="4294967295"/>
          </p:nvPr>
        </p:nvSpPr>
        <p:spPr>
          <a:xfrm>
            <a:off x="0" y="6423025"/>
            <a:ext cx="242888" cy="246063"/>
          </a:xfrm>
          <a:prstGeom prst="rect">
            <a:avLst/>
          </a:prstGeom>
        </p:spPr>
        <p:txBody>
          <a:bodyPr vert="horz" wrap="none" lIns="0" tIns="45720" rIns="0" bIns="45720" rtlCol="0" anchor="b"/>
          <a:lstStyle>
            <a:defPPr>
              <a:defRPr lang="en-US"/>
            </a:defPPr>
            <a:lvl1pPr marL="0" algn="r" defTabSz="914400" rtl="0" eaLnBrk="1" latinLnBrk="0" hangingPunct="1">
              <a:lnSpc>
                <a:spcPct val="0"/>
              </a:lnSpc>
              <a:spcBef>
                <a:spcPts val="0"/>
              </a:spcBef>
              <a:spcAft>
                <a:spcPts val="0"/>
              </a:spcAft>
              <a:defRPr sz="1000" b="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6EC4586-FD86-41B3-95B6-58F34DF6C22C}" type="slidenum">
              <a:rPr lang="en-US" smtClean="0"/>
              <a:pPr/>
              <a:t>33</a:t>
            </a:fld>
            <a:endParaRPr lang="en-US"/>
          </a:p>
        </p:txBody>
      </p:sp>
    </p:spTree>
    <p:extLst>
      <p:ext uri="{BB962C8B-B14F-4D97-AF65-F5344CB8AC3E}">
        <p14:creationId xmlns:p14="http://schemas.microsoft.com/office/powerpoint/2010/main" val="5878885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9E4832-72F9-1AA0-9741-E53964686F87}"/>
              </a:ext>
            </a:extLst>
          </p:cNvPr>
          <p:cNvSpPr>
            <a:spLocks noGrp="1"/>
          </p:cNvSpPr>
          <p:nvPr>
            <p:ph type="title"/>
          </p:nvPr>
        </p:nvSpPr>
        <p:spPr/>
        <p:txBody>
          <a:bodyPr/>
          <a:lstStyle/>
          <a:p>
            <a:r>
              <a:rPr lang="en-US"/>
              <a:t>Formative Assessments</a:t>
            </a:r>
          </a:p>
        </p:txBody>
      </p:sp>
      <p:pic>
        <p:nvPicPr>
          <p:cNvPr id="10" name="Picture 9" descr="An icon representing a graph with an increasing trend.">
            <a:extLst>
              <a:ext uri="{FF2B5EF4-FFF2-40B4-BE49-F238E27FC236}">
                <a16:creationId xmlns:a16="http://schemas.microsoft.com/office/drawing/2014/main" id="{0160A50D-B950-9413-481A-D4556EBF7AAD}"/>
              </a:ext>
            </a:extLst>
          </p:cNvPr>
          <p:cNvPicPr>
            <a:picLocks noChangeAspect="1"/>
          </p:cNvPicPr>
          <p:nvPr/>
        </p:nvPicPr>
        <p:blipFill>
          <a:blip r:embed="rId3"/>
          <a:stretch>
            <a:fillRect/>
          </a:stretch>
        </p:blipFill>
        <p:spPr>
          <a:xfrm>
            <a:off x="10545377" y="297846"/>
            <a:ext cx="914479" cy="914479"/>
          </a:xfrm>
          <a:prstGeom prst="rect">
            <a:avLst/>
          </a:prstGeom>
          <a:solidFill>
            <a:schemeClr val="bg1"/>
          </a:solidFill>
        </p:spPr>
      </p:pic>
      <p:graphicFrame>
        <p:nvGraphicFramePr>
          <p:cNvPr id="4" name="Content Placeholder 3" descr="Image outlines the purpose, focus, and timeframe for formative assessments. The purpose of formative assessments is to monitor students' learning to provide ongoing feedback to inform instruction. The focus of formative assessments is for all students, and progress monitoring should be administered for students identified as needing extra support. ">
            <a:extLst>
              <a:ext uri="{FF2B5EF4-FFF2-40B4-BE49-F238E27FC236}">
                <a16:creationId xmlns:a16="http://schemas.microsoft.com/office/drawing/2014/main" id="{DF0582CD-075F-0EC3-0219-38E98EFCE69D}"/>
              </a:ext>
            </a:extLst>
          </p:cNvPr>
          <p:cNvGraphicFramePr>
            <a:graphicFrameLocks noGrp="1"/>
          </p:cNvGraphicFramePr>
          <p:nvPr>
            <p:ph idx="1"/>
            <p:extLst>
              <p:ext uri="{D42A27DB-BD31-4B8C-83A1-F6EECF244321}">
                <p14:modId xmlns:p14="http://schemas.microsoft.com/office/powerpoint/2010/main" val="1125311537"/>
              </p:ext>
            </p:extLst>
          </p:nvPr>
        </p:nvGraphicFramePr>
        <p:xfrm>
          <a:off x="0" y="2077624"/>
          <a:ext cx="11002617" cy="31702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81F56A75-608F-6E2C-D10B-1956474C05D8}"/>
              </a:ext>
            </a:extLst>
          </p:cNvPr>
          <p:cNvSpPr txBox="1"/>
          <p:nvPr/>
        </p:nvSpPr>
        <p:spPr>
          <a:xfrm>
            <a:off x="1262270" y="5456583"/>
            <a:ext cx="9919252" cy="646331"/>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*Progress monitoring is a formal type of formative assessment that educators typically use with students who need extra support. </a:t>
            </a:r>
          </a:p>
        </p:txBody>
      </p:sp>
    </p:spTree>
    <p:extLst>
      <p:ext uri="{BB962C8B-B14F-4D97-AF65-F5344CB8AC3E}">
        <p14:creationId xmlns:p14="http://schemas.microsoft.com/office/powerpoint/2010/main" val="1323258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5FDD7-C9B3-EC9A-1620-D8A6C8D0F483}"/>
              </a:ext>
            </a:extLst>
          </p:cNvPr>
          <p:cNvSpPr>
            <a:spLocks noGrp="1"/>
          </p:cNvSpPr>
          <p:nvPr>
            <p:ph type="title"/>
          </p:nvPr>
        </p:nvSpPr>
        <p:spPr>
          <a:xfrm>
            <a:off x="838200" y="365126"/>
            <a:ext cx="10515600" cy="1042852"/>
          </a:xfrm>
        </p:spPr>
        <p:txBody>
          <a:bodyPr/>
          <a:lstStyle/>
          <a:p>
            <a:r>
              <a:rPr lang="en-US"/>
              <a:t>Informal Strategies for Assessment</a:t>
            </a:r>
          </a:p>
        </p:txBody>
      </p:sp>
      <p:sp>
        <p:nvSpPr>
          <p:cNvPr id="3" name="Content Placeholder 2">
            <a:extLst>
              <a:ext uri="{FF2B5EF4-FFF2-40B4-BE49-F238E27FC236}">
                <a16:creationId xmlns:a16="http://schemas.microsoft.com/office/drawing/2014/main" id="{55F8D261-298E-2A80-3DDB-618502C56930}"/>
              </a:ext>
            </a:extLst>
          </p:cNvPr>
          <p:cNvSpPr>
            <a:spLocks noGrp="1"/>
          </p:cNvSpPr>
          <p:nvPr>
            <p:ph sz="half" idx="1"/>
          </p:nvPr>
        </p:nvSpPr>
        <p:spPr>
          <a:xfrm>
            <a:off x="838200" y="2119256"/>
            <a:ext cx="5181600" cy="4057707"/>
          </a:xfrm>
        </p:spPr>
        <p:txBody>
          <a:bodyPr/>
          <a:lstStyle/>
          <a:p>
            <a:pPr marL="0" indent="0">
              <a:buNone/>
            </a:pPr>
            <a:r>
              <a:rPr lang="en-US"/>
              <a:t>Strategies include:</a:t>
            </a:r>
          </a:p>
          <a:p>
            <a:r>
              <a:rPr lang="en-US"/>
              <a:t>Observations</a:t>
            </a:r>
          </a:p>
          <a:p>
            <a:pPr>
              <a:spcBef>
                <a:spcPts val="1800"/>
              </a:spcBef>
            </a:pPr>
            <a:r>
              <a:rPr lang="en-US"/>
              <a:t>Work samples</a:t>
            </a:r>
          </a:p>
          <a:p>
            <a:pPr>
              <a:spcBef>
                <a:spcPts val="1800"/>
              </a:spcBef>
            </a:pPr>
            <a:r>
              <a:rPr lang="en-US"/>
              <a:t>Structured tasks</a:t>
            </a:r>
          </a:p>
          <a:p>
            <a:pPr>
              <a:spcBef>
                <a:spcPts val="1800"/>
              </a:spcBef>
            </a:pPr>
            <a:r>
              <a:rPr lang="en-US"/>
              <a:t>Common formative assessments</a:t>
            </a:r>
          </a:p>
          <a:p>
            <a:pPr>
              <a:spcBef>
                <a:spcPts val="1800"/>
              </a:spcBef>
            </a:pPr>
            <a:r>
              <a:rPr lang="en-US"/>
              <a:t>Family interviews</a:t>
            </a:r>
          </a:p>
        </p:txBody>
      </p:sp>
      <p:pic>
        <p:nvPicPr>
          <p:cNvPr id="10" name="Content Placeholder 9" descr="A person helping a child with school work.">
            <a:extLst>
              <a:ext uri="{FF2B5EF4-FFF2-40B4-BE49-F238E27FC236}">
                <a16:creationId xmlns:a16="http://schemas.microsoft.com/office/drawing/2014/main" id="{54EDE4D7-4D0F-33E0-4686-2600E777FD43}"/>
              </a:ext>
            </a:extLst>
          </p:cNvPr>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6173585" y="2421169"/>
            <a:ext cx="5178829" cy="3453938"/>
          </a:xfrm>
        </p:spPr>
      </p:pic>
    </p:spTree>
    <p:extLst>
      <p:ext uri="{BB962C8B-B14F-4D97-AF65-F5344CB8AC3E}">
        <p14:creationId xmlns:p14="http://schemas.microsoft.com/office/powerpoint/2010/main" val="15980036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8FEA12-883B-BFE3-AFB4-951291F2CB70}"/>
              </a:ext>
            </a:extLst>
          </p:cNvPr>
          <p:cNvSpPr>
            <a:spLocks noGrp="1"/>
          </p:cNvSpPr>
          <p:nvPr>
            <p:ph type="title"/>
          </p:nvPr>
        </p:nvSpPr>
        <p:spPr>
          <a:xfrm>
            <a:off x="838200" y="365126"/>
            <a:ext cx="10515600" cy="1042852"/>
          </a:xfrm>
        </p:spPr>
        <p:txBody>
          <a:bodyPr>
            <a:normAutofit/>
          </a:bodyPr>
          <a:lstStyle/>
          <a:p>
            <a:r>
              <a:rPr lang="en-US"/>
              <a:t>Examples of Informal Assessment Tasks</a:t>
            </a:r>
          </a:p>
        </p:txBody>
      </p:sp>
      <p:sp>
        <p:nvSpPr>
          <p:cNvPr id="2" name="Content Placeholder 1">
            <a:extLst>
              <a:ext uri="{FF2B5EF4-FFF2-40B4-BE49-F238E27FC236}">
                <a16:creationId xmlns:a16="http://schemas.microsoft.com/office/drawing/2014/main" id="{7365F55E-9E21-F9A1-26CC-3C05E0C3F36A}"/>
              </a:ext>
            </a:extLst>
          </p:cNvPr>
          <p:cNvSpPr>
            <a:spLocks noGrp="1"/>
          </p:cNvSpPr>
          <p:nvPr>
            <p:ph idx="1"/>
          </p:nvPr>
        </p:nvSpPr>
        <p:spPr>
          <a:xfrm>
            <a:off x="838200" y="2086984"/>
            <a:ext cx="10515600" cy="4052559"/>
          </a:xfrm>
        </p:spPr>
        <p:txBody>
          <a:bodyPr>
            <a:normAutofit fontScale="92500"/>
          </a:bodyPr>
          <a:lstStyle/>
          <a:p>
            <a:r>
              <a:rPr lang="en-US"/>
              <a:t>Phonological awareness includes:</a:t>
            </a:r>
          </a:p>
          <a:p>
            <a:pPr lvl="1"/>
            <a:r>
              <a:rPr lang="en-US"/>
              <a:t>Recognizing words (e.g., “How many words are in this sentence?”)</a:t>
            </a:r>
          </a:p>
          <a:p>
            <a:pPr lvl="1"/>
            <a:r>
              <a:rPr lang="en-US"/>
              <a:t>Rhymes (e.g., “Do these words rhyme?”)</a:t>
            </a:r>
          </a:p>
          <a:p>
            <a:pPr lvl="1"/>
            <a:r>
              <a:rPr lang="en-US"/>
              <a:t>Blending (e.g., “/A/ … /T/, what word is that?”</a:t>
            </a:r>
          </a:p>
          <a:p>
            <a:r>
              <a:rPr lang="en-US"/>
              <a:t>Alphabet knowledge includes:</a:t>
            </a:r>
          </a:p>
          <a:p>
            <a:pPr lvl="1"/>
            <a:r>
              <a:rPr lang="en-US"/>
              <a:t>Letter recognition (e.g., “Can you tell me what letter this is?”)</a:t>
            </a:r>
          </a:p>
          <a:p>
            <a:pPr lvl="1"/>
            <a:r>
              <a:rPr lang="en-US"/>
              <a:t>Letter-sound relationship (e.g., “Can you tell me what sound it makes?”)</a:t>
            </a:r>
          </a:p>
          <a:p>
            <a:r>
              <a:rPr lang="en-US"/>
              <a:t>Print concepts includes:</a:t>
            </a:r>
          </a:p>
          <a:p>
            <a:pPr lvl="1"/>
            <a:r>
              <a:rPr lang="en-US"/>
              <a:t>“Can you show me the front cover of this book?” </a:t>
            </a:r>
          </a:p>
          <a:p>
            <a:pPr lvl="1"/>
            <a:r>
              <a:rPr lang="en-US"/>
              <a:t>“Can you show me a word?”</a:t>
            </a:r>
          </a:p>
          <a:p>
            <a:endParaRPr lang="en-US"/>
          </a:p>
        </p:txBody>
      </p:sp>
    </p:spTree>
    <p:extLst>
      <p:ext uri="{BB962C8B-B14F-4D97-AF65-F5344CB8AC3E}">
        <p14:creationId xmlns:p14="http://schemas.microsoft.com/office/powerpoint/2010/main" val="19275630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020642-A6D1-212F-FAFD-27A559747E18}"/>
              </a:ext>
            </a:extLst>
          </p:cNvPr>
          <p:cNvSpPr>
            <a:spLocks noGrp="1"/>
          </p:cNvSpPr>
          <p:nvPr>
            <p:ph type="title"/>
          </p:nvPr>
        </p:nvSpPr>
        <p:spPr/>
        <p:txBody>
          <a:bodyPr/>
          <a:lstStyle/>
          <a:p>
            <a:r>
              <a:rPr lang="en-US"/>
              <a:t>Tracking Informal Formative Data</a:t>
            </a:r>
          </a:p>
        </p:txBody>
      </p:sp>
      <p:pic>
        <p:nvPicPr>
          <p:cNvPr id="8" name="Content Placeholder 7" descr="An example of a progress report for collecting information about a child's knowledge of letters.">
            <a:extLst>
              <a:ext uri="{FF2B5EF4-FFF2-40B4-BE49-F238E27FC236}">
                <a16:creationId xmlns:a16="http://schemas.microsoft.com/office/drawing/2014/main" id="{B940660D-A6FC-7693-26EF-6F578D6412B1}"/>
              </a:ext>
            </a:extLst>
          </p:cNvPr>
          <p:cNvPicPr>
            <a:picLocks noGrp="1" noChangeAspect="1"/>
          </p:cNvPicPr>
          <p:nvPr>
            <p:ph idx="1"/>
          </p:nvPr>
        </p:nvPicPr>
        <p:blipFill>
          <a:blip r:embed="rId3"/>
          <a:stretch>
            <a:fillRect/>
          </a:stretch>
        </p:blipFill>
        <p:spPr>
          <a:xfrm>
            <a:off x="247691" y="1760536"/>
            <a:ext cx="4806408" cy="4732338"/>
          </a:xfrm>
        </p:spPr>
      </p:pic>
      <p:pic>
        <p:nvPicPr>
          <p:cNvPr id="12" name="Picture 11" descr="An example of a form used for collecting information about a child's writing.">
            <a:extLst>
              <a:ext uri="{FF2B5EF4-FFF2-40B4-BE49-F238E27FC236}">
                <a16:creationId xmlns:a16="http://schemas.microsoft.com/office/drawing/2014/main" id="{59FD43A4-99AF-0611-C1E8-2BA2C70C5364}"/>
              </a:ext>
            </a:extLst>
          </p:cNvPr>
          <p:cNvPicPr>
            <a:picLocks noChangeAspect="1"/>
          </p:cNvPicPr>
          <p:nvPr/>
        </p:nvPicPr>
        <p:blipFill>
          <a:blip r:embed="rId4"/>
          <a:stretch>
            <a:fillRect/>
          </a:stretch>
        </p:blipFill>
        <p:spPr>
          <a:xfrm>
            <a:off x="5054099" y="2590800"/>
            <a:ext cx="3748501" cy="3105150"/>
          </a:xfrm>
          <a:prstGeom prst="rect">
            <a:avLst/>
          </a:prstGeom>
        </p:spPr>
      </p:pic>
      <p:pic>
        <p:nvPicPr>
          <p:cNvPr id="10" name="Picture 9" descr="An icon representing checklists.">
            <a:extLst>
              <a:ext uri="{FF2B5EF4-FFF2-40B4-BE49-F238E27FC236}">
                <a16:creationId xmlns:a16="http://schemas.microsoft.com/office/drawing/2014/main" id="{D928BF29-30CB-6DC7-6A44-B646FFFDB05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87416" y="1800225"/>
            <a:ext cx="3800855" cy="2533650"/>
          </a:xfrm>
          <a:prstGeom prst="rect">
            <a:avLst/>
          </a:prstGeom>
        </p:spPr>
      </p:pic>
    </p:spTree>
    <p:extLst>
      <p:ext uri="{BB962C8B-B14F-4D97-AF65-F5344CB8AC3E}">
        <p14:creationId xmlns:p14="http://schemas.microsoft.com/office/powerpoint/2010/main" val="1158752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183D3-5159-3860-6033-7B7ED881B0BF}"/>
              </a:ext>
            </a:extLst>
          </p:cNvPr>
          <p:cNvSpPr>
            <a:spLocks noGrp="1"/>
          </p:cNvSpPr>
          <p:nvPr>
            <p:ph type="title"/>
          </p:nvPr>
        </p:nvSpPr>
        <p:spPr/>
        <p:txBody>
          <a:bodyPr/>
          <a:lstStyle/>
          <a:p>
            <a:r>
              <a:rPr lang="en-US">
                <a:solidFill>
                  <a:srgbClr val="273382"/>
                </a:solidFill>
              </a:rPr>
              <a:t>Summary</a:t>
            </a:r>
          </a:p>
        </p:txBody>
      </p:sp>
    </p:spTree>
    <p:extLst>
      <p:ext uri="{BB962C8B-B14F-4D97-AF65-F5344CB8AC3E}">
        <p14:creationId xmlns:p14="http://schemas.microsoft.com/office/powerpoint/2010/main" val="38693329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2F4804-FAC0-2DB7-5F1F-8BE7C8E881B9}"/>
              </a:ext>
            </a:extLst>
          </p:cNvPr>
          <p:cNvSpPr>
            <a:spLocks noGrp="1"/>
          </p:cNvSpPr>
          <p:nvPr>
            <p:ph type="title"/>
          </p:nvPr>
        </p:nvSpPr>
        <p:spPr>
          <a:xfrm>
            <a:off x="838200" y="365126"/>
            <a:ext cx="10515600" cy="1042852"/>
          </a:xfrm>
        </p:spPr>
        <p:txBody>
          <a:bodyPr>
            <a:normAutofit fontScale="90000"/>
          </a:bodyPr>
          <a:lstStyle/>
          <a:p>
            <a:r>
              <a:rPr lang="en-US"/>
              <a:t>Pre-K Language and Literacy Screening: Things to Remember</a:t>
            </a:r>
          </a:p>
        </p:txBody>
      </p:sp>
      <p:sp>
        <p:nvSpPr>
          <p:cNvPr id="6" name="Content Placeholder 5">
            <a:extLst>
              <a:ext uri="{FF2B5EF4-FFF2-40B4-BE49-F238E27FC236}">
                <a16:creationId xmlns:a16="http://schemas.microsoft.com/office/drawing/2014/main" id="{2E8D8C10-93C6-E097-0549-F2346704F22E}"/>
              </a:ext>
            </a:extLst>
          </p:cNvPr>
          <p:cNvSpPr>
            <a:spLocks noGrp="1"/>
          </p:cNvSpPr>
          <p:nvPr>
            <p:ph idx="1"/>
          </p:nvPr>
        </p:nvSpPr>
        <p:spPr>
          <a:xfrm>
            <a:off x="838200" y="2086984"/>
            <a:ext cx="10515600" cy="4052559"/>
          </a:xfrm>
        </p:spPr>
        <p:txBody>
          <a:bodyPr>
            <a:normAutofit/>
          </a:bodyPr>
          <a:lstStyle/>
          <a:p>
            <a:pPr lvl="0"/>
            <a:r>
              <a:rPr lang="en-US"/>
              <a:t>It includes all students.</a:t>
            </a:r>
          </a:p>
          <a:p>
            <a:pPr lvl="0">
              <a:spcBef>
                <a:spcPts val="1800"/>
              </a:spcBef>
            </a:pPr>
            <a:r>
              <a:rPr lang="en-US"/>
              <a:t>It occurs three times each year (i.e., fall, winter, spring).</a:t>
            </a:r>
          </a:p>
          <a:p>
            <a:pPr>
              <a:spcBef>
                <a:spcPts val="1800"/>
              </a:spcBef>
            </a:pPr>
            <a:r>
              <a:rPr lang="en-US"/>
              <a:t>It identifies students who may need additional support. </a:t>
            </a:r>
          </a:p>
          <a:p>
            <a:pPr>
              <a:spcBef>
                <a:spcPts val="1800"/>
              </a:spcBef>
            </a:pPr>
            <a:r>
              <a:rPr lang="en-US"/>
              <a:t>It allows for an evaluation of the effectiveness of core instruction.</a:t>
            </a:r>
          </a:p>
          <a:p>
            <a:pPr>
              <a:spcBef>
                <a:spcPts val="1800"/>
              </a:spcBef>
            </a:pPr>
            <a:r>
              <a:rPr lang="en-US"/>
              <a:t>It depends on tools and data analysis processes that are efficient, valid, reliable, and relevant/feasible for your context.</a:t>
            </a:r>
          </a:p>
          <a:p>
            <a:endParaRPr lang="en-US"/>
          </a:p>
        </p:txBody>
      </p:sp>
    </p:spTree>
    <p:extLst>
      <p:ext uri="{BB962C8B-B14F-4D97-AF65-F5344CB8AC3E}">
        <p14:creationId xmlns:p14="http://schemas.microsoft.com/office/powerpoint/2010/main" val="4247728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5BE872F-A00D-4EA2-E7E6-1D59ABB2765C}"/>
              </a:ext>
            </a:extLst>
          </p:cNvPr>
          <p:cNvSpPr>
            <a:spLocks noGrp="1"/>
          </p:cNvSpPr>
          <p:nvPr>
            <p:ph type="title"/>
          </p:nvPr>
        </p:nvSpPr>
        <p:spPr>
          <a:xfrm>
            <a:off x="838200" y="-1072904"/>
            <a:ext cx="10515600" cy="1093686"/>
          </a:xfrm>
        </p:spPr>
        <p:txBody>
          <a:bodyPr vert="horz" lIns="91440" tIns="45720" rIns="91440" bIns="45720" rtlCol="0" anchor="b">
            <a:normAutofit/>
          </a:bodyPr>
          <a:lstStyle/>
          <a:p>
            <a:r>
              <a:rPr lang="en-US"/>
              <a:t>Warm-Up Activity</a:t>
            </a:r>
          </a:p>
        </p:txBody>
      </p:sp>
      <p:sp>
        <p:nvSpPr>
          <p:cNvPr id="3" name="Content Placeholder 2">
            <a:extLst>
              <a:ext uri="{FF2B5EF4-FFF2-40B4-BE49-F238E27FC236}">
                <a16:creationId xmlns:a16="http://schemas.microsoft.com/office/drawing/2014/main" id="{0DE2D74D-0A32-6A2A-FA97-09C5D4577168}"/>
              </a:ext>
            </a:extLst>
          </p:cNvPr>
          <p:cNvSpPr>
            <a:spLocks noGrp="1"/>
          </p:cNvSpPr>
          <p:nvPr>
            <p:ph type="body" idx="4294967295"/>
          </p:nvPr>
        </p:nvSpPr>
        <p:spPr>
          <a:xfrm>
            <a:off x="668594" y="1076422"/>
            <a:ext cx="9847006" cy="1500188"/>
          </a:xfrm>
        </p:spPr>
        <p:txBody>
          <a:bodyPr/>
          <a:lstStyle/>
          <a:p>
            <a:pPr marL="0" indent="0">
              <a:buNone/>
            </a:pPr>
            <a:r>
              <a:rPr lang="en-US"/>
              <a:t>Which Picture Best Describes How You Are Feeling About Pre-K Language and Literacy Assessments? </a:t>
            </a:r>
          </a:p>
        </p:txBody>
      </p:sp>
      <p:sp>
        <p:nvSpPr>
          <p:cNvPr id="27" name="TextBox 26">
            <a:extLst>
              <a:ext uri="{FF2B5EF4-FFF2-40B4-BE49-F238E27FC236}">
                <a16:creationId xmlns:a16="http://schemas.microsoft.com/office/drawing/2014/main" id="{CB3107A0-4B0E-D79E-BCFC-AB89C49D0071}"/>
              </a:ext>
              <a:ext uri="{C183D7F6-B498-43B3-948B-1728B52AA6E4}">
                <adec:decorative xmlns:adec="http://schemas.microsoft.com/office/drawing/2017/decorative" val="0"/>
              </a:ext>
            </a:extLst>
          </p:cNvPr>
          <p:cNvSpPr txBox="1"/>
          <p:nvPr/>
        </p:nvSpPr>
        <p:spPr>
          <a:xfrm>
            <a:off x="375006" y="2273034"/>
            <a:ext cx="443068" cy="369332"/>
          </a:xfrm>
          <a:prstGeom prst="rect">
            <a:avLst/>
          </a:prstGeom>
          <a:noFill/>
        </p:spPr>
        <p:txBody>
          <a:bodyPr wrap="square" rtlCol="0">
            <a:spAutoFit/>
          </a:bodyPr>
          <a:lstStyle/>
          <a:p>
            <a:r>
              <a:rPr lang="en-US" b="1"/>
              <a:t>1</a:t>
            </a:r>
          </a:p>
        </p:txBody>
      </p:sp>
      <p:pic>
        <p:nvPicPr>
          <p:cNvPr id="13" name="Picture 12" descr="A person with hands on his face with yellow sticky notes on his eyes.">
            <a:extLst>
              <a:ext uri="{FF2B5EF4-FFF2-40B4-BE49-F238E27FC236}">
                <a16:creationId xmlns:a16="http://schemas.microsoft.com/office/drawing/2014/main" id="{AB905E76-B2BC-E41A-E247-B81B7786AEE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0300" y="2146822"/>
            <a:ext cx="3741173" cy="1984378"/>
          </a:xfrm>
          <a:prstGeom prst="rect">
            <a:avLst/>
          </a:prstGeom>
        </p:spPr>
      </p:pic>
      <p:sp>
        <p:nvSpPr>
          <p:cNvPr id="28" name="TextBox 27">
            <a:extLst>
              <a:ext uri="{FF2B5EF4-FFF2-40B4-BE49-F238E27FC236}">
                <a16:creationId xmlns:a16="http://schemas.microsoft.com/office/drawing/2014/main" id="{CB3107A0-4B0E-D79E-BCFC-AB89C49D0071}"/>
              </a:ext>
            </a:extLst>
          </p:cNvPr>
          <p:cNvSpPr txBox="1"/>
          <p:nvPr/>
        </p:nvSpPr>
        <p:spPr>
          <a:xfrm>
            <a:off x="356286" y="4674133"/>
            <a:ext cx="443068" cy="369332"/>
          </a:xfrm>
          <a:prstGeom prst="rect">
            <a:avLst/>
          </a:prstGeom>
          <a:noFill/>
        </p:spPr>
        <p:txBody>
          <a:bodyPr wrap="square" rtlCol="0">
            <a:spAutoFit/>
          </a:bodyPr>
          <a:lstStyle/>
          <a:p>
            <a:r>
              <a:rPr lang="en-US" b="1"/>
              <a:t>2</a:t>
            </a:r>
          </a:p>
        </p:txBody>
      </p:sp>
      <p:pic>
        <p:nvPicPr>
          <p:cNvPr id="22" name="Picture 21" descr="A group of people with their hands up signaling to stay away or stop.">
            <a:extLst>
              <a:ext uri="{FF2B5EF4-FFF2-40B4-BE49-F238E27FC236}">
                <a16:creationId xmlns:a16="http://schemas.microsoft.com/office/drawing/2014/main" id="{B07D94BE-D460-4B7C-96C5-8FE523E18AA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0299" y="4395722"/>
            <a:ext cx="3741895" cy="1430713"/>
          </a:xfrm>
          <a:prstGeom prst="rect">
            <a:avLst/>
          </a:prstGeom>
        </p:spPr>
      </p:pic>
      <p:sp>
        <p:nvSpPr>
          <p:cNvPr id="29" name="TextBox 28">
            <a:extLst>
              <a:ext uri="{FF2B5EF4-FFF2-40B4-BE49-F238E27FC236}">
                <a16:creationId xmlns:a16="http://schemas.microsoft.com/office/drawing/2014/main" id="{565B89E7-2DBA-D7C2-93FB-2A0203BB6839}"/>
              </a:ext>
            </a:extLst>
          </p:cNvPr>
          <p:cNvSpPr txBox="1"/>
          <p:nvPr/>
        </p:nvSpPr>
        <p:spPr>
          <a:xfrm>
            <a:off x="4762500" y="2273034"/>
            <a:ext cx="443068" cy="369332"/>
          </a:xfrm>
          <a:prstGeom prst="rect">
            <a:avLst/>
          </a:prstGeom>
          <a:noFill/>
        </p:spPr>
        <p:txBody>
          <a:bodyPr wrap="square" rtlCol="0">
            <a:spAutoFit/>
          </a:bodyPr>
          <a:lstStyle/>
          <a:p>
            <a:r>
              <a:rPr lang="en-US" b="1"/>
              <a:t>3</a:t>
            </a:r>
          </a:p>
        </p:txBody>
      </p:sp>
      <p:pic>
        <p:nvPicPr>
          <p:cNvPr id="24" name="Picture 23" descr="A cartoon of a person with her hand on her chin">
            <a:extLst>
              <a:ext uri="{FF2B5EF4-FFF2-40B4-BE49-F238E27FC236}">
                <a16:creationId xmlns:a16="http://schemas.microsoft.com/office/drawing/2014/main" id="{3CEEA617-18C7-2F7E-EEEA-A3BD483129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73832" y="2146824"/>
            <a:ext cx="2556422" cy="1983948"/>
          </a:xfrm>
          <a:prstGeom prst="rect">
            <a:avLst/>
          </a:prstGeom>
        </p:spPr>
      </p:pic>
      <p:sp>
        <p:nvSpPr>
          <p:cNvPr id="30" name="TextBox 29">
            <a:extLst>
              <a:ext uri="{FF2B5EF4-FFF2-40B4-BE49-F238E27FC236}">
                <a16:creationId xmlns:a16="http://schemas.microsoft.com/office/drawing/2014/main" id="{6025C7F5-02BC-C2E2-1EDD-DDB0B5A674FF}"/>
              </a:ext>
            </a:extLst>
          </p:cNvPr>
          <p:cNvSpPr txBox="1"/>
          <p:nvPr/>
        </p:nvSpPr>
        <p:spPr>
          <a:xfrm>
            <a:off x="4765143" y="4674133"/>
            <a:ext cx="443068" cy="369332"/>
          </a:xfrm>
          <a:prstGeom prst="rect">
            <a:avLst/>
          </a:prstGeom>
          <a:noFill/>
        </p:spPr>
        <p:txBody>
          <a:bodyPr wrap="square" rtlCol="0">
            <a:spAutoFit/>
          </a:bodyPr>
          <a:lstStyle/>
          <a:p>
            <a:r>
              <a:rPr lang="en-US" b="1"/>
              <a:t>4</a:t>
            </a:r>
          </a:p>
        </p:txBody>
      </p:sp>
      <p:pic>
        <p:nvPicPr>
          <p:cNvPr id="26" name="Picture 25" descr="A person with his hand on his chin looking thoughtful or questioning.">
            <a:extLst>
              <a:ext uri="{FF2B5EF4-FFF2-40B4-BE49-F238E27FC236}">
                <a16:creationId xmlns:a16="http://schemas.microsoft.com/office/drawing/2014/main" id="{AF96AFDD-68D4-249D-103E-72D4D532492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45212" y="4193268"/>
            <a:ext cx="2070265" cy="2070265"/>
          </a:xfrm>
          <a:prstGeom prst="rect">
            <a:avLst/>
          </a:prstGeom>
        </p:spPr>
      </p:pic>
      <p:sp>
        <p:nvSpPr>
          <p:cNvPr id="38" name="TextBox 37">
            <a:extLst>
              <a:ext uri="{FF2B5EF4-FFF2-40B4-BE49-F238E27FC236}">
                <a16:creationId xmlns:a16="http://schemas.microsoft.com/office/drawing/2014/main" id="{21A9F0A7-55CF-94CD-8F5D-035DAFE09F22}"/>
              </a:ext>
            </a:extLst>
          </p:cNvPr>
          <p:cNvSpPr txBox="1"/>
          <p:nvPr/>
        </p:nvSpPr>
        <p:spPr>
          <a:xfrm>
            <a:off x="7977535" y="2273034"/>
            <a:ext cx="443068" cy="369332"/>
          </a:xfrm>
          <a:prstGeom prst="rect">
            <a:avLst/>
          </a:prstGeom>
          <a:noFill/>
        </p:spPr>
        <p:txBody>
          <a:bodyPr wrap="square" rtlCol="0">
            <a:spAutoFit/>
          </a:bodyPr>
          <a:lstStyle/>
          <a:p>
            <a:r>
              <a:rPr lang="en-US" b="1"/>
              <a:t>5</a:t>
            </a:r>
          </a:p>
        </p:txBody>
      </p:sp>
      <p:pic>
        <p:nvPicPr>
          <p:cNvPr id="32" name="Picture 31" descr="A cat holding a magnifying glass.">
            <a:extLst>
              <a:ext uri="{FF2B5EF4-FFF2-40B4-BE49-F238E27FC236}">
                <a16:creationId xmlns:a16="http://schemas.microsoft.com/office/drawing/2014/main" id="{5129059B-0163-C073-9D69-F447E48F8290}"/>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8794679" y="2149572"/>
            <a:ext cx="2014249" cy="1981200"/>
          </a:xfrm>
          <a:prstGeom prst="rect">
            <a:avLst/>
          </a:prstGeom>
        </p:spPr>
      </p:pic>
      <p:sp>
        <p:nvSpPr>
          <p:cNvPr id="33" name="TextBox 32">
            <a:extLst>
              <a:ext uri="{FF2B5EF4-FFF2-40B4-BE49-F238E27FC236}">
                <a16:creationId xmlns:a16="http://schemas.microsoft.com/office/drawing/2014/main" id="{0775754D-9CBF-F4F5-7E00-D4D54EA3483B}"/>
              </a:ext>
            </a:extLst>
          </p:cNvPr>
          <p:cNvSpPr txBox="1"/>
          <p:nvPr/>
        </p:nvSpPr>
        <p:spPr>
          <a:xfrm>
            <a:off x="7969527" y="4674133"/>
            <a:ext cx="443068" cy="369332"/>
          </a:xfrm>
          <a:prstGeom prst="rect">
            <a:avLst/>
          </a:prstGeom>
          <a:noFill/>
        </p:spPr>
        <p:txBody>
          <a:bodyPr wrap="square" rtlCol="0">
            <a:spAutoFit/>
          </a:bodyPr>
          <a:lstStyle/>
          <a:p>
            <a:r>
              <a:rPr lang="en-US" b="1"/>
              <a:t>6</a:t>
            </a:r>
          </a:p>
        </p:txBody>
      </p:sp>
      <p:pic>
        <p:nvPicPr>
          <p:cNvPr id="37" name="Picture 36" descr="A group of people gesturing thumbs up and smiling.">
            <a:extLst>
              <a:ext uri="{FF2B5EF4-FFF2-40B4-BE49-F238E27FC236}">
                <a16:creationId xmlns:a16="http://schemas.microsoft.com/office/drawing/2014/main" id="{D3278E9F-E124-5DC1-9B8C-16C88F8A69B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366086" y="4396853"/>
            <a:ext cx="3058507" cy="1720324"/>
          </a:xfrm>
          <a:prstGeom prst="rect">
            <a:avLst/>
          </a:prstGeom>
        </p:spPr>
      </p:pic>
      <p:grpSp>
        <p:nvGrpSpPr>
          <p:cNvPr id="4" name="Group 3" descr="Logo for the Massachusetts Department of Early Education and Care.">
            <a:extLst>
              <a:ext uri="{FF2B5EF4-FFF2-40B4-BE49-F238E27FC236}">
                <a16:creationId xmlns:a16="http://schemas.microsoft.com/office/drawing/2014/main" id="{81F6060F-7690-C89E-8A3A-E03895771E08}"/>
              </a:ext>
            </a:extLst>
          </p:cNvPr>
          <p:cNvGrpSpPr>
            <a:grpSpLocks noChangeAspect="1"/>
          </p:cNvGrpSpPr>
          <p:nvPr/>
        </p:nvGrpSpPr>
        <p:grpSpPr>
          <a:xfrm>
            <a:off x="475356" y="6162896"/>
            <a:ext cx="2613280" cy="574047"/>
            <a:chOff x="5945172" y="4306882"/>
            <a:chExt cx="7115175" cy="1562100"/>
          </a:xfrm>
        </p:grpSpPr>
        <p:sp>
          <p:nvSpPr>
            <p:cNvPr id="6" name="Heart 9">
              <a:extLst>
                <a:ext uri="{FF2B5EF4-FFF2-40B4-BE49-F238E27FC236}">
                  <a16:creationId xmlns:a16="http://schemas.microsoft.com/office/drawing/2014/main" id="{827FA6F0-CD1F-E519-9702-B5C259282FF5}"/>
                </a:ext>
              </a:extLst>
            </p:cNvPr>
            <p:cNvSpPr/>
            <p:nvPr/>
          </p:nvSpPr>
          <p:spPr>
            <a:xfrm rot="20564225">
              <a:off x="6032309" y="4692673"/>
              <a:ext cx="1378399" cy="1139987"/>
            </a:xfrm>
            <a:custGeom>
              <a:avLst/>
              <a:gdLst>
                <a:gd name="connsiteX0" fmla="*/ 676118 w 1352235"/>
                <a:gd name="connsiteY0" fmla="*/ 271058 h 1084233"/>
                <a:gd name="connsiteX1" fmla="*/ 676118 w 1352235"/>
                <a:gd name="connsiteY1" fmla="*/ 1084233 h 1084233"/>
                <a:gd name="connsiteX2" fmla="*/ 676118 w 1352235"/>
                <a:gd name="connsiteY2" fmla="*/ 271058 h 1084233"/>
                <a:gd name="connsiteX0" fmla="*/ 662897 w 1362273"/>
                <a:gd name="connsiteY0" fmla="*/ 259166 h 1064571"/>
                <a:gd name="connsiteX1" fmla="*/ 689249 w 1362273"/>
                <a:gd name="connsiteY1" fmla="*/ 1064571 h 1064571"/>
                <a:gd name="connsiteX2" fmla="*/ 662897 w 1362273"/>
                <a:gd name="connsiteY2" fmla="*/ 259166 h 1064571"/>
                <a:gd name="connsiteX0" fmla="*/ 664984 w 1362233"/>
                <a:gd name="connsiteY0" fmla="*/ 242826 h 1135059"/>
                <a:gd name="connsiteX1" fmla="*/ 688292 w 1362233"/>
                <a:gd name="connsiteY1" fmla="*/ 1135059 h 1135059"/>
                <a:gd name="connsiteX2" fmla="*/ 664984 w 1362233"/>
                <a:gd name="connsiteY2" fmla="*/ 242826 h 1135059"/>
                <a:gd name="connsiteX0" fmla="*/ 664984 w 1378243"/>
                <a:gd name="connsiteY0" fmla="*/ 242826 h 1135059"/>
                <a:gd name="connsiteX1" fmla="*/ 688292 w 1378243"/>
                <a:gd name="connsiteY1" fmla="*/ 1135059 h 1135059"/>
                <a:gd name="connsiteX2" fmla="*/ 664984 w 1378243"/>
                <a:gd name="connsiteY2" fmla="*/ 242826 h 1135059"/>
                <a:gd name="connsiteX0" fmla="*/ 713996 w 1427255"/>
                <a:gd name="connsiteY0" fmla="*/ 259970 h 1152203"/>
                <a:gd name="connsiteX1" fmla="*/ 737304 w 1427255"/>
                <a:gd name="connsiteY1" fmla="*/ 1152203 h 1152203"/>
                <a:gd name="connsiteX2" fmla="*/ 713996 w 1427255"/>
                <a:gd name="connsiteY2" fmla="*/ 259970 h 1152203"/>
                <a:gd name="connsiteX0" fmla="*/ 727234 w 1426666"/>
                <a:gd name="connsiteY0" fmla="*/ 257518 h 1163419"/>
                <a:gd name="connsiteX1" fmla="*/ 730335 w 1426666"/>
                <a:gd name="connsiteY1" fmla="*/ 1163419 h 1163419"/>
                <a:gd name="connsiteX2" fmla="*/ 727234 w 1426666"/>
                <a:gd name="connsiteY2" fmla="*/ 257518 h 1163419"/>
                <a:gd name="connsiteX0" fmla="*/ 722292 w 1426860"/>
                <a:gd name="connsiteY0" fmla="*/ 254996 h 1175204"/>
                <a:gd name="connsiteX1" fmla="*/ 732917 w 1426860"/>
                <a:gd name="connsiteY1" fmla="*/ 1175204 h 1175204"/>
                <a:gd name="connsiteX2" fmla="*/ 722292 w 1426860"/>
                <a:gd name="connsiteY2" fmla="*/ 254996 h 1175204"/>
                <a:gd name="connsiteX0" fmla="*/ 704948 w 1427790"/>
                <a:gd name="connsiteY0" fmla="*/ 254250 h 1178734"/>
                <a:gd name="connsiteX1" fmla="*/ 742172 w 1427790"/>
                <a:gd name="connsiteY1" fmla="*/ 1178734 h 1178734"/>
                <a:gd name="connsiteX2" fmla="*/ 704948 w 1427790"/>
                <a:gd name="connsiteY2" fmla="*/ 254250 h 1178734"/>
                <a:gd name="connsiteX0" fmla="*/ 718823 w 1441665"/>
                <a:gd name="connsiteY0" fmla="*/ 243486 h 1167970"/>
                <a:gd name="connsiteX1" fmla="*/ 756047 w 1441665"/>
                <a:gd name="connsiteY1" fmla="*/ 1167970 h 1167970"/>
                <a:gd name="connsiteX2" fmla="*/ 718823 w 1441665"/>
                <a:gd name="connsiteY2" fmla="*/ 243486 h 1167970"/>
                <a:gd name="connsiteX0" fmla="*/ 718823 w 1422188"/>
                <a:gd name="connsiteY0" fmla="*/ 243486 h 1167970"/>
                <a:gd name="connsiteX1" fmla="*/ 756047 w 1422188"/>
                <a:gd name="connsiteY1" fmla="*/ 1167970 h 1167970"/>
                <a:gd name="connsiteX2" fmla="*/ 718823 w 1422188"/>
                <a:gd name="connsiteY2" fmla="*/ 243486 h 1167970"/>
                <a:gd name="connsiteX0" fmla="*/ 718823 w 1435971"/>
                <a:gd name="connsiteY0" fmla="*/ 243486 h 1167970"/>
                <a:gd name="connsiteX1" fmla="*/ 756047 w 1435971"/>
                <a:gd name="connsiteY1" fmla="*/ 1167970 h 1167970"/>
                <a:gd name="connsiteX2" fmla="*/ 718823 w 1435971"/>
                <a:gd name="connsiteY2" fmla="*/ 243486 h 1167970"/>
                <a:gd name="connsiteX0" fmla="*/ 718823 w 1421247"/>
                <a:gd name="connsiteY0" fmla="*/ 243486 h 1167970"/>
                <a:gd name="connsiteX1" fmla="*/ 756047 w 1421247"/>
                <a:gd name="connsiteY1" fmla="*/ 1167970 h 1167970"/>
                <a:gd name="connsiteX2" fmla="*/ 718823 w 1421247"/>
                <a:gd name="connsiteY2" fmla="*/ 243486 h 1167970"/>
                <a:gd name="connsiteX0" fmla="*/ 709123 w 1411547"/>
                <a:gd name="connsiteY0" fmla="*/ 228812 h 1153296"/>
                <a:gd name="connsiteX1" fmla="*/ 746347 w 1411547"/>
                <a:gd name="connsiteY1" fmla="*/ 1153296 h 1153296"/>
                <a:gd name="connsiteX2" fmla="*/ 709123 w 1411547"/>
                <a:gd name="connsiteY2" fmla="*/ 228812 h 1153296"/>
                <a:gd name="connsiteX0" fmla="*/ 713490 w 1411155"/>
                <a:gd name="connsiteY0" fmla="*/ 230225 h 1146378"/>
                <a:gd name="connsiteX1" fmla="*/ 743954 w 1411155"/>
                <a:gd name="connsiteY1" fmla="*/ 1146377 h 1146378"/>
                <a:gd name="connsiteX2" fmla="*/ 713490 w 1411155"/>
                <a:gd name="connsiteY2" fmla="*/ 230225 h 1146378"/>
                <a:gd name="connsiteX0" fmla="*/ 701926 w 1412244"/>
                <a:gd name="connsiteY0" fmla="*/ 229806 h 1148414"/>
                <a:gd name="connsiteX1" fmla="*/ 750329 w 1412244"/>
                <a:gd name="connsiteY1" fmla="*/ 1148414 h 1148414"/>
                <a:gd name="connsiteX2" fmla="*/ 701926 w 1412244"/>
                <a:gd name="connsiteY2" fmla="*/ 229806 h 1148414"/>
                <a:gd name="connsiteX0" fmla="*/ 701926 w 1392895"/>
                <a:gd name="connsiteY0" fmla="*/ 229806 h 1148414"/>
                <a:gd name="connsiteX1" fmla="*/ 750329 w 1392895"/>
                <a:gd name="connsiteY1" fmla="*/ 1148414 h 1148414"/>
                <a:gd name="connsiteX2" fmla="*/ 701926 w 1392895"/>
                <a:gd name="connsiteY2" fmla="*/ 229806 h 1148414"/>
                <a:gd name="connsiteX0" fmla="*/ 700406 w 1391375"/>
                <a:gd name="connsiteY0" fmla="*/ 231544 h 1150152"/>
                <a:gd name="connsiteX1" fmla="*/ 748809 w 1391375"/>
                <a:gd name="connsiteY1" fmla="*/ 1150152 h 1150152"/>
                <a:gd name="connsiteX2" fmla="*/ 700406 w 1391375"/>
                <a:gd name="connsiteY2" fmla="*/ 231544 h 1150152"/>
                <a:gd name="connsiteX0" fmla="*/ 697606 w 1388575"/>
                <a:gd name="connsiteY0" fmla="*/ 227594 h 1146202"/>
                <a:gd name="connsiteX1" fmla="*/ 746009 w 1388575"/>
                <a:gd name="connsiteY1" fmla="*/ 1146202 h 1146202"/>
                <a:gd name="connsiteX2" fmla="*/ 697606 w 1388575"/>
                <a:gd name="connsiteY2" fmla="*/ 227594 h 1146202"/>
                <a:gd name="connsiteX0" fmla="*/ 689898 w 1380867"/>
                <a:gd name="connsiteY0" fmla="*/ 221378 h 1139986"/>
                <a:gd name="connsiteX1" fmla="*/ 738301 w 1380867"/>
                <a:gd name="connsiteY1" fmla="*/ 1139986 h 1139986"/>
                <a:gd name="connsiteX2" fmla="*/ 689898 w 1380867"/>
                <a:gd name="connsiteY2" fmla="*/ 221378 h 1139986"/>
                <a:gd name="connsiteX0" fmla="*/ 689898 w 1376497"/>
                <a:gd name="connsiteY0" fmla="*/ 221378 h 1139986"/>
                <a:gd name="connsiteX1" fmla="*/ 738301 w 1376497"/>
                <a:gd name="connsiteY1" fmla="*/ 1139986 h 1139986"/>
                <a:gd name="connsiteX2" fmla="*/ 689898 w 1376497"/>
                <a:gd name="connsiteY2" fmla="*/ 221378 h 1139986"/>
                <a:gd name="connsiteX0" fmla="*/ 689898 w 1385913"/>
                <a:gd name="connsiteY0" fmla="*/ 221378 h 1139986"/>
                <a:gd name="connsiteX1" fmla="*/ 738301 w 1385913"/>
                <a:gd name="connsiteY1" fmla="*/ 1139986 h 1139986"/>
                <a:gd name="connsiteX2" fmla="*/ 689898 w 1385913"/>
                <a:gd name="connsiteY2" fmla="*/ 221378 h 1139986"/>
                <a:gd name="connsiteX0" fmla="*/ 689898 w 1392901"/>
                <a:gd name="connsiteY0" fmla="*/ 221378 h 1139986"/>
                <a:gd name="connsiteX1" fmla="*/ 738301 w 1392901"/>
                <a:gd name="connsiteY1" fmla="*/ 1139986 h 1139986"/>
                <a:gd name="connsiteX2" fmla="*/ 689898 w 1392901"/>
                <a:gd name="connsiteY2" fmla="*/ 221378 h 1139986"/>
                <a:gd name="connsiteX0" fmla="*/ 689898 w 1378401"/>
                <a:gd name="connsiteY0" fmla="*/ 221378 h 1139986"/>
                <a:gd name="connsiteX1" fmla="*/ 738301 w 1378401"/>
                <a:gd name="connsiteY1" fmla="*/ 1139986 h 1139986"/>
                <a:gd name="connsiteX2" fmla="*/ 689898 w 1378401"/>
                <a:gd name="connsiteY2" fmla="*/ 221378 h 1139986"/>
              </a:gdLst>
              <a:ahLst/>
              <a:cxnLst>
                <a:cxn ang="0">
                  <a:pos x="connsiteX0" y="connsiteY0"/>
                </a:cxn>
                <a:cxn ang="0">
                  <a:pos x="connsiteX1" y="connsiteY1"/>
                </a:cxn>
                <a:cxn ang="0">
                  <a:pos x="connsiteX2" y="connsiteY2"/>
                </a:cxn>
              </a:cxnLst>
              <a:rect l="l" t="t" r="r" b="b"/>
              <a:pathLst>
                <a:path w="1378401" h="1139986">
                  <a:moveTo>
                    <a:pt x="689898" y="221378"/>
                  </a:moveTo>
                  <a:cubicBezTo>
                    <a:pt x="1001355" y="-139299"/>
                    <a:pt x="2042151" y="312381"/>
                    <a:pt x="738301" y="1139986"/>
                  </a:cubicBezTo>
                  <a:cubicBezTo>
                    <a:pt x="-638572" y="315447"/>
                    <a:pt x="250828" y="-367740"/>
                    <a:pt x="689898" y="221378"/>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background with white text&#10;&#10;AI-generated content may be incorrect.">
              <a:extLst>
                <a:ext uri="{FF2B5EF4-FFF2-40B4-BE49-F238E27FC236}">
                  <a16:creationId xmlns:a16="http://schemas.microsoft.com/office/drawing/2014/main" id="{5A1DDEED-2CD4-06BA-C865-9C48360BABF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945172" y="4306882"/>
              <a:ext cx="7115175" cy="1562100"/>
            </a:xfrm>
            <a:prstGeom prst="rect">
              <a:avLst/>
            </a:prstGeom>
          </p:spPr>
        </p:pic>
      </p:grpSp>
    </p:spTree>
    <p:extLst>
      <p:ext uri="{BB962C8B-B14F-4D97-AF65-F5344CB8AC3E}">
        <p14:creationId xmlns:p14="http://schemas.microsoft.com/office/powerpoint/2010/main" val="30295444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88E41F-7BBF-DFD5-4EAB-59174A797727}"/>
              </a:ext>
            </a:extLst>
          </p:cNvPr>
          <p:cNvSpPr>
            <a:spLocks noGrp="1"/>
          </p:cNvSpPr>
          <p:nvPr>
            <p:ph type="title"/>
          </p:nvPr>
        </p:nvSpPr>
        <p:spPr>
          <a:xfrm>
            <a:off x="838200" y="365126"/>
            <a:ext cx="10515600" cy="1042852"/>
          </a:xfrm>
        </p:spPr>
        <p:txBody>
          <a:bodyPr>
            <a:normAutofit fontScale="90000"/>
          </a:bodyPr>
          <a:lstStyle/>
          <a:p>
            <a:r>
              <a:rPr lang="en-US"/>
              <a:t>Current Pre-K Language and Literacy Projects in Massachusetts</a:t>
            </a:r>
          </a:p>
        </p:txBody>
      </p:sp>
      <p:sp>
        <p:nvSpPr>
          <p:cNvPr id="2" name="Content Placeholder 1">
            <a:extLst>
              <a:ext uri="{FF2B5EF4-FFF2-40B4-BE49-F238E27FC236}">
                <a16:creationId xmlns:a16="http://schemas.microsoft.com/office/drawing/2014/main" id="{26063F91-885D-CACE-C15F-3F565E6D7A9F}"/>
              </a:ext>
            </a:extLst>
          </p:cNvPr>
          <p:cNvSpPr>
            <a:spLocks noGrp="1"/>
          </p:cNvSpPr>
          <p:nvPr>
            <p:ph idx="1"/>
          </p:nvPr>
        </p:nvSpPr>
        <p:spPr>
          <a:xfrm>
            <a:off x="838200" y="2086984"/>
            <a:ext cx="10515600" cy="4052559"/>
          </a:xfrm>
        </p:spPr>
        <p:txBody>
          <a:bodyPr/>
          <a:lstStyle/>
          <a:p>
            <a:r>
              <a:rPr lang="en-US"/>
              <a:t>Pre-K Language and Literacy Assessments (AIR)​</a:t>
            </a:r>
          </a:p>
          <a:p>
            <a:pPr lvl="1"/>
            <a:r>
              <a:rPr lang="en-US"/>
              <a:t>Master agreement​</a:t>
            </a:r>
          </a:p>
          <a:p>
            <a:pPr lvl="1"/>
            <a:r>
              <a:rPr lang="en-US"/>
              <a:t>Technical assistance and webinars​</a:t>
            </a:r>
          </a:p>
          <a:p>
            <a:r>
              <a:rPr lang="en-US"/>
              <a:t> </a:t>
            </a:r>
            <a:r>
              <a:rPr lang="en-US">
                <a:hlinkClick r:id="rId2"/>
              </a:rPr>
              <a:t>Literacy Launch Institutes</a:t>
            </a:r>
            <a:r>
              <a:rPr lang="en-US"/>
              <a:t> (HILL for Literacy)</a:t>
            </a:r>
          </a:p>
          <a:p>
            <a:r>
              <a:rPr lang="en-US"/>
              <a:t>Curriculum Review Rubric</a:t>
            </a:r>
          </a:p>
          <a:p>
            <a:endParaRPr lang="en-US"/>
          </a:p>
        </p:txBody>
      </p:sp>
    </p:spTree>
    <p:extLst>
      <p:ext uri="{BB962C8B-B14F-4D97-AF65-F5344CB8AC3E}">
        <p14:creationId xmlns:p14="http://schemas.microsoft.com/office/powerpoint/2010/main" val="26340085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84B909-7AA9-E3F3-E397-AE48547DD63F}"/>
              </a:ext>
            </a:extLst>
          </p:cNvPr>
          <p:cNvSpPr>
            <a:spLocks noGrp="1"/>
          </p:cNvSpPr>
          <p:nvPr>
            <p:ph type="title"/>
          </p:nvPr>
        </p:nvSpPr>
        <p:spPr/>
        <p:txBody>
          <a:bodyPr/>
          <a:lstStyle/>
          <a:p>
            <a:r>
              <a:rPr lang="en-US"/>
              <a:t>References</a:t>
            </a:r>
          </a:p>
        </p:txBody>
      </p:sp>
      <p:sp>
        <p:nvSpPr>
          <p:cNvPr id="2" name="Content Placeholder 1">
            <a:extLst>
              <a:ext uri="{FF2B5EF4-FFF2-40B4-BE49-F238E27FC236}">
                <a16:creationId xmlns:a16="http://schemas.microsoft.com/office/drawing/2014/main" id="{0E3EB95E-F336-0DFF-4578-421E5E9DE1A6}"/>
              </a:ext>
            </a:extLst>
          </p:cNvPr>
          <p:cNvSpPr>
            <a:spLocks noGrp="1"/>
          </p:cNvSpPr>
          <p:nvPr>
            <p:ph idx="1"/>
          </p:nvPr>
        </p:nvSpPr>
        <p:spPr>
          <a:xfrm>
            <a:off x="838200" y="2086984"/>
            <a:ext cx="10515600" cy="4215493"/>
          </a:xfrm>
        </p:spPr>
        <p:txBody>
          <a:bodyPr>
            <a:normAutofit fontScale="92500"/>
          </a:bodyPr>
          <a:lstStyle/>
          <a:p>
            <a:pPr marL="461963" indent="-461963">
              <a:lnSpc>
                <a:spcPct val="100000"/>
              </a:lnSpc>
              <a:buNone/>
            </a:pPr>
            <a:r>
              <a:rPr lang="en-US" sz="1800" b="0" i="0">
                <a:solidFill>
                  <a:srgbClr val="222222"/>
                </a:solidFill>
                <a:effectLst/>
                <a:latin typeface="Arial" panose="020B0604020202020204" pitchFamily="34" charset="0"/>
              </a:rPr>
              <a:t>Annie E. Casey Foundation. (2013). </a:t>
            </a:r>
            <a:r>
              <a:rPr lang="en-US" sz="1800" b="0" i="1">
                <a:solidFill>
                  <a:srgbClr val="222222"/>
                </a:solidFill>
                <a:effectLst/>
                <a:latin typeface="Arial" panose="020B0604020202020204" pitchFamily="34" charset="0"/>
              </a:rPr>
              <a:t>Early warning! Why reading by the end of third grade matters</a:t>
            </a:r>
            <a:r>
              <a:rPr lang="en-US" sz="1800" b="0" i="0">
                <a:solidFill>
                  <a:srgbClr val="222222"/>
                </a:solidFill>
                <a:effectLst/>
                <a:latin typeface="Arial" panose="020B0604020202020204" pitchFamily="34" charset="0"/>
              </a:rPr>
              <a:t> (Special report). </a:t>
            </a:r>
            <a:r>
              <a:rPr lang="en-US" sz="1800" b="0" i="0">
                <a:solidFill>
                  <a:srgbClr val="222222"/>
                </a:solidFill>
                <a:effectLst/>
                <a:latin typeface="Arial" panose="020B0604020202020204" pitchFamily="34" charset="0"/>
                <a:hlinkClick r:id="rId2"/>
              </a:rPr>
              <a:t>http://www.aecf.org/resources/early-warning-why-reading-by-the-end-of-third-grade-matters/</a:t>
            </a:r>
            <a:r>
              <a:rPr lang="en-US" sz="1800" b="0" i="0">
                <a:solidFill>
                  <a:srgbClr val="222222"/>
                </a:solidFill>
                <a:effectLst/>
                <a:latin typeface="Arial" panose="020B0604020202020204" pitchFamily="34" charset="0"/>
              </a:rPr>
              <a:t> </a:t>
            </a:r>
          </a:p>
          <a:p>
            <a:pPr marL="461963" indent="-461963">
              <a:lnSpc>
                <a:spcPct val="100000"/>
              </a:lnSpc>
              <a:buNone/>
            </a:pPr>
            <a:r>
              <a:rPr lang="en-US" sz="1800" b="0" i="0">
                <a:solidFill>
                  <a:srgbClr val="222222"/>
                </a:solidFill>
                <a:effectLst/>
                <a:latin typeface="Arial" panose="020B0604020202020204" pitchFamily="34" charset="0"/>
              </a:rPr>
              <a:t>Center on Multi-Tiered System of Supports. (2025). </a:t>
            </a:r>
            <a:r>
              <a:rPr lang="en-US" sz="1800" b="0" i="1">
                <a:solidFill>
                  <a:srgbClr val="222222"/>
                </a:solidFill>
                <a:effectLst/>
                <a:latin typeface="Arial" panose="020B0604020202020204" pitchFamily="34" charset="0"/>
              </a:rPr>
              <a:t>Screening.</a:t>
            </a:r>
            <a:r>
              <a:rPr lang="en-US" sz="1800" b="0">
                <a:solidFill>
                  <a:srgbClr val="222222"/>
                </a:solidFill>
                <a:effectLst/>
                <a:latin typeface="Arial" panose="020B0604020202020204" pitchFamily="34" charset="0"/>
              </a:rPr>
              <a:t> </a:t>
            </a:r>
            <a:r>
              <a:rPr lang="en-US" sz="1800" b="0">
                <a:solidFill>
                  <a:srgbClr val="222222"/>
                </a:solidFill>
                <a:effectLst/>
                <a:latin typeface="Arial" panose="020B0604020202020204" pitchFamily="34" charset="0"/>
                <a:hlinkClick r:id="rId3"/>
              </a:rPr>
              <a:t>https://mtss4success.org/essential-components/screening</a:t>
            </a:r>
            <a:r>
              <a:rPr lang="en-US" sz="1800" b="0">
                <a:solidFill>
                  <a:srgbClr val="222222"/>
                </a:solidFill>
                <a:effectLst/>
                <a:latin typeface="Arial" panose="020B0604020202020204" pitchFamily="34" charset="0"/>
              </a:rPr>
              <a:t> </a:t>
            </a:r>
            <a:endParaRPr lang="en-US" sz="1800" b="0" i="0">
              <a:solidFill>
                <a:srgbClr val="222222"/>
              </a:solidFill>
              <a:effectLst/>
              <a:latin typeface="Arial" panose="020B0604020202020204" pitchFamily="34" charset="0"/>
            </a:endParaRPr>
          </a:p>
          <a:p>
            <a:pPr marL="461963" indent="-461963">
              <a:lnSpc>
                <a:spcPct val="100000"/>
              </a:lnSpc>
              <a:buNone/>
            </a:pPr>
            <a:r>
              <a:rPr lang="en-US" sz="1800" b="0" i="0" err="1">
                <a:solidFill>
                  <a:srgbClr val="222222"/>
                </a:solidFill>
                <a:effectLst/>
                <a:latin typeface="Arial" panose="020B0604020202020204" pitchFamily="34" charset="0"/>
              </a:rPr>
              <a:t>Hjetland</a:t>
            </a:r>
            <a:r>
              <a:rPr lang="en-US" sz="1800" b="0" i="0">
                <a:solidFill>
                  <a:srgbClr val="222222"/>
                </a:solidFill>
                <a:effectLst/>
                <a:latin typeface="Arial" panose="020B0604020202020204" pitchFamily="34" charset="0"/>
              </a:rPr>
              <a:t>, H. N., Brinchmann, E. I., Scherer, R., &amp; Melby‐Lervåg, M. (2017). Preschool predictors of later reading comprehension ability: A systematic review. </a:t>
            </a:r>
            <a:r>
              <a:rPr lang="en-US" sz="1800" b="0" i="1">
                <a:solidFill>
                  <a:srgbClr val="222222"/>
                </a:solidFill>
                <a:effectLst/>
                <a:latin typeface="Arial" panose="020B0604020202020204" pitchFamily="34" charset="0"/>
              </a:rPr>
              <a:t>Campbell Systematic Reviews</a:t>
            </a:r>
            <a:r>
              <a:rPr lang="en-US" sz="1800" b="0" i="0">
                <a:solidFill>
                  <a:srgbClr val="222222"/>
                </a:solidFill>
                <a:effectLst/>
                <a:latin typeface="Arial" panose="020B0604020202020204" pitchFamily="34" charset="0"/>
              </a:rPr>
              <a:t>, </a:t>
            </a:r>
            <a:r>
              <a:rPr lang="en-US" sz="1800" b="0" i="1">
                <a:solidFill>
                  <a:srgbClr val="222222"/>
                </a:solidFill>
                <a:effectLst/>
                <a:latin typeface="Arial" panose="020B0604020202020204" pitchFamily="34" charset="0"/>
              </a:rPr>
              <a:t>13</a:t>
            </a:r>
            <a:r>
              <a:rPr lang="en-US" sz="1800" b="0" i="0">
                <a:solidFill>
                  <a:srgbClr val="222222"/>
                </a:solidFill>
                <a:effectLst/>
                <a:latin typeface="Arial" panose="020B0604020202020204" pitchFamily="34" charset="0"/>
              </a:rPr>
              <a:t>(1), 1–155.</a:t>
            </a:r>
            <a:endParaRPr lang="en-US" sz="1800"/>
          </a:p>
          <a:p>
            <a:pPr marL="461963" indent="-461963">
              <a:lnSpc>
                <a:spcPct val="100000"/>
              </a:lnSpc>
              <a:buNone/>
            </a:pPr>
            <a:r>
              <a:rPr lang="en-US" sz="1800"/>
              <a:t>Missall, K., Artman-Meeker, K., Roberts, C., &amp; Ludeman, S. (2020). Implementing Multitiered Systems of Support in preschool: Begin with universal screening. </a:t>
            </a:r>
            <a:r>
              <a:rPr lang="en-US" sz="1800" i="1"/>
              <a:t>Young Exceptional Children, 24</a:t>
            </a:r>
            <a:r>
              <a:rPr lang="en-US" sz="1800"/>
              <a:t>(4), 213</a:t>
            </a:r>
            <a:r>
              <a:rPr lang="en-US" sz="1800">
                <a:solidFill>
                  <a:srgbClr val="222222"/>
                </a:solidFill>
              </a:rPr>
              <a:t>–</a:t>
            </a:r>
            <a:r>
              <a:rPr lang="en-US" sz="1800"/>
              <a:t>224. </a:t>
            </a:r>
          </a:p>
          <a:p>
            <a:pPr marL="461963" indent="-461963">
              <a:lnSpc>
                <a:spcPct val="100000"/>
              </a:lnSpc>
              <a:buNone/>
            </a:pPr>
            <a:r>
              <a:rPr lang="en-US" sz="1800"/>
              <a:t>National Early Literacy Panel. (2009). Developing early literacy: Report of the National Early Literacy Panel: A scientific synthesis of early literacy development and implications for intervention. Jessup, MD: National Institute for Literacy</a:t>
            </a:r>
          </a:p>
          <a:p>
            <a:pPr marL="461963" indent="-461963">
              <a:lnSpc>
                <a:spcPct val="100000"/>
              </a:lnSpc>
              <a:buNone/>
            </a:pPr>
            <a:r>
              <a:rPr lang="en-US" sz="1800">
                <a:latin typeface="Arial" panose="020B0604020202020204" pitchFamily="34" charset="0"/>
                <a:cs typeface="Arial" panose="020B0604020202020204" pitchFamily="34" charset="0"/>
              </a:rPr>
              <a:t>Zucker, T., Mesa, M., Crawford, A., Spear, S., &amp; Cabell, S. (2022). Six Resources for Making the Most of Family-Educator Conferences. YC Young Children, 77(4), 52-58.</a:t>
            </a:r>
            <a:endParaRPr lang="en-US" sz="1800"/>
          </a:p>
        </p:txBody>
      </p:sp>
    </p:spTree>
    <p:extLst>
      <p:ext uri="{BB962C8B-B14F-4D97-AF65-F5344CB8AC3E}">
        <p14:creationId xmlns:p14="http://schemas.microsoft.com/office/powerpoint/2010/main" val="757232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26F2C-EF4E-BEC1-5C83-FC43E58AB4A5}"/>
              </a:ext>
            </a:extLst>
          </p:cNvPr>
          <p:cNvSpPr>
            <a:spLocks noGrp="1"/>
          </p:cNvSpPr>
          <p:nvPr>
            <p:ph type="title"/>
          </p:nvPr>
        </p:nvSpPr>
        <p:spPr/>
        <p:txBody>
          <a:bodyPr/>
          <a:lstStyle/>
          <a:p>
            <a:r>
              <a:rPr lang="en-US">
                <a:solidFill>
                  <a:srgbClr val="273382"/>
                </a:solidFill>
              </a:rPr>
              <a:t>Importance of Early Language and Literacy Development in Pre-K</a:t>
            </a:r>
          </a:p>
        </p:txBody>
      </p:sp>
    </p:spTree>
    <p:extLst>
      <p:ext uri="{BB962C8B-B14F-4D97-AF65-F5344CB8AC3E}">
        <p14:creationId xmlns:p14="http://schemas.microsoft.com/office/powerpoint/2010/main" val="2901288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1E928C-DB45-85B2-30D0-7735A63D9A5E}"/>
              </a:ext>
            </a:extLst>
          </p:cNvPr>
          <p:cNvSpPr>
            <a:spLocks noGrp="1"/>
          </p:cNvSpPr>
          <p:nvPr>
            <p:ph type="title"/>
          </p:nvPr>
        </p:nvSpPr>
        <p:spPr>
          <a:xfrm>
            <a:off x="838200" y="365126"/>
            <a:ext cx="10515600" cy="1042852"/>
          </a:xfrm>
        </p:spPr>
        <p:txBody>
          <a:bodyPr anchor="ctr">
            <a:normAutofit fontScale="90000"/>
          </a:bodyPr>
          <a:lstStyle/>
          <a:p>
            <a:r>
              <a:rPr lang="en-US"/>
              <a:t>Importance of Pre-K Language and Literacy Development</a:t>
            </a:r>
          </a:p>
        </p:txBody>
      </p:sp>
      <p:sp>
        <p:nvSpPr>
          <p:cNvPr id="2" name="Content Placeholder 1">
            <a:extLst>
              <a:ext uri="{FF2B5EF4-FFF2-40B4-BE49-F238E27FC236}">
                <a16:creationId xmlns:a16="http://schemas.microsoft.com/office/drawing/2014/main" id="{44833770-ED29-AFC2-2CC7-568081A4B03D}"/>
              </a:ext>
            </a:extLst>
          </p:cNvPr>
          <p:cNvSpPr>
            <a:spLocks noGrp="1"/>
          </p:cNvSpPr>
          <p:nvPr>
            <p:ph sz="half" idx="1"/>
          </p:nvPr>
        </p:nvSpPr>
        <p:spPr>
          <a:xfrm>
            <a:off x="838200" y="2119256"/>
            <a:ext cx="5181600" cy="4057707"/>
          </a:xfrm>
        </p:spPr>
        <p:txBody>
          <a:bodyPr>
            <a:normAutofit/>
          </a:bodyPr>
          <a:lstStyle/>
          <a:p>
            <a:r>
              <a:rPr lang="en-US" sz="2200"/>
              <a:t>“Children who do not read proficiently by the end of third grade are four times more likely to leave school without a diploma than proficient readers” (Annie E. Casey Foundation, 2013).</a:t>
            </a:r>
          </a:p>
          <a:p>
            <a:r>
              <a:rPr lang="en-US" sz="2200"/>
              <a:t>“Overall, our findings show that the foundation for reading comprehension is established in the preschool years through the development of language comprehension and code-related skills” (Hjetland et al., 2017).</a:t>
            </a:r>
          </a:p>
          <a:p>
            <a:endParaRPr lang="en-US" sz="2200"/>
          </a:p>
        </p:txBody>
      </p:sp>
      <p:pic>
        <p:nvPicPr>
          <p:cNvPr id="6" name="Content Placeholder 5" descr="A teacher with a young child at a table working on a puzzle.">
            <a:extLst>
              <a:ext uri="{FF2B5EF4-FFF2-40B4-BE49-F238E27FC236}">
                <a16:creationId xmlns:a16="http://schemas.microsoft.com/office/drawing/2014/main" id="{A5B38321-BE39-651B-867A-4D426B5A2CE2}"/>
              </a:ext>
            </a:extLst>
          </p:cNvPr>
          <p:cNvPicPr>
            <a:picLocks noGrp="1" noChangeAspect="1"/>
          </p:cNvPicPr>
          <p:nvPr>
            <p:ph sz="half" idx="2"/>
          </p:nvPr>
        </p:nvPicPr>
        <p:blipFill>
          <a:blip r:embed="rId3" cstate="print">
            <a:extLst>
              <a:ext uri="{28A0092B-C50C-407E-A947-70E740481C1C}">
                <a14:useLocalDpi xmlns:a14="http://schemas.microsoft.com/office/drawing/2010/main"/>
              </a:ext>
            </a:extLst>
          </a:blip>
          <a:srcRect/>
          <a:stretch>
            <a:fillRect/>
          </a:stretch>
        </p:blipFill>
        <p:spPr>
          <a:xfrm>
            <a:off x="6173585" y="2119832"/>
            <a:ext cx="5178829" cy="4056611"/>
          </a:xfrm>
          <a:noFill/>
        </p:spPr>
      </p:pic>
    </p:spTree>
    <p:extLst>
      <p:ext uri="{BB962C8B-B14F-4D97-AF65-F5344CB8AC3E}">
        <p14:creationId xmlns:p14="http://schemas.microsoft.com/office/powerpoint/2010/main" val="3290973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2AE078-40BC-7D8D-678F-51AD63EEB547}"/>
              </a:ext>
            </a:extLst>
          </p:cNvPr>
          <p:cNvSpPr>
            <a:spLocks noGrp="1"/>
          </p:cNvSpPr>
          <p:nvPr>
            <p:ph type="title"/>
          </p:nvPr>
        </p:nvSpPr>
        <p:spPr>
          <a:xfrm>
            <a:off x="838200" y="365126"/>
            <a:ext cx="10515600" cy="1042852"/>
          </a:xfrm>
        </p:spPr>
        <p:txBody>
          <a:bodyPr/>
          <a:lstStyle/>
          <a:p>
            <a:r>
              <a:rPr lang="en-US"/>
              <a:t>DESE’s Educational Vision</a:t>
            </a:r>
          </a:p>
        </p:txBody>
      </p:sp>
      <p:sp>
        <p:nvSpPr>
          <p:cNvPr id="2" name="Content Placeholder 1">
            <a:extLst>
              <a:ext uri="{FF2B5EF4-FFF2-40B4-BE49-F238E27FC236}">
                <a16:creationId xmlns:a16="http://schemas.microsoft.com/office/drawing/2014/main" id="{7675E95E-FE50-E1E2-A497-D6D124C39ABF}"/>
              </a:ext>
            </a:extLst>
          </p:cNvPr>
          <p:cNvSpPr>
            <a:spLocks noGrp="1"/>
          </p:cNvSpPr>
          <p:nvPr>
            <p:ph idx="1"/>
          </p:nvPr>
        </p:nvSpPr>
        <p:spPr>
          <a:xfrm>
            <a:off x="838200" y="2147142"/>
            <a:ext cx="10515600" cy="4052559"/>
          </a:xfrm>
        </p:spPr>
        <p:txBody>
          <a:bodyPr/>
          <a:lstStyle/>
          <a:p>
            <a:pPr marL="0" indent="0">
              <a:buNone/>
            </a:pPr>
            <a:endParaRPr lang="en-US"/>
          </a:p>
          <a:p>
            <a:pPr marL="0" indent="0">
              <a:buNone/>
            </a:pPr>
            <a:endParaRPr lang="en-US"/>
          </a:p>
          <a:p>
            <a:pPr marL="0" indent="0">
              <a:buNone/>
            </a:pPr>
            <a:r>
              <a:rPr lang="en-US"/>
              <a:t>All students in Massachusetts, particularly students from historically underserved groups and communities, will have equitable opportunities to excel in all content areas across all grades. </a:t>
            </a:r>
          </a:p>
        </p:txBody>
      </p:sp>
    </p:spTree>
    <p:extLst>
      <p:ext uri="{BB962C8B-B14F-4D97-AF65-F5344CB8AC3E}">
        <p14:creationId xmlns:p14="http://schemas.microsoft.com/office/powerpoint/2010/main" val="1085070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54EE4E-585C-D42C-F830-A26FCE54E907}"/>
              </a:ext>
            </a:extLst>
          </p:cNvPr>
          <p:cNvSpPr>
            <a:spLocks noGrp="1"/>
          </p:cNvSpPr>
          <p:nvPr>
            <p:ph type="title"/>
          </p:nvPr>
        </p:nvSpPr>
        <p:spPr>
          <a:xfrm>
            <a:off x="838200" y="365126"/>
            <a:ext cx="10515600" cy="1042852"/>
          </a:xfrm>
        </p:spPr>
        <p:txBody>
          <a:bodyPr/>
          <a:lstStyle/>
          <a:p>
            <a:r>
              <a:rPr lang="en-US"/>
              <a:t>Connecting to DESE’s Educational Vision</a:t>
            </a:r>
          </a:p>
        </p:txBody>
      </p:sp>
      <p:pic>
        <p:nvPicPr>
          <p:cNvPr id="5" name="Content Placeholder 4" descr="A group of children in a garden with a teacher.">
            <a:extLst>
              <a:ext uri="{FF2B5EF4-FFF2-40B4-BE49-F238E27FC236}">
                <a16:creationId xmlns:a16="http://schemas.microsoft.com/office/drawing/2014/main" id="{BEE6CC74-850A-1765-EDB1-CC5AEAF8A1D2}"/>
              </a:ext>
            </a:extLst>
          </p:cNvPr>
          <p:cNvPicPr>
            <a:picLocks noGrp="1" noChangeAspect="1"/>
          </p:cNvPicPr>
          <p:nvPr>
            <p:ph sz="half" idx="1"/>
          </p:nvPr>
        </p:nvPicPr>
        <p:blipFill>
          <a:blip r:embed="rId3" cstate="print">
            <a:extLst>
              <a:ext uri="{28A0092B-C50C-407E-A947-70E740481C1C}">
                <a14:useLocalDpi xmlns:a14="http://schemas.microsoft.com/office/drawing/2010/main"/>
              </a:ext>
            </a:extLst>
          </a:blip>
          <a:stretch/>
        </p:blipFill>
        <p:spPr>
          <a:xfrm>
            <a:off x="839585" y="2419090"/>
            <a:ext cx="5178829" cy="3458095"/>
          </a:xfrm>
        </p:spPr>
      </p:pic>
      <p:sp>
        <p:nvSpPr>
          <p:cNvPr id="6" name="Text Placeholder 5">
            <a:extLst>
              <a:ext uri="{FF2B5EF4-FFF2-40B4-BE49-F238E27FC236}">
                <a16:creationId xmlns:a16="http://schemas.microsoft.com/office/drawing/2014/main" id="{3BD2C5AB-2CDA-7A48-5E0E-16F9C9009CB6}"/>
              </a:ext>
            </a:extLst>
          </p:cNvPr>
          <p:cNvSpPr>
            <a:spLocks noGrp="1"/>
          </p:cNvSpPr>
          <p:nvPr>
            <p:ph sz="half" idx="2"/>
          </p:nvPr>
        </p:nvSpPr>
        <p:spPr>
          <a:xfrm>
            <a:off x="6172200" y="2119256"/>
            <a:ext cx="5181600" cy="4057707"/>
          </a:xfrm>
        </p:spPr>
        <p:txBody>
          <a:bodyPr>
            <a:normAutofit/>
          </a:bodyPr>
          <a:lstStyle/>
          <a:p>
            <a:r>
              <a:rPr lang="en-US"/>
              <a:t>Attain academic knowledge and skills.</a:t>
            </a:r>
          </a:p>
          <a:p>
            <a:pPr>
              <a:spcBef>
                <a:spcPts val="1800"/>
              </a:spcBef>
            </a:pPr>
            <a:r>
              <a:rPr lang="en-US"/>
              <a:t>Understand and value self.</a:t>
            </a:r>
          </a:p>
          <a:p>
            <a:pPr>
              <a:spcBef>
                <a:spcPts val="1800"/>
              </a:spcBef>
            </a:pPr>
            <a:r>
              <a:rPr lang="en-US"/>
              <a:t>Understand and value others.</a:t>
            </a:r>
          </a:p>
          <a:p>
            <a:pPr>
              <a:spcBef>
                <a:spcPts val="1800"/>
              </a:spcBef>
            </a:pPr>
            <a:r>
              <a:rPr lang="en-US"/>
              <a:t>Engage with the world.</a:t>
            </a:r>
          </a:p>
        </p:txBody>
      </p:sp>
    </p:spTree>
    <p:extLst>
      <p:ext uri="{BB962C8B-B14F-4D97-AF65-F5344CB8AC3E}">
        <p14:creationId xmlns:p14="http://schemas.microsoft.com/office/powerpoint/2010/main" val="4145641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D340F-1938-18C3-F2B3-E8039808306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71B8399-72C8-56CA-EE02-512DD4A2B013}"/>
              </a:ext>
            </a:extLst>
          </p:cNvPr>
          <p:cNvSpPr>
            <a:spLocks noGrp="1"/>
          </p:cNvSpPr>
          <p:nvPr>
            <p:ph type="title"/>
          </p:nvPr>
        </p:nvSpPr>
        <p:spPr>
          <a:xfrm>
            <a:off x="838200" y="365126"/>
            <a:ext cx="10515600" cy="1042852"/>
          </a:xfrm>
        </p:spPr>
        <p:txBody>
          <a:bodyPr/>
          <a:lstStyle/>
          <a:p>
            <a:r>
              <a:rPr lang="en-US"/>
              <a:t>Key Skills Associated With Later Success</a:t>
            </a:r>
          </a:p>
        </p:txBody>
      </p:sp>
      <p:sp>
        <p:nvSpPr>
          <p:cNvPr id="5" name="Content Placeholder 4">
            <a:extLst>
              <a:ext uri="{FF2B5EF4-FFF2-40B4-BE49-F238E27FC236}">
                <a16:creationId xmlns:a16="http://schemas.microsoft.com/office/drawing/2014/main" id="{61A13F1F-A508-577C-BD03-8D86B549D551}"/>
              </a:ext>
            </a:extLst>
          </p:cNvPr>
          <p:cNvSpPr>
            <a:spLocks noGrp="1"/>
          </p:cNvSpPr>
          <p:nvPr>
            <p:ph idx="1"/>
          </p:nvPr>
        </p:nvSpPr>
        <p:spPr>
          <a:xfrm>
            <a:off x="838200" y="2086984"/>
            <a:ext cx="10515600" cy="4052559"/>
          </a:xfrm>
        </p:spPr>
        <p:txBody>
          <a:bodyPr>
            <a:normAutofit/>
          </a:bodyPr>
          <a:lstStyle/>
          <a:p>
            <a:pPr>
              <a:spcBef>
                <a:spcPts val="1800"/>
              </a:spcBef>
            </a:pPr>
            <a:r>
              <a:rPr lang="en-US"/>
              <a:t>Alphabet knowledge </a:t>
            </a:r>
          </a:p>
          <a:p>
            <a:pPr>
              <a:spcBef>
                <a:spcPts val="1800"/>
              </a:spcBef>
            </a:pPr>
            <a:r>
              <a:rPr lang="en-US"/>
              <a:t>Phonological awareness</a:t>
            </a:r>
          </a:p>
          <a:p>
            <a:pPr>
              <a:spcBef>
                <a:spcPts val="1800"/>
              </a:spcBef>
            </a:pPr>
            <a:r>
              <a:rPr lang="en-US"/>
              <a:t>Print awareness</a:t>
            </a:r>
          </a:p>
          <a:p>
            <a:pPr>
              <a:spcBef>
                <a:spcPts val="1800"/>
              </a:spcBef>
            </a:pPr>
            <a:r>
              <a:rPr lang="en-US"/>
              <a:t>Oral language</a:t>
            </a:r>
          </a:p>
          <a:p>
            <a:pPr>
              <a:spcBef>
                <a:spcPts val="1800"/>
              </a:spcBef>
            </a:pPr>
            <a:r>
              <a:rPr lang="en-US"/>
              <a:t>Writing letters and name</a:t>
            </a:r>
          </a:p>
          <a:p>
            <a:pPr>
              <a:spcBef>
                <a:spcPts val="1800"/>
              </a:spcBef>
            </a:pPr>
            <a:r>
              <a:rPr lang="en-US"/>
              <a:t>Phonological memory</a:t>
            </a:r>
          </a:p>
        </p:txBody>
      </p:sp>
      <p:pic>
        <p:nvPicPr>
          <p:cNvPr id="6" name="Content Placeholder 4" descr="A woman with a young child holding a letter card for the letter E.">
            <a:extLst>
              <a:ext uri="{FF2B5EF4-FFF2-40B4-BE49-F238E27FC236}">
                <a16:creationId xmlns:a16="http://schemas.microsoft.com/office/drawing/2014/main" id="{BF29CD07-1261-7798-9E0D-69786FDF8B88}"/>
              </a:ext>
            </a:extLst>
          </p:cNvPr>
          <p:cNvPicPr>
            <a:picLocks noChangeAspect="1"/>
          </p:cNvPicPr>
          <p:nvPr/>
        </p:nvPicPr>
        <p:blipFill>
          <a:blip r:embed="rId3"/>
          <a:srcRect l="6456"/>
          <a:stretch/>
        </p:blipFill>
        <p:spPr>
          <a:xfrm>
            <a:off x="6646606" y="1912484"/>
            <a:ext cx="4707194" cy="4108027"/>
          </a:xfrm>
          <a:prstGeom prst="rect">
            <a:avLst/>
          </a:prstGeom>
        </p:spPr>
      </p:pic>
      <p:sp>
        <p:nvSpPr>
          <p:cNvPr id="2" name="TextBox 1">
            <a:extLst>
              <a:ext uri="{FF2B5EF4-FFF2-40B4-BE49-F238E27FC236}">
                <a16:creationId xmlns:a16="http://schemas.microsoft.com/office/drawing/2014/main" id="{F923389C-1FF1-C214-2584-7EDAB971C367}"/>
              </a:ext>
            </a:extLst>
          </p:cNvPr>
          <p:cNvSpPr txBox="1"/>
          <p:nvPr/>
        </p:nvSpPr>
        <p:spPr>
          <a:xfrm>
            <a:off x="6760028" y="6043945"/>
            <a:ext cx="4593772" cy="307777"/>
          </a:xfrm>
          <a:prstGeom prst="rect">
            <a:avLst/>
          </a:prstGeom>
          <a:noFill/>
        </p:spPr>
        <p:txBody>
          <a:bodyPr wrap="square" lIns="0" rIns="0" rtlCol="0">
            <a:spAutoFit/>
          </a:bodyPr>
          <a:lstStyle/>
          <a:p>
            <a:pPr algn="r"/>
            <a:r>
              <a:rPr lang="en-US" sz="1400">
                <a:latin typeface="Arial" panose="020B0604020202020204" pitchFamily="34" charset="0"/>
                <a:cs typeface="Arial" panose="020B0604020202020204" pitchFamily="34" charset="0"/>
              </a:rPr>
              <a:t>(National Early Literacy Panel, 2009)</a:t>
            </a:r>
          </a:p>
        </p:txBody>
      </p:sp>
    </p:spTree>
    <p:extLst>
      <p:ext uri="{BB962C8B-B14F-4D97-AF65-F5344CB8AC3E}">
        <p14:creationId xmlns:p14="http://schemas.microsoft.com/office/powerpoint/2010/main" val="38360695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E_Template" id="{8B1FC134-3306-8949-8EE6-54D8D1A68082}" vid="{D023F173-81C9-6C41-B8A8-A9E8365AC24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89C61782F326748B4350C16576B1264" ma:contentTypeVersion="16" ma:contentTypeDescription="Create a new document." ma:contentTypeScope="" ma:versionID="e7561f8dc24fc355239aa092c8188451">
  <xsd:schema xmlns:xsd="http://www.w3.org/2001/XMLSchema" xmlns:xs="http://www.w3.org/2001/XMLSchema" xmlns:p="http://schemas.microsoft.com/office/2006/metadata/properties" xmlns:ns2="5e52e1ca-4780-478c-9e15-43ff0784ab0a" xmlns:ns3="fdcd57df-05e8-4749-9cc8-5afe3dcd00a5" targetNamespace="http://schemas.microsoft.com/office/2006/metadata/properties" ma:root="true" ma:fieldsID="7fb6947f39bc9c2895b517804e34bc7b" ns2:_="" ns3:_="">
    <xsd:import namespace="5e52e1ca-4780-478c-9e15-43ff0784ab0a"/>
    <xsd:import namespace="fdcd57df-05e8-4749-9cc8-5afe3dcd00a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52e1ca-4780-478c-9e15-43ff0784ab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ternalName="MediaServiceLocation" ma:readOnly="true">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dcd57df-05e8-4749-9cc8-5afe3dcd00a5" elementFormDefault="qualified">
    <xsd:import namespace="http://schemas.microsoft.com/office/2006/documentManagement/types"/>
    <xsd:import namespace="http://schemas.microsoft.com/office/infopath/2007/PartnerControls"/>
    <xsd:element name="SharedWithUsers" ma:index="12"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579585c6-1993-4430-a732-e7d5034e44b4}" ma:internalName="TaxCatchAll" ma:showField="CatchAllData" ma:web="fdcd57df-05e8-4749-9cc8-5afe3dcd00a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e52e1ca-4780-478c-9e15-43ff0784ab0a">
      <Terms xmlns="http://schemas.microsoft.com/office/infopath/2007/PartnerControls"/>
    </lcf76f155ced4ddcb4097134ff3c332f>
    <TaxCatchAll xmlns="fdcd57df-05e8-4749-9cc8-5afe3dcd00a5" xsi:nil="true"/>
  </documentManagement>
</p:properties>
</file>

<file path=customXml/itemProps1.xml><?xml version="1.0" encoding="utf-8"?>
<ds:datastoreItem xmlns:ds="http://schemas.openxmlformats.org/officeDocument/2006/customXml" ds:itemID="{912DB5C2-CEF1-4AFF-B105-421131233AFE}">
  <ds:schemaRefs>
    <ds:schemaRef ds:uri="http://schemas.microsoft.com/sharepoint/v3/contenttype/forms"/>
  </ds:schemaRefs>
</ds:datastoreItem>
</file>

<file path=customXml/itemProps2.xml><?xml version="1.0" encoding="utf-8"?>
<ds:datastoreItem xmlns:ds="http://schemas.openxmlformats.org/officeDocument/2006/customXml" ds:itemID="{1931F975-5268-4919-8A65-95222C1866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52e1ca-4780-478c-9e15-43ff0784ab0a"/>
    <ds:schemaRef ds:uri="fdcd57df-05e8-4749-9cc8-5afe3dcd00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18B79BA-2F24-4C85-854F-28FCBDEDAAAB}">
  <ds:schemaRefs>
    <ds:schemaRef ds:uri="http://schemas.microsoft.com/office/2006/metadata/properties"/>
    <ds:schemaRef ds:uri="http://schemas.microsoft.com/office/infopath/2007/PartnerControls"/>
    <ds:schemaRef ds:uri="5e52e1ca-4780-478c-9e15-43ff0784ab0a"/>
    <ds:schemaRef ds:uri="fdcd57df-05e8-4749-9cc8-5afe3dcd00a5"/>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emplate/>
  <TotalTime>0</TotalTime>
  <Words>2100</Words>
  <Application>Microsoft Office PowerPoint</Application>
  <PresentationFormat>Widescreen</PresentationFormat>
  <Paragraphs>267</Paragraphs>
  <Slides>41</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Arial Narrow</vt:lpstr>
      <vt:lpstr>Calibri</vt:lpstr>
      <vt:lpstr>Times New Roman</vt:lpstr>
      <vt:lpstr>Office Theme</vt:lpstr>
      <vt:lpstr>Assessing Pre-K Students’ Language and Literacy Development</vt:lpstr>
      <vt:lpstr>Presenters</vt:lpstr>
      <vt:lpstr>Agenda</vt:lpstr>
      <vt:lpstr>Warm-Up Activity</vt:lpstr>
      <vt:lpstr>Importance of Early Language and Literacy Development in Pre-K</vt:lpstr>
      <vt:lpstr>Importance of Pre-K Language and Literacy Development</vt:lpstr>
      <vt:lpstr>DESE’s Educational Vision</vt:lpstr>
      <vt:lpstr>Connecting to DESE’s Educational Vision</vt:lpstr>
      <vt:lpstr>Key Skills Associated With Later Success</vt:lpstr>
      <vt:lpstr>Effective Language and Literacy Practices</vt:lpstr>
      <vt:lpstr>Family Engagement</vt:lpstr>
      <vt:lpstr>Overview of Pre-K Language and Literacy Assessment</vt:lpstr>
      <vt:lpstr>Why Consider Using a Pre-K Language and Literacy Assessment?</vt:lpstr>
      <vt:lpstr>Types of Pre-K Language and Literacy Assessments </vt:lpstr>
      <vt:lpstr>Types of Pre-K Language and Literacy Assessments (cont.)</vt:lpstr>
      <vt:lpstr>Screener</vt:lpstr>
      <vt:lpstr>What to Look for in a Screening Assessment</vt:lpstr>
      <vt:lpstr>Getting Started With Pre-K Language and Literacy Screening</vt:lpstr>
      <vt:lpstr>Steps for Getting Started With Screening</vt:lpstr>
      <vt:lpstr>Establish the Team</vt:lpstr>
      <vt:lpstr>Identify Needs and Priorities: Data Use</vt:lpstr>
      <vt:lpstr>Identify Needs and Priorities: Process</vt:lpstr>
      <vt:lpstr>Select a Pre-K Language and Literacy Assessment</vt:lpstr>
      <vt:lpstr>Evaluate Alignment With Priorities and Key Questions</vt:lpstr>
      <vt:lpstr>Evaluate Relevance and Evidence</vt:lpstr>
      <vt:lpstr>The FAIR Test</vt:lpstr>
      <vt:lpstr>Train Staff and Monitor Fidelity</vt:lpstr>
      <vt:lpstr>Collect and Manage Data</vt:lpstr>
      <vt:lpstr>Use Screening Data to Inform Instruction</vt:lpstr>
      <vt:lpstr>Use Screening Data to Inform Instruction (Fall)</vt:lpstr>
      <vt:lpstr>Use Screening Data to Inform Instruction (Winter–Spring) </vt:lpstr>
      <vt:lpstr>Students With Disabilities and Pre-K Language and Literacy Screening</vt:lpstr>
      <vt:lpstr>Using Informal Assessments to Support Instruction</vt:lpstr>
      <vt:lpstr>Formative Assessments</vt:lpstr>
      <vt:lpstr>Informal Strategies for Assessment</vt:lpstr>
      <vt:lpstr>Examples of Informal Assessment Tasks</vt:lpstr>
      <vt:lpstr>Tracking Informal Formative Data</vt:lpstr>
      <vt:lpstr>Summary</vt:lpstr>
      <vt:lpstr>Pre-K Language and Literacy Screening: Things to Remember</vt:lpstr>
      <vt:lpstr>Current Pre-K Language and Literacy Projects in Massachusetts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Assessing Pre-K Students’ Language and Literacy Development</dc:title>
  <dc:creator>DESE</dc:creator>
  <cp:lastModifiedBy>Zou, Dong (EOE)</cp:lastModifiedBy>
  <cp:revision>3</cp:revision>
  <dcterms:created xsi:type="dcterms:W3CDTF">2025-05-29T16:07:00Z</dcterms:created>
  <dcterms:modified xsi:type="dcterms:W3CDTF">2025-07-08T22:20:53Z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tadate">
    <vt:lpwstr>Jul 8 2025 12:00AM</vt:lpwstr>
  </property>
</Properties>
</file>