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72" r:id="rId5"/>
    <p:sldId id="294" r:id="rId6"/>
    <p:sldId id="273" r:id="rId7"/>
    <p:sldId id="274" r:id="rId8"/>
    <p:sldId id="271" r:id="rId9"/>
    <p:sldId id="270" r:id="rId10"/>
    <p:sldId id="275" r:id="rId11"/>
    <p:sldId id="276" r:id="rId12"/>
    <p:sldId id="295"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DD8608-77F6-C16E-A866-133B6B82DE77}" name="Cowen, Christine (DESE)" initials="CC" userId="S::Christine.H.Cowen@mass.gov::db635ee3-a96f-4a69-822c-6497b625b62a" providerId="AD"/>
  <p188:author id="{142DB136-0F71-7340-FA52-02DF74E5DEC3}" name="Cowen, Christine (DESE)" initials="CC" userId="S::christine.h.cowen@mass.gov::db635ee3-a96f-4a69-822c-6497b625b62a" providerId="AD"/>
  <p188:author id="{955EDDEF-FEED-2B40-A44D-E5EBEA888DF9}" name="Burke, Brian (DESE)" initials="BB" userId="S::brian.burke2@mass.gov::8fc8d358-7b0e-40fc-9d9b-32352a9af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26"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en, Christine (DESE)" userId="db635ee3-a96f-4a69-822c-6497b625b62a" providerId="ADAL" clId="{A8BE8B54-42F0-4A67-BF54-B19736307354}"/>
    <pc:docChg chg="undo custSel modSld">
      <pc:chgData name="Cowen, Christine (DESE)" userId="db635ee3-a96f-4a69-822c-6497b625b62a" providerId="ADAL" clId="{A8BE8B54-42F0-4A67-BF54-B19736307354}" dt="2025-05-21T16:15:34.904" v="267"/>
      <pc:docMkLst>
        <pc:docMk/>
      </pc:docMkLst>
      <pc:sldChg chg="modSp mod">
        <pc:chgData name="Cowen, Christine (DESE)" userId="db635ee3-a96f-4a69-822c-6497b625b62a" providerId="ADAL" clId="{A8BE8B54-42F0-4A67-BF54-B19736307354}" dt="2025-05-21T16:13:34.240" v="253"/>
        <pc:sldMkLst>
          <pc:docMk/>
          <pc:sldMk cId="431731135" sldId="270"/>
        </pc:sldMkLst>
        <pc:spChg chg="ord">
          <ac:chgData name="Cowen, Christine (DESE)" userId="db635ee3-a96f-4a69-822c-6497b625b62a" providerId="ADAL" clId="{A8BE8B54-42F0-4A67-BF54-B19736307354}" dt="2025-05-21T16:13:34.240" v="253"/>
          <ac:spMkLst>
            <pc:docMk/>
            <pc:sldMk cId="431731135" sldId="270"/>
            <ac:spMk id="2" creationId="{00000000-0000-0000-0000-000000000000}"/>
          </ac:spMkLst>
        </pc:spChg>
      </pc:sldChg>
      <pc:sldChg chg="modSp mod">
        <pc:chgData name="Cowen, Christine (DESE)" userId="db635ee3-a96f-4a69-822c-6497b625b62a" providerId="ADAL" clId="{A8BE8B54-42F0-4A67-BF54-B19736307354}" dt="2025-05-21T16:12:55.737" v="252" actId="14100"/>
        <pc:sldMkLst>
          <pc:docMk/>
          <pc:sldMk cId="3956702198" sldId="271"/>
        </pc:sldMkLst>
        <pc:spChg chg="ord">
          <ac:chgData name="Cowen, Christine (DESE)" userId="db635ee3-a96f-4a69-822c-6497b625b62a" providerId="ADAL" clId="{A8BE8B54-42F0-4A67-BF54-B19736307354}" dt="2025-05-21T16:12:43.049" v="250"/>
          <ac:spMkLst>
            <pc:docMk/>
            <pc:sldMk cId="3956702198" sldId="271"/>
            <ac:spMk id="2" creationId="{00000000-0000-0000-0000-000000000000}"/>
          </ac:spMkLst>
        </pc:spChg>
        <pc:spChg chg="mod">
          <ac:chgData name="Cowen, Christine (DESE)" userId="db635ee3-a96f-4a69-822c-6497b625b62a" providerId="ADAL" clId="{A8BE8B54-42F0-4A67-BF54-B19736307354}" dt="2025-05-21T16:12:55.737" v="252" actId="14100"/>
          <ac:spMkLst>
            <pc:docMk/>
            <pc:sldMk cId="3956702198" sldId="271"/>
            <ac:spMk id="3" creationId="{00000000-0000-0000-0000-000000000000}"/>
          </ac:spMkLst>
        </pc:spChg>
        <pc:spChg chg="mod">
          <ac:chgData name="Cowen, Christine (DESE)" userId="db635ee3-a96f-4a69-822c-6497b625b62a" providerId="ADAL" clId="{A8BE8B54-42F0-4A67-BF54-B19736307354}" dt="2025-05-21T16:12:51.624" v="251" actId="14100"/>
          <ac:spMkLst>
            <pc:docMk/>
            <pc:sldMk cId="3956702198" sldId="271"/>
            <ac:spMk id="4" creationId="{00000000-0000-0000-0000-000000000000}"/>
          </ac:spMkLst>
        </pc:spChg>
      </pc:sldChg>
      <pc:sldChg chg="modSp mod">
        <pc:chgData name="Cowen, Christine (DESE)" userId="db635ee3-a96f-4a69-822c-6497b625b62a" providerId="ADAL" clId="{A8BE8B54-42F0-4A67-BF54-B19736307354}" dt="2025-05-21T16:11:30.108" v="245"/>
        <pc:sldMkLst>
          <pc:docMk/>
          <pc:sldMk cId="914773696" sldId="273"/>
        </pc:sldMkLst>
        <pc:spChg chg="ord">
          <ac:chgData name="Cowen, Christine (DESE)" userId="db635ee3-a96f-4a69-822c-6497b625b62a" providerId="ADAL" clId="{A8BE8B54-42F0-4A67-BF54-B19736307354}" dt="2025-05-21T16:11:30.108" v="245"/>
          <ac:spMkLst>
            <pc:docMk/>
            <pc:sldMk cId="914773696" sldId="273"/>
            <ac:spMk id="3" creationId="{1E3D8BA8-F6AE-A520-C055-546B9DE215E0}"/>
          </ac:spMkLst>
        </pc:spChg>
      </pc:sldChg>
      <pc:sldChg chg="modSp mod">
        <pc:chgData name="Cowen, Christine (DESE)" userId="db635ee3-a96f-4a69-822c-6497b625b62a" providerId="ADAL" clId="{A8BE8B54-42F0-4A67-BF54-B19736307354}" dt="2025-05-21T16:13:42.707" v="254"/>
        <pc:sldMkLst>
          <pc:docMk/>
          <pc:sldMk cId="1923893472" sldId="275"/>
        </pc:sldMkLst>
        <pc:spChg chg="mod">
          <ac:chgData name="Cowen, Christine (DESE)" userId="db635ee3-a96f-4a69-822c-6497b625b62a" providerId="ADAL" clId="{A8BE8B54-42F0-4A67-BF54-B19736307354}" dt="2025-04-24T18:37:33.281" v="213" actId="20577"/>
          <ac:spMkLst>
            <pc:docMk/>
            <pc:sldMk cId="1923893472" sldId="275"/>
            <ac:spMk id="2" creationId="{5274FC01-BB10-FE2A-A65B-FCE1662D81D6}"/>
          </ac:spMkLst>
        </pc:spChg>
        <pc:spChg chg="ord">
          <ac:chgData name="Cowen, Christine (DESE)" userId="db635ee3-a96f-4a69-822c-6497b625b62a" providerId="ADAL" clId="{A8BE8B54-42F0-4A67-BF54-B19736307354}" dt="2025-05-21T16:13:42.707" v="254"/>
          <ac:spMkLst>
            <pc:docMk/>
            <pc:sldMk cId="1923893472" sldId="275"/>
            <ac:spMk id="3" creationId="{F6EE2AB6-D82E-30D0-9A20-B78C25BC7E80}"/>
          </ac:spMkLst>
        </pc:spChg>
      </pc:sldChg>
      <pc:sldChg chg="modSp mod">
        <pc:chgData name="Cowen, Christine (DESE)" userId="db635ee3-a96f-4a69-822c-6497b625b62a" providerId="ADAL" clId="{A8BE8B54-42F0-4A67-BF54-B19736307354}" dt="2025-05-21T16:13:47.425" v="255"/>
        <pc:sldMkLst>
          <pc:docMk/>
          <pc:sldMk cId="1452021560" sldId="276"/>
        </pc:sldMkLst>
        <pc:spChg chg="ord">
          <ac:chgData name="Cowen, Christine (DESE)" userId="db635ee3-a96f-4a69-822c-6497b625b62a" providerId="ADAL" clId="{A8BE8B54-42F0-4A67-BF54-B19736307354}" dt="2025-05-21T16:13:47.425" v="255"/>
          <ac:spMkLst>
            <pc:docMk/>
            <pc:sldMk cId="1452021560" sldId="276"/>
            <ac:spMk id="3" creationId="{FF2C45A8-8F3B-536D-091E-E88DDEFDCDBD}"/>
          </ac:spMkLst>
        </pc:spChg>
      </pc:sldChg>
      <pc:sldChg chg="modSp mod">
        <pc:chgData name="Cowen, Christine (DESE)" userId="db635ee3-a96f-4a69-822c-6497b625b62a" providerId="ADAL" clId="{A8BE8B54-42F0-4A67-BF54-B19736307354}" dt="2025-05-21T16:15:34.904" v="267"/>
        <pc:sldMkLst>
          <pc:docMk/>
          <pc:sldMk cId="2087482534" sldId="277"/>
        </pc:sldMkLst>
        <pc:spChg chg="ord">
          <ac:chgData name="Cowen, Christine (DESE)" userId="db635ee3-a96f-4a69-822c-6497b625b62a" providerId="ADAL" clId="{A8BE8B54-42F0-4A67-BF54-B19736307354}" dt="2025-05-21T16:15:34.904" v="267"/>
          <ac:spMkLst>
            <pc:docMk/>
            <pc:sldMk cId="2087482534" sldId="277"/>
            <ac:spMk id="4" creationId="{C08A67C3-6F5F-21FC-28BE-2A6FF300C5D3}"/>
          </ac:spMkLst>
        </pc:spChg>
      </pc:sldChg>
      <pc:sldChg chg="modSp mod">
        <pc:chgData name="Cowen, Christine (DESE)" userId="db635ee3-a96f-4a69-822c-6497b625b62a" providerId="ADAL" clId="{A8BE8B54-42F0-4A67-BF54-B19736307354}" dt="2025-05-21T16:13:56.210" v="256"/>
        <pc:sldMkLst>
          <pc:docMk/>
          <pc:sldMk cId="4193535606" sldId="279"/>
        </pc:sldMkLst>
        <pc:spChg chg="ord">
          <ac:chgData name="Cowen, Christine (DESE)" userId="db635ee3-a96f-4a69-822c-6497b625b62a" providerId="ADAL" clId="{A8BE8B54-42F0-4A67-BF54-B19736307354}" dt="2025-05-21T16:13:56.210" v="256"/>
          <ac:spMkLst>
            <pc:docMk/>
            <pc:sldMk cId="4193535606" sldId="279"/>
            <ac:spMk id="3" creationId="{965D7F61-05A5-8032-C595-A6C1957CCB9D}"/>
          </ac:spMkLst>
        </pc:spChg>
      </pc:sldChg>
      <pc:sldChg chg="modSp mod">
        <pc:chgData name="Cowen, Christine (DESE)" userId="db635ee3-a96f-4a69-822c-6497b625b62a" providerId="ADAL" clId="{A8BE8B54-42F0-4A67-BF54-B19736307354}" dt="2025-05-21T16:14:03.504" v="257"/>
        <pc:sldMkLst>
          <pc:docMk/>
          <pc:sldMk cId="1798551346" sldId="281"/>
        </pc:sldMkLst>
        <pc:spChg chg="ord">
          <ac:chgData name="Cowen, Christine (DESE)" userId="db635ee3-a96f-4a69-822c-6497b625b62a" providerId="ADAL" clId="{A8BE8B54-42F0-4A67-BF54-B19736307354}" dt="2025-05-21T16:14:03.504" v="257"/>
          <ac:spMkLst>
            <pc:docMk/>
            <pc:sldMk cId="1798551346" sldId="281"/>
            <ac:spMk id="3" creationId="{1DD07E67-0ED4-01C1-CA56-FD7172E66FD5}"/>
          </ac:spMkLst>
        </pc:spChg>
      </pc:sldChg>
      <pc:sldChg chg="modSp mod">
        <pc:chgData name="Cowen, Christine (DESE)" userId="db635ee3-a96f-4a69-822c-6497b625b62a" providerId="ADAL" clId="{A8BE8B54-42F0-4A67-BF54-B19736307354}" dt="2025-05-21T16:14:10.213" v="258"/>
        <pc:sldMkLst>
          <pc:docMk/>
          <pc:sldMk cId="3583489706" sldId="282"/>
        </pc:sldMkLst>
        <pc:spChg chg="ord">
          <ac:chgData name="Cowen, Christine (DESE)" userId="db635ee3-a96f-4a69-822c-6497b625b62a" providerId="ADAL" clId="{A8BE8B54-42F0-4A67-BF54-B19736307354}" dt="2025-05-21T16:14:10.213" v="258"/>
          <ac:spMkLst>
            <pc:docMk/>
            <pc:sldMk cId="3583489706" sldId="282"/>
            <ac:spMk id="3" creationId="{CE8C6984-A03E-0CE0-5180-FCE9719E01EA}"/>
          </ac:spMkLst>
        </pc:spChg>
      </pc:sldChg>
      <pc:sldChg chg="modSp mod">
        <pc:chgData name="Cowen, Christine (DESE)" userId="db635ee3-a96f-4a69-822c-6497b625b62a" providerId="ADAL" clId="{A8BE8B54-42F0-4A67-BF54-B19736307354}" dt="2025-05-21T16:14:17.085" v="259"/>
        <pc:sldMkLst>
          <pc:docMk/>
          <pc:sldMk cId="2386978385" sldId="284"/>
        </pc:sldMkLst>
        <pc:spChg chg="ord">
          <ac:chgData name="Cowen, Christine (DESE)" userId="db635ee3-a96f-4a69-822c-6497b625b62a" providerId="ADAL" clId="{A8BE8B54-42F0-4A67-BF54-B19736307354}" dt="2025-05-21T16:14:17.085" v="259"/>
          <ac:spMkLst>
            <pc:docMk/>
            <pc:sldMk cId="2386978385" sldId="284"/>
            <ac:spMk id="3" creationId="{6116A9DC-E9BB-F29B-32C2-2DEFD67BF2FA}"/>
          </ac:spMkLst>
        </pc:spChg>
      </pc:sldChg>
      <pc:sldChg chg="modSp mod">
        <pc:chgData name="Cowen, Christine (DESE)" userId="db635ee3-a96f-4a69-822c-6497b625b62a" providerId="ADAL" clId="{A8BE8B54-42F0-4A67-BF54-B19736307354}" dt="2025-05-21T16:14:21.760" v="260"/>
        <pc:sldMkLst>
          <pc:docMk/>
          <pc:sldMk cId="3004566827" sldId="285"/>
        </pc:sldMkLst>
        <pc:spChg chg="ord">
          <ac:chgData name="Cowen, Christine (DESE)" userId="db635ee3-a96f-4a69-822c-6497b625b62a" providerId="ADAL" clId="{A8BE8B54-42F0-4A67-BF54-B19736307354}" dt="2025-05-21T16:14:21.760" v="260"/>
          <ac:spMkLst>
            <pc:docMk/>
            <pc:sldMk cId="3004566827" sldId="285"/>
            <ac:spMk id="3" creationId="{A6CD1535-9359-7FA3-22A8-3ED5D8693F50}"/>
          </ac:spMkLst>
        </pc:spChg>
      </pc:sldChg>
      <pc:sldChg chg="modSp mod">
        <pc:chgData name="Cowen, Christine (DESE)" userId="db635ee3-a96f-4a69-822c-6497b625b62a" providerId="ADAL" clId="{A8BE8B54-42F0-4A67-BF54-B19736307354}" dt="2025-05-21T16:14:26.574" v="261"/>
        <pc:sldMkLst>
          <pc:docMk/>
          <pc:sldMk cId="4056990070" sldId="286"/>
        </pc:sldMkLst>
        <pc:spChg chg="ord">
          <ac:chgData name="Cowen, Christine (DESE)" userId="db635ee3-a96f-4a69-822c-6497b625b62a" providerId="ADAL" clId="{A8BE8B54-42F0-4A67-BF54-B19736307354}" dt="2025-05-21T16:14:26.574" v="261"/>
          <ac:spMkLst>
            <pc:docMk/>
            <pc:sldMk cId="4056990070" sldId="286"/>
            <ac:spMk id="3" creationId="{E6FAF8C2-5AF5-B8D3-F7D8-982FC81C8824}"/>
          </ac:spMkLst>
        </pc:spChg>
      </pc:sldChg>
      <pc:sldChg chg="modSp mod">
        <pc:chgData name="Cowen, Christine (DESE)" userId="db635ee3-a96f-4a69-822c-6497b625b62a" providerId="ADAL" clId="{A8BE8B54-42F0-4A67-BF54-B19736307354}" dt="2025-05-21T16:14:33.740" v="262"/>
        <pc:sldMkLst>
          <pc:docMk/>
          <pc:sldMk cId="2116296527" sldId="288"/>
        </pc:sldMkLst>
        <pc:spChg chg="mod">
          <ac:chgData name="Cowen, Christine (DESE)" userId="db635ee3-a96f-4a69-822c-6497b625b62a" providerId="ADAL" clId="{A8BE8B54-42F0-4A67-BF54-B19736307354}" dt="2025-04-24T18:38:29.410" v="217" actId="14100"/>
          <ac:spMkLst>
            <pc:docMk/>
            <pc:sldMk cId="2116296527" sldId="288"/>
            <ac:spMk id="2" creationId="{A6EBEDB6-A4B9-D5EE-79C6-86F64951292C}"/>
          </ac:spMkLst>
        </pc:spChg>
        <pc:spChg chg="ord">
          <ac:chgData name="Cowen, Christine (DESE)" userId="db635ee3-a96f-4a69-822c-6497b625b62a" providerId="ADAL" clId="{A8BE8B54-42F0-4A67-BF54-B19736307354}" dt="2025-05-21T16:14:33.740" v="262"/>
          <ac:spMkLst>
            <pc:docMk/>
            <pc:sldMk cId="2116296527" sldId="288"/>
            <ac:spMk id="3" creationId="{F270DBDE-B672-6ACF-CCC8-C67783151351}"/>
          </ac:spMkLst>
        </pc:spChg>
      </pc:sldChg>
      <pc:sldChg chg="modSp mod">
        <pc:chgData name="Cowen, Christine (DESE)" userId="db635ee3-a96f-4a69-822c-6497b625b62a" providerId="ADAL" clId="{A8BE8B54-42F0-4A67-BF54-B19736307354}" dt="2025-05-21T16:14:41.364" v="263"/>
        <pc:sldMkLst>
          <pc:docMk/>
          <pc:sldMk cId="3611754200" sldId="290"/>
        </pc:sldMkLst>
        <pc:spChg chg="ord">
          <ac:chgData name="Cowen, Christine (DESE)" userId="db635ee3-a96f-4a69-822c-6497b625b62a" providerId="ADAL" clId="{A8BE8B54-42F0-4A67-BF54-B19736307354}" dt="2025-05-21T16:14:41.364" v="263"/>
          <ac:spMkLst>
            <pc:docMk/>
            <pc:sldMk cId="3611754200" sldId="290"/>
            <ac:spMk id="3" creationId="{38C0A0B5-1A80-4E67-B26C-9B988820ECA4}"/>
          </ac:spMkLst>
        </pc:spChg>
      </pc:sldChg>
      <pc:sldChg chg="modSp mod">
        <pc:chgData name="Cowen, Christine (DESE)" userId="db635ee3-a96f-4a69-822c-6497b625b62a" providerId="ADAL" clId="{A8BE8B54-42F0-4A67-BF54-B19736307354}" dt="2025-05-21T16:14:47.156" v="264"/>
        <pc:sldMkLst>
          <pc:docMk/>
          <pc:sldMk cId="3960894302" sldId="291"/>
        </pc:sldMkLst>
        <pc:spChg chg="ord">
          <ac:chgData name="Cowen, Christine (DESE)" userId="db635ee3-a96f-4a69-822c-6497b625b62a" providerId="ADAL" clId="{A8BE8B54-42F0-4A67-BF54-B19736307354}" dt="2025-05-21T16:14:47.156" v="264"/>
          <ac:spMkLst>
            <pc:docMk/>
            <pc:sldMk cId="3960894302" sldId="291"/>
            <ac:spMk id="3" creationId="{FFFD77D6-A304-A3D9-A457-14DE393E27BB}"/>
          </ac:spMkLst>
        </pc:spChg>
        <pc:picChg chg="mod">
          <ac:chgData name="Cowen, Christine (DESE)" userId="db635ee3-a96f-4a69-822c-6497b625b62a" providerId="ADAL" clId="{A8BE8B54-42F0-4A67-BF54-B19736307354}" dt="2025-05-21T16:08:39.136" v="219" actId="962"/>
          <ac:picMkLst>
            <pc:docMk/>
            <pc:sldMk cId="3960894302" sldId="291"/>
            <ac:picMk id="4" creationId="{58CAC90D-8A47-C4A4-1956-3B6FB6DD5190}"/>
          </ac:picMkLst>
        </pc:picChg>
      </pc:sldChg>
      <pc:sldChg chg="modSp mod">
        <pc:chgData name="Cowen, Christine (DESE)" userId="db635ee3-a96f-4a69-822c-6497b625b62a" providerId="ADAL" clId="{A8BE8B54-42F0-4A67-BF54-B19736307354}" dt="2025-05-21T16:14:56.235" v="265"/>
        <pc:sldMkLst>
          <pc:docMk/>
          <pc:sldMk cId="1668789198" sldId="292"/>
        </pc:sldMkLst>
        <pc:spChg chg="ord">
          <ac:chgData name="Cowen, Christine (DESE)" userId="db635ee3-a96f-4a69-822c-6497b625b62a" providerId="ADAL" clId="{A8BE8B54-42F0-4A67-BF54-B19736307354}" dt="2025-05-21T16:14:56.235" v="265"/>
          <ac:spMkLst>
            <pc:docMk/>
            <pc:sldMk cId="1668789198" sldId="292"/>
            <ac:spMk id="3" creationId="{964866D7-F93B-37DA-00E0-1FBC6D32DCE6}"/>
          </ac:spMkLst>
        </pc:spChg>
      </pc:sldChg>
      <pc:sldChg chg="addSp delSp modSp mod">
        <pc:chgData name="Cowen, Christine (DESE)" userId="db635ee3-a96f-4a69-822c-6497b625b62a" providerId="ADAL" clId="{A8BE8B54-42F0-4A67-BF54-B19736307354}" dt="2025-05-21T16:11:07.015" v="243" actId="33553"/>
        <pc:sldMkLst>
          <pc:docMk/>
          <pc:sldMk cId="3493722110" sldId="293"/>
        </pc:sldMkLst>
        <pc:spChg chg="add mod">
          <ac:chgData name="Cowen, Christine (DESE)" userId="db635ee3-a96f-4a69-822c-6497b625b62a" providerId="ADAL" clId="{A8BE8B54-42F0-4A67-BF54-B19736307354}" dt="2025-05-21T16:10:05.767" v="240" actId="14100"/>
          <ac:spMkLst>
            <pc:docMk/>
            <pc:sldMk cId="3493722110" sldId="293"/>
            <ac:spMk id="2" creationId="{3C706E20-EE9E-3477-2A48-7FD8DD9C9DD1}"/>
          </ac:spMkLst>
        </pc:spChg>
        <pc:spChg chg="mod">
          <ac:chgData name="Cowen, Christine (DESE)" userId="db635ee3-a96f-4a69-822c-6497b625b62a" providerId="ADAL" clId="{A8BE8B54-42F0-4A67-BF54-B19736307354}" dt="2025-05-21T16:11:07.015" v="243" actId="33553"/>
          <ac:spMkLst>
            <pc:docMk/>
            <pc:sldMk cId="3493722110" sldId="293"/>
            <ac:spMk id="6" creationId="{B3575310-CB87-513B-E857-BF0DE8686944}"/>
          </ac:spMkLst>
        </pc:spChg>
      </pc:sldChg>
      <pc:sldChg chg="modSp mod">
        <pc:chgData name="Cowen, Christine (DESE)" userId="db635ee3-a96f-4a69-822c-6497b625b62a" providerId="ADAL" clId="{A8BE8B54-42F0-4A67-BF54-B19736307354}" dt="2025-05-21T16:11:25.440" v="244"/>
        <pc:sldMkLst>
          <pc:docMk/>
          <pc:sldMk cId="1479130867" sldId="294"/>
        </pc:sldMkLst>
        <pc:spChg chg="ord">
          <ac:chgData name="Cowen, Christine (DESE)" userId="db635ee3-a96f-4a69-822c-6497b625b62a" providerId="ADAL" clId="{A8BE8B54-42F0-4A67-BF54-B19736307354}" dt="2025-05-21T16:11:25.440" v="244"/>
          <ac:spMkLst>
            <pc:docMk/>
            <pc:sldMk cId="1479130867" sldId="294"/>
            <ac:spMk id="3" creationId="{7E1955B3-7960-30F3-1F0E-5BC08F0E22E0}"/>
          </ac:spMkLst>
        </pc:spChg>
      </pc:sldChg>
      <pc:sldChg chg="modSp mod">
        <pc:chgData name="Cowen, Christine (DESE)" userId="db635ee3-a96f-4a69-822c-6497b625b62a" providerId="ADAL" clId="{A8BE8B54-42F0-4A67-BF54-B19736307354}" dt="2025-05-21T16:15:30.163" v="266"/>
        <pc:sldMkLst>
          <pc:docMk/>
          <pc:sldMk cId="3742165048" sldId="295"/>
        </pc:sldMkLst>
        <pc:spChg chg="ord">
          <ac:chgData name="Cowen, Christine (DESE)" userId="db635ee3-a96f-4a69-822c-6497b625b62a" providerId="ADAL" clId="{A8BE8B54-42F0-4A67-BF54-B19736307354}" dt="2025-05-21T16:15:30.163" v="266"/>
          <ac:spMkLst>
            <pc:docMk/>
            <pc:sldMk cId="3742165048" sldId="295"/>
            <ac:spMk id="3" creationId="{BF5363A1-1B1D-8AEB-E7CF-3FF2BAB04A08}"/>
          </ac:spMkLst>
        </pc:spChg>
      </pc:sldChg>
    </pc:docChg>
  </pc:docChgLst>
  <pc:docChgLst>
    <pc:chgData name="Cowen, Christine (DESE)" userId="S::christine.h.cowen@mass.gov::db635ee3-a96f-4a69-822c-6497b625b62a" providerId="AD" clId="Web-{65014D92-96E8-707F-8501-E47079B9A9B2}"/>
    <pc:docChg chg="modSld">
      <pc:chgData name="Cowen, Christine (DESE)" userId="S::christine.h.cowen@mass.gov::db635ee3-a96f-4a69-822c-6497b625b62a" providerId="AD" clId="Web-{65014D92-96E8-707F-8501-E47079B9A9B2}" dt="2025-04-10T21:20:43.520" v="2" actId="20577"/>
      <pc:docMkLst>
        <pc:docMk/>
      </pc:docMkLst>
      <pc:sldChg chg="modSp">
        <pc:chgData name="Cowen, Christine (DESE)" userId="S::christine.h.cowen@mass.gov::db635ee3-a96f-4a69-822c-6497b625b62a" providerId="AD" clId="Web-{65014D92-96E8-707F-8501-E47079B9A9B2}" dt="2025-04-10T21:20:43.520" v="2" actId="20577"/>
        <pc:sldMkLst>
          <pc:docMk/>
          <pc:sldMk cId="3468117815" sldId="272"/>
        </pc:sldMkLst>
        <pc:spChg chg="mod">
          <ac:chgData name="Cowen, Christine (DESE)" userId="S::christine.h.cowen@mass.gov::db635ee3-a96f-4a69-822c-6497b625b62a" providerId="AD" clId="Web-{65014D92-96E8-707F-8501-E47079B9A9B2}" dt="2025-04-10T21:20:43.520" v="2" actId="20577"/>
          <ac:spMkLst>
            <pc:docMk/>
            <pc:sldMk cId="3468117815" sldId="272"/>
            <ac:spMk id="2" creationId="{00000000-0000-0000-0000-000000000000}"/>
          </ac:spMkLst>
        </pc:spChg>
      </pc:sldChg>
    </pc:docChg>
  </pc:docChgLst>
  <pc:docChgLst>
    <pc:chgData name="McKinnon, Kristen A (DESE)" userId="a3149160-31a6-4b9e-8e6a-c5092def73c9" providerId="ADAL" clId="{755DB39B-2388-4C6E-9FB9-A40475DD262E}"/>
    <pc:docChg chg="modSld">
      <pc:chgData name="McKinnon, Kristen A (DESE)" userId="a3149160-31a6-4b9e-8e6a-c5092def73c9" providerId="ADAL" clId="{755DB39B-2388-4C6E-9FB9-A40475DD262E}" dt="2025-05-30T01:39:28.368" v="1"/>
      <pc:docMkLst>
        <pc:docMk/>
      </pc:docMkLst>
      <pc:sldChg chg="modSp mod">
        <pc:chgData name="McKinnon, Kristen A (DESE)" userId="a3149160-31a6-4b9e-8e6a-c5092def73c9" providerId="ADAL" clId="{755DB39B-2388-4C6E-9FB9-A40475DD262E}" dt="2025-05-30T01:39:28.368" v="1"/>
        <pc:sldMkLst>
          <pc:docMk/>
          <pc:sldMk cId="3956702198" sldId="271"/>
        </pc:sldMkLst>
        <pc:spChg chg="ord">
          <ac:chgData name="McKinnon, Kristen A (DESE)" userId="a3149160-31a6-4b9e-8e6a-c5092def73c9" providerId="ADAL" clId="{755DB39B-2388-4C6E-9FB9-A40475DD262E}" dt="2025-05-30T01:39:28.368" v="1"/>
          <ac:spMkLst>
            <pc:docMk/>
            <pc:sldMk cId="3956702198" sldId="271"/>
            <ac:spMk id="4" creationId="{00000000-0000-0000-0000-000000000000}"/>
          </ac:spMkLst>
        </pc:spChg>
      </pc:sldChg>
    </pc:docChg>
  </pc:docChgLst>
  <pc:docChgLst>
    <pc:chgData name="Burke, Brian (DESE)" userId="S::brian.burke2@mass.gov::8fc8d358-7b0e-40fc-9d9b-32352a9af10c" providerId="AD" clId="Web-{1A26C3AF-5A73-6AC1-9C8C-D8E50F484436}"/>
    <pc:docChg chg="modSld">
      <pc:chgData name="Burke, Brian (DESE)" userId="S::brian.burke2@mass.gov::8fc8d358-7b0e-40fc-9d9b-32352a9af10c" providerId="AD" clId="Web-{1A26C3AF-5A73-6AC1-9C8C-D8E50F484436}" dt="2025-04-29T18:50:33.943" v="8" actId="20577"/>
      <pc:docMkLst>
        <pc:docMk/>
      </pc:docMkLst>
      <pc:sldChg chg="modSp">
        <pc:chgData name="Burke, Brian (DESE)" userId="S::brian.burke2@mass.gov::8fc8d358-7b0e-40fc-9d9b-32352a9af10c" providerId="AD" clId="Web-{1A26C3AF-5A73-6AC1-9C8C-D8E50F484436}" dt="2025-04-29T18:50:33.943" v="8" actId="20577"/>
        <pc:sldMkLst>
          <pc:docMk/>
          <pc:sldMk cId="3960894302" sldId="291"/>
        </pc:sldMkLst>
        <pc:spChg chg="mod">
          <ac:chgData name="Burke, Brian (DESE)" userId="S::brian.burke2@mass.gov::8fc8d358-7b0e-40fc-9d9b-32352a9af10c" providerId="AD" clId="Web-{1A26C3AF-5A73-6AC1-9C8C-D8E50F484436}" dt="2025-04-29T18:50:33.943" v="8" actId="20577"/>
          <ac:spMkLst>
            <pc:docMk/>
            <pc:sldMk cId="3960894302" sldId="291"/>
            <ac:spMk id="2" creationId="{6423FDA3-B5BD-7B01-8DC0-EA6DA2FE187A}"/>
          </ac:spMkLst>
        </pc:spChg>
      </pc:sldChg>
    </pc:docChg>
  </pc:docChgLst>
  <pc:docChgLst>
    <pc:chgData name="Cowen, Christine (DESE)" userId="db635ee3-a96f-4a69-822c-6497b625b62a" providerId="ADAL" clId="{17EAB0AA-3D19-4D30-B9F2-44D2E7DB9585}"/>
    <pc:docChg chg="undo redo custSel addSld delSld modSld">
      <pc:chgData name="Cowen, Christine (DESE)" userId="db635ee3-a96f-4a69-822c-6497b625b62a" providerId="ADAL" clId="{17EAB0AA-3D19-4D30-B9F2-44D2E7DB9585}" dt="2025-04-11T16:35:44.753" v="4139" actId="20577"/>
      <pc:docMkLst>
        <pc:docMk/>
      </pc:docMkLst>
      <pc:sldChg chg="del">
        <pc:chgData name="Cowen, Christine (DESE)" userId="db635ee3-a96f-4a69-822c-6497b625b62a" providerId="ADAL" clId="{17EAB0AA-3D19-4D30-B9F2-44D2E7DB9585}" dt="2025-04-11T16:17:38.815" v="3517" actId="47"/>
        <pc:sldMkLst>
          <pc:docMk/>
          <pc:sldMk cId="3344633170" sldId="259"/>
        </pc:sldMkLst>
      </pc:sldChg>
      <pc:sldChg chg="del">
        <pc:chgData name="Cowen, Christine (DESE)" userId="db635ee3-a96f-4a69-822c-6497b625b62a" providerId="ADAL" clId="{17EAB0AA-3D19-4D30-B9F2-44D2E7DB9585}" dt="2025-04-11T16:17:41.508" v="3519" actId="47"/>
        <pc:sldMkLst>
          <pc:docMk/>
          <pc:sldMk cId="4086479608" sldId="260"/>
        </pc:sldMkLst>
      </pc:sldChg>
      <pc:sldChg chg="del">
        <pc:chgData name="Cowen, Christine (DESE)" userId="db635ee3-a96f-4a69-822c-6497b625b62a" providerId="ADAL" clId="{17EAB0AA-3D19-4D30-B9F2-44D2E7DB9585}" dt="2025-04-11T16:17:39.872" v="3518" actId="47"/>
        <pc:sldMkLst>
          <pc:docMk/>
          <pc:sldMk cId="1766890895" sldId="261"/>
        </pc:sldMkLst>
      </pc:sldChg>
      <pc:sldChg chg="del">
        <pc:chgData name="Cowen, Christine (DESE)" userId="db635ee3-a96f-4a69-822c-6497b625b62a" providerId="ADAL" clId="{17EAB0AA-3D19-4D30-B9F2-44D2E7DB9585}" dt="2025-04-11T16:17:37.033" v="3516" actId="47"/>
        <pc:sldMkLst>
          <pc:docMk/>
          <pc:sldMk cId="4072223035" sldId="262"/>
        </pc:sldMkLst>
      </pc:sldChg>
      <pc:sldChg chg="del">
        <pc:chgData name="Cowen, Christine (DESE)" userId="db635ee3-a96f-4a69-822c-6497b625b62a" providerId="ADAL" clId="{17EAB0AA-3D19-4D30-B9F2-44D2E7DB9585}" dt="2025-04-11T16:17:36.130" v="3515" actId="47"/>
        <pc:sldMkLst>
          <pc:docMk/>
          <pc:sldMk cId="2640703542" sldId="263"/>
        </pc:sldMkLst>
      </pc:sldChg>
      <pc:sldChg chg="del">
        <pc:chgData name="Cowen, Christine (DESE)" userId="db635ee3-a96f-4a69-822c-6497b625b62a" providerId="ADAL" clId="{17EAB0AA-3D19-4D30-B9F2-44D2E7DB9585}" dt="2025-04-11T16:17:34.850" v="3514" actId="47"/>
        <pc:sldMkLst>
          <pc:docMk/>
          <pc:sldMk cId="530244195" sldId="264"/>
        </pc:sldMkLst>
      </pc:sldChg>
      <pc:sldChg chg="del">
        <pc:chgData name="Cowen, Christine (DESE)" userId="db635ee3-a96f-4a69-822c-6497b625b62a" providerId="ADAL" clId="{17EAB0AA-3D19-4D30-B9F2-44D2E7DB9585}" dt="2025-04-11T16:17:33.854" v="3513" actId="47"/>
        <pc:sldMkLst>
          <pc:docMk/>
          <pc:sldMk cId="424164536" sldId="265"/>
        </pc:sldMkLst>
      </pc:sldChg>
      <pc:sldChg chg="del">
        <pc:chgData name="Cowen, Christine (DESE)" userId="db635ee3-a96f-4a69-822c-6497b625b62a" providerId="ADAL" clId="{17EAB0AA-3D19-4D30-B9F2-44D2E7DB9585}" dt="2025-04-11T16:17:32.113" v="3512" actId="47"/>
        <pc:sldMkLst>
          <pc:docMk/>
          <pc:sldMk cId="2820046305" sldId="266"/>
        </pc:sldMkLst>
      </pc:sldChg>
      <pc:sldChg chg="del">
        <pc:chgData name="Cowen, Christine (DESE)" userId="db635ee3-a96f-4a69-822c-6497b625b62a" providerId="ADAL" clId="{17EAB0AA-3D19-4D30-B9F2-44D2E7DB9585}" dt="2025-04-11T16:17:30.336" v="3511" actId="47"/>
        <pc:sldMkLst>
          <pc:docMk/>
          <pc:sldMk cId="3815001066" sldId="267"/>
        </pc:sldMkLst>
      </pc:sldChg>
      <pc:sldChg chg="del">
        <pc:chgData name="Cowen, Christine (DESE)" userId="db635ee3-a96f-4a69-822c-6497b625b62a" providerId="ADAL" clId="{17EAB0AA-3D19-4D30-B9F2-44D2E7DB9585}" dt="2025-04-11T16:17:27.533" v="3510" actId="47"/>
        <pc:sldMkLst>
          <pc:docMk/>
          <pc:sldMk cId="876201636" sldId="268"/>
        </pc:sldMkLst>
      </pc:sldChg>
      <pc:sldChg chg="addSp modSp del mod">
        <pc:chgData name="Cowen, Christine (DESE)" userId="db635ee3-a96f-4a69-822c-6497b625b62a" providerId="ADAL" clId="{17EAB0AA-3D19-4D30-B9F2-44D2E7DB9585}" dt="2025-04-11T13:30:04.528" v="648" actId="2696"/>
        <pc:sldMkLst>
          <pc:docMk/>
          <pc:sldMk cId="1029481183" sldId="269"/>
        </pc:sldMkLst>
      </pc:sldChg>
      <pc:sldChg chg="modSp mod">
        <pc:chgData name="Cowen, Christine (DESE)" userId="db635ee3-a96f-4a69-822c-6497b625b62a" providerId="ADAL" clId="{17EAB0AA-3D19-4D30-B9F2-44D2E7DB9585}" dt="2025-04-11T13:28:45.160" v="602" actId="20577"/>
        <pc:sldMkLst>
          <pc:docMk/>
          <pc:sldMk cId="431731135" sldId="270"/>
        </pc:sldMkLst>
        <pc:spChg chg="mod">
          <ac:chgData name="Cowen, Christine (DESE)" userId="db635ee3-a96f-4a69-822c-6497b625b62a" providerId="ADAL" clId="{17EAB0AA-3D19-4D30-B9F2-44D2E7DB9585}" dt="2025-04-11T13:26:12.821" v="436" actId="20577"/>
          <ac:spMkLst>
            <pc:docMk/>
            <pc:sldMk cId="431731135" sldId="270"/>
            <ac:spMk id="2" creationId="{00000000-0000-0000-0000-000000000000}"/>
          </ac:spMkLst>
        </pc:spChg>
        <pc:spChg chg="mod">
          <ac:chgData name="Cowen, Christine (DESE)" userId="db635ee3-a96f-4a69-822c-6497b625b62a" providerId="ADAL" clId="{17EAB0AA-3D19-4D30-B9F2-44D2E7DB9585}" dt="2025-04-11T13:28:45.160" v="602" actId="20577"/>
          <ac:spMkLst>
            <pc:docMk/>
            <pc:sldMk cId="431731135" sldId="270"/>
            <ac:spMk id="3" creationId="{00000000-0000-0000-0000-000000000000}"/>
          </ac:spMkLst>
        </pc:spChg>
      </pc:sldChg>
      <pc:sldChg chg="modSp mod">
        <pc:chgData name="Cowen, Christine (DESE)" userId="db635ee3-a96f-4a69-822c-6497b625b62a" providerId="ADAL" clId="{17EAB0AA-3D19-4D30-B9F2-44D2E7DB9585}" dt="2025-04-11T13:15:29.499" v="424" actId="255"/>
        <pc:sldMkLst>
          <pc:docMk/>
          <pc:sldMk cId="3956702198" sldId="271"/>
        </pc:sldMkLst>
        <pc:spChg chg="mod">
          <ac:chgData name="Cowen, Christine (DESE)" userId="db635ee3-a96f-4a69-822c-6497b625b62a" providerId="ADAL" clId="{17EAB0AA-3D19-4D30-B9F2-44D2E7DB9585}" dt="2025-04-11T13:03:42.127" v="264" actId="20577"/>
          <ac:spMkLst>
            <pc:docMk/>
            <pc:sldMk cId="3956702198" sldId="271"/>
            <ac:spMk id="2" creationId="{00000000-0000-0000-0000-000000000000}"/>
          </ac:spMkLst>
        </pc:spChg>
        <pc:spChg chg="mod">
          <ac:chgData name="Cowen, Christine (DESE)" userId="db635ee3-a96f-4a69-822c-6497b625b62a" providerId="ADAL" clId="{17EAB0AA-3D19-4D30-B9F2-44D2E7DB9585}" dt="2025-04-11T13:15:29.499" v="424" actId="255"/>
          <ac:spMkLst>
            <pc:docMk/>
            <pc:sldMk cId="3956702198" sldId="271"/>
            <ac:spMk id="3" creationId="{00000000-0000-0000-0000-000000000000}"/>
          </ac:spMkLst>
        </pc:spChg>
      </pc:sldChg>
      <pc:sldChg chg="addSp modSp mod">
        <pc:chgData name="Cowen, Christine (DESE)" userId="db635ee3-a96f-4a69-822c-6497b625b62a" providerId="ADAL" clId="{17EAB0AA-3D19-4D30-B9F2-44D2E7DB9585}" dt="2025-04-11T12:47:48.309" v="22" actId="255"/>
        <pc:sldMkLst>
          <pc:docMk/>
          <pc:sldMk cId="3468117815" sldId="272"/>
        </pc:sldMkLst>
        <pc:spChg chg="add mod">
          <ac:chgData name="Cowen, Christine (DESE)" userId="db635ee3-a96f-4a69-822c-6497b625b62a" providerId="ADAL" clId="{17EAB0AA-3D19-4D30-B9F2-44D2E7DB9585}" dt="2025-04-11T12:47:48.309" v="22" actId="255"/>
          <ac:spMkLst>
            <pc:docMk/>
            <pc:sldMk cId="3468117815" sldId="272"/>
            <ac:spMk id="4" creationId="{3814CC54-FBB9-6FCB-C7DE-7A23ACD5707C}"/>
          </ac:spMkLst>
        </pc:spChg>
      </pc:sldChg>
      <pc:sldChg chg="modSp new mod">
        <pc:chgData name="Cowen, Christine (DESE)" userId="db635ee3-a96f-4a69-822c-6497b625b62a" providerId="ADAL" clId="{17EAB0AA-3D19-4D30-B9F2-44D2E7DB9585}" dt="2025-04-11T16:06:16.041" v="3149" actId="20577"/>
        <pc:sldMkLst>
          <pc:docMk/>
          <pc:sldMk cId="914773696" sldId="273"/>
        </pc:sldMkLst>
        <pc:spChg chg="mod">
          <ac:chgData name="Cowen, Christine (DESE)" userId="db635ee3-a96f-4a69-822c-6497b625b62a" providerId="ADAL" clId="{17EAB0AA-3D19-4D30-B9F2-44D2E7DB9585}" dt="2025-04-11T16:06:16.041" v="3149" actId="20577"/>
          <ac:spMkLst>
            <pc:docMk/>
            <pc:sldMk cId="914773696" sldId="273"/>
            <ac:spMk id="2" creationId="{AD86406E-0228-D433-9EDD-FD71AEAC8461}"/>
          </ac:spMkLst>
        </pc:spChg>
        <pc:spChg chg="mod">
          <ac:chgData name="Cowen, Christine (DESE)" userId="db635ee3-a96f-4a69-822c-6497b625b62a" providerId="ADAL" clId="{17EAB0AA-3D19-4D30-B9F2-44D2E7DB9585}" dt="2025-04-11T12:54:23.953" v="30" actId="20577"/>
          <ac:spMkLst>
            <pc:docMk/>
            <pc:sldMk cId="914773696" sldId="273"/>
            <ac:spMk id="3" creationId="{1E3D8BA8-F6AE-A520-C055-546B9DE215E0}"/>
          </ac:spMkLst>
        </pc:spChg>
      </pc:sldChg>
      <pc:sldChg chg="new del">
        <pc:chgData name="Cowen, Christine (DESE)" userId="db635ee3-a96f-4a69-822c-6497b625b62a" providerId="ADAL" clId="{17EAB0AA-3D19-4D30-B9F2-44D2E7DB9585}" dt="2025-04-11T12:44:36.572" v="12" actId="2696"/>
        <pc:sldMkLst>
          <pc:docMk/>
          <pc:sldMk cId="1293140335" sldId="273"/>
        </pc:sldMkLst>
      </pc:sldChg>
      <pc:sldChg chg="new del">
        <pc:chgData name="Cowen, Christine (DESE)" userId="db635ee3-a96f-4a69-822c-6497b625b62a" providerId="ADAL" clId="{17EAB0AA-3D19-4D30-B9F2-44D2E7DB9585}" dt="2025-04-11T13:02:13.296" v="211" actId="2696"/>
        <pc:sldMkLst>
          <pc:docMk/>
          <pc:sldMk cId="2165456685" sldId="274"/>
        </pc:sldMkLst>
      </pc:sldChg>
      <pc:sldChg chg="modSp new mod">
        <pc:chgData name="Cowen, Christine (DESE)" userId="db635ee3-a96f-4a69-822c-6497b625b62a" providerId="ADAL" clId="{17EAB0AA-3D19-4D30-B9F2-44D2E7DB9585}" dt="2025-04-11T14:43:28.481" v="2033" actId="11"/>
        <pc:sldMkLst>
          <pc:docMk/>
          <pc:sldMk cId="2577070580" sldId="274"/>
        </pc:sldMkLst>
        <pc:spChg chg="mod">
          <ac:chgData name="Cowen, Christine (DESE)" userId="db635ee3-a96f-4a69-822c-6497b625b62a" providerId="ADAL" clId="{17EAB0AA-3D19-4D30-B9F2-44D2E7DB9585}" dt="2025-04-11T14:43:28.481" v="2033" actId="11"/>
          <ac:spMkLst>
            <pc:docMk/>
            <pc:sldMk cId="2577070580" sldId="274"/>
            <ac:spMk id="2" creationId="{4FEA5BA6-362F-F4FB-C24B-ACFE108353AE}"/>
          </ac:spMkLst>
        </pc:spChg>
      </pc:sldChg>
      <pc:sldChg chg="modSp new mod">
        <pc:chgData name="Cowen, Christine (DESE)" userId="db635ee3-a96f-4a69-822c-6497b625b62a" providerId="ADAL" clId="{17EAB0AA-3D19-4D30-B9F2-44D2E7DB9585}" dt="2025-04-11T13:43:48.799" v="773" actId="20577"/>
        <pc:sldMkLst>
          <pc:docMk/>
          <pc:sldMk cId="1923893472" sldId="275"/>
        </pc:sldMkLst>
        <pc:spChg chg="mod">
          <ac:chgData name="Cowen, Christine (DESE)" userId="db635ee3-a96f-4a69-822c-6497b625b62a" providerId="ADAL" clId="{17EAB0AA-3D19-4D30-B9F2-44D2E7DB9585}" dt="2025-04-11T13:43:48.799" v="773" actId="20577"/>
          <ac:spMkLst>
            <pc:docMk/>
            <pc:sldMk cId="1923893472" sldId="275"/>
            <ac:spMk id="2" creationId="{5274FC01-BB10-FE2A-A65B-FCE1662D81D6}"/>
          </ac:spMkLst>
        </pc:spChg>
        <pc:spChg chg="mod">
          <ac:chgData name="Cowen, Christine (DESE)" userId="db635ee3-a96f-4a69-822c-6497b625b62a" providerId="ADAL" clId="{17EAB0AA-3D19-4D30-B9F2-44D2E7DB9585}" dt="2025-04-11T13:33:20.812" v="681" actId="20577"/>
          <ac:spMkLst>
            <pc:docMk/>
            <pc:sldMk cId="1923893472" sldId="275"/>
            <ac:spMk id="3" creationId="{F6EE2AB6-D82E-30D0-9A20-B78C25BC7E80}"/>
          </ac:spMkLst>
        </pc:spChg>
      </pc:sldChg>
      <pc:sldChg chg="modSp new mod">
        <pc:chgData name="Cowen, Christine (DESE)" userId="db635ee3-a96f-4a69-822c-6497b625b62a" providerId="ADAL" clId="{17EAB0AA-3D19-4D30-B9F2-44D2E7DB9585}" dt="2025-04-11T14:14:33.375" v="1115" actId="20577"/>
        <pc:sldMkLst>
          <pc:docMk/>
          <pc:sldMk cId="1452021560" sldId="276"/>
        </pc:sldMkLst>
        <pc:spChg chg="mod">
          <ac:chgData name="Cowen, Christine (DESE)" userId="db635ee3-a96f-4a69-822c-6497b625b62a" providerId="ADAL" clId="{17EAB0AA-3D19-4D30-B9F2-44D2E7DB9585}" dt="2025-04-11T14:14:33.375" v="1115" actId="20577"/>
          <ac:spMkLst>
            <pc:docMk/>
            <pc:sldMk cId="1452021560" sldId="276"/>
            <ac:spMk id="2" creationId="{990EC003-6024-702A-E036-E19F26F740B6}"/>
          </ac:spMkLst>
        </pc:spChg>
        <pc:spChg chg="mod">
          <ac:chgData name="Cowen, Christine (DESE)" userId="db635ee3-a96f-4a69-822c-6497b625b62a" providerId="ADAL" clId="{17EAB0AA-3D19-4D30-B9F2-44D2E7DB9585}" dt="2025-04-11T13:46:23.918" v="837" actId="20577"/>
          <ac:spMkLst>
            <pc:docMk/>
            <pc:sldMk cId="1452021560" sldId="276"/>
            <ac:spMk id="3" creationId="{FF2C45A8-8F3B-536D-091E-E88DDEFDCDBD}"/>
          </ac:spMkLst>
        </pc:spChg>
      </pc:sldChg>
      <pc:sldChg chg="addSp delSp modSp new mod">
        <pc:chgData name="Cowen, Christine (DESE)" userId="db635ee3-a96f-4a69-822c-6497b625b62a" providerId="ADAL" clId="{17EAB0AA-3D19-4D30-B9F2-44D2E7DB9585}" dt="2025-04-11T14:27:10.326" v="1837" actId="948"/>
        <pc:sldMkLst>
          <pc:docMk/>
          <pc:sldMk cId="2087482534" sldId="277"/>
        </pc:sldMkLst>
        <pc:spChg chg="mod">
          <ac:chgData name="Cowen, Christine (DESE)" userId="db635ee3-a96f-4a69-822c-6497b625b62a" providerId="ADAL" clId="{17EAB0AA-3D19-4D30-B9F2-44D2E7DB9585}" dt="2025-04-11T14:27:10.326" v="1837" actId="948"/>
          <ac:spMkLst>
            <pc:docMk/>
            <pc:sldMk cId="2087482534" sldId="277"/>
            <ac:spMk id="2" creationId="{7F95EE9F-2590-3192-FB0E-E709C6832380}"/>
          </ac:spMkLst>
        </pc:spChg>
        <pc:spChg chg="mod">
          <ac:chgData name="Cowen, Christine (DESE)" userId="db635ee3-a96f-4a69-822c-6497b625b62a" providerId="ADAL" clId="{17EAB0AA-3D19-4D30-B9F2-44D2E7DB9585}" dt="2025-04-11T14:15:44.910" v="1144" actId="20577"/>
          <ac:spMkLst>
            <pc:docMk/>
            <pc:sldMk cId="2087482534" sldId="277"/>
            <ac:spMk id="4" creationId="{C08A67C3-6F5F-21FC-28BE-2A6FF300C5D3}"/>
          </ac:spMkLst>
        </pc:spChg>
        <pc:picChg chg="add mod">
          <ac:chgData name="Cowen, Christine (DESE)" userId="db635ee3-a96f-4a69-822c-6497b625b62a" providerId="ADAL" clId="{17EAB0AA-3D19-4D30-B9F2-44D2E7DB9585}" dt="2025-04-11T14:16:18.844" v="1147" actId="14100"/>
          <ac:picMkLst>
            <pc:docMk/>
            <pc:sldMk cId="2087482534" sldId="277"/>
            <ac:picMk id="5" creationId="{FB1EE2B8-1F02-118D-CA53-774940C10014}"/>
          </ac:picMkLst>
        </pc:picChg>
      </pc:sldChg>
      <pc:sldChg chg="modSp new mod">
        <pc:chgData name="Cowen, Christine (DESE)" userId="db635ee3-a96f-4a69-822c-6497b625b62a" providerId="ADAL" clId="{17EAB0AA-3D19-4D30-B9F2-44D2E7DB9585}" dt="2025-04-11T14:43:47.462" v="2034" actId="11"/>
        <pc:sldMkLst>
          <pc:docMk/>
          <pc:sldMk cId="3904018211" sldId="278"/>
        </pc:sldMkLst>
        <pc:spChg chg="mod">
          <ac:chgData name="Cowen, Christine (DESE)" userId="db635ee3-a96f-4a69-822c-6497b625b62a" providerId="ADAL" clId="{17EAB0AA-3D19-4D30-B9F2-44D2E7DB9585}" dt="2025-04-11T14:43:47.462" v="2034" actId="11"/>
          <ac:spMkLst>
            <pc:docMk/>
            <pc:sldMk cId="3904018211" sldId="278"/>
            <ac:spMk id="2" creationId="{40637E30-D5E8-A813-A66D-DCE2B20B281D}"/>
          </ac:spMkLst>
        </pc:spChg>
      </pc:sldChg>
      <pc:sldChg chg="modSp new mod">
        <pc:chgData name="Cowen, Christine (DESE)" userId="db635ee3-a96f-4a69-822c-6497b625b62a" providerId="ADAL" clId="{17EAB0AA-3D19-4D30-B9F2-44D2E7DB9585}" dt="2025-04-11T14:37:27.882" v="1914" actId="255"/>
        <pc:sldMkLst>
          <pc:docMk/>
          <pc:sldMk cId="4193535606" sldId="279"/>
        </pc:sldMkLst>
        <pc:spChg chg="mod">
          <ac:chgData name="Cowen, Christine (DESE)" userId="db635ee3-a96f-4a69-822c-6497b625b62a" providerId="ADAL" clId="{17EAB0AA-3D19-4D30-B9F2-44D2E7DB9585}" dt="2025-04-11T14:37:27.882" v="1914" actId="255"/>
          <ac:spMkLst>
            <pc:docMk/>
            <pc:sldMk cId="4193535606" sldId="279"/>
            <ac:spMk id="2" creationId="{1A25CA9E-40F2-855F-AC56-57BC8837BC91}"/>
          </ac:spMkLst>
        </pc:spChg>
        <pc:spChg chg="mod">
          <ac:chgData name="Cowen, Christine (DESE)" userId="db635ee3-a96f-4a69-822c-6497b625b62a" providerId="ADAL" clId="{17EAB0AA-3D19-4D30-B9F2-44D2E7DB9585}" dt="2025-04-11T14:29:55.534" v="1890" actId="20577"/>
          <ac:spMkLst>
            <pc:docMk/>
            <pc:sldMk cId="4193535606" sldId="279"/>
            <ac:spMk id="3" creationId="{965D7F61-05A5-8032-C595-A6C1957CCB9D}"/>
          </ac:spMkLst>
        </pc:spChg>
      </pc:sldChg>
      <pc:sldChg chg="modSp new mod">
        <pc:chgData name="Cowen, Christine (DESE)" userId="db635ee3-a96f-4a69-822c-6497b625b62a" providerId="ADAL" clId="{17EAB0AA-3D19-4D30-B9F2-44D2E7DB9585}" dt="2025-04-11T14:44:36.925" v="2036" actId="255"/>
        <pc:sldMkLst>
          <pc:docMk/>
          <pc:sldMk cId="1429656466" sldId="280"/>
        </pc:sldMkLst>
        <pc:spChg chg="mod">
          <ac:chgData name="Cowen, Christine (DESE)" userId="db635ee3-a96f-4a69-822c-6497b625b62a" providerId="ADAL" clId="{17EAB0AA-3D19-4D30-B9F2-44D2E7DB9585}" dt="2025-04-11T14:44:36.925" v="2036" actId="255"/>
          <ac:spMkLst>
            <pc:docMk/>
            <pc:sldMk cId="1429656466" sldId="280"/>
            <ac:spMk id="2" creationId="{198B5F73-E2A5-BFD1-0A14-C508E517C853}"/>
          </ac:spMkLst>
        </pc:spChg>
      </pc:sldChg>
      <pc:sldChg chg="modSp new mod">
        <pc:chgData name="Cowen, Christine (DESE)" userId="db635ee3-a96f-4a69-822c-6497b625b62a" providerId="ADAL" clId="{17EAB0AA-3D19-4D30-B9F2-44D2E7DB9585}" dt="2025-04-11T15:23:50.272" v="2188" actId="1076"/>
        <pc:sldMkLst>
          <pc:docMk/>
          <pc:sldMk cId="1798551346" sldId="281"/>
        </pc:sldMkLst>
        <pc:spChg chg="mod">
          <ac:chgData name="Cowen, Christine (DESE)" userId="db635ee3-a96f-4a69-822c-6497b625b62a" providerId="ADAL" clId="{17EAB0AA-3D19-4D30-B9F2-44D2E7DB9585}" dt="2025-04-11T15:23:50.272" v="2188" actId="1076"/>
          <ac:spMkLst>
            <pc:docMk/>
            <pc:sldMk cId="1798551346" sldId="281"/>
            <ac:spMk id="2" creationId="{08267BBA-E042-B596-7AE0-4967513BA174}"/>
          </ac:spMkLst>
        </pc:spChg>
        <pc:spChg chg="mod">
          <ac:chgData name="Cowen, Christine (DESE)" userId="db635ee3-a96f-4a69-822c-6497b625b62a" providerId="ADAL" clId="{17EAB0AA-3D19-4D30-B9F2-44D2E7DB9585}" dt="2025-04-11T14:42:14.327" v="2030" actId="20577"/>
          <ac:spMkLst>
            <pc:docMk/>
            <pc:sldMk cId="1798551346" sldId="281"/>
            <ac:spMk id="3" creationId="{1DD07E67-0ED4-01C1-CA56-FD7172E66FD5}"/>
          </ac:spMkLst>
        </pc:spChg>
      </pc:sldChg>
      <pc:sldChg chg="modSp new mod">
        <pc:chgData name="Cowen, Christine (DESE)" userId="db635ee3-a96f-4a69-822c-6497b625b62a" providerId="ADAL" clId="{17EAB0AA-3D19-4D30-B9F2-44D2E7DB9585}" dt="2025-04-11T15:27:44.145" v="2220" actId="20577"/>
        <pc:sldMkLst>
          <pc:docMk/>
          <pc:sldMk cId="3583489706" sldId="282"/>
        </pc:sldMkLst>
        <pc:spChg chg="mod">
          <ac:chgData name="Cowen, Christine (DESE)" userId="db635ee3-a96f-4a69-822c-6497b625b62a" providerId="ADAL" clId="{17EAB0AA-3D19-4D30-B9F2-44D2E7DB9585}" dt="2025-04-11T15:27:44.145" v="2220" actId="20577"/>
          <ac:spMkLst>
            <pc:docMk/>
            <pc:sldMk cId="3583489706" sldId="282"/>
            <ac:spMk id="2" creationId="{AED80006-9EF6-09A8-53DE-5319AD74EA9A}"/>
          </ac:spMkLst>
        </pc:spChg>
        <pc:spChg chg="mod">
          <ac:chgData name="Cowen, Christine (DESE)" userId="db635ee3-a96f-4a69-822c-6497b625b62a" providerId="ADAL" clId="{17EAB0AA-3D19-4D30-B9F2-44D2E7DB9585}" dt="2025-04-11T15:14:48.331" v="2132" actId="20577"/>
          <ac:spMkLst>
            <pc:docMk/>
            <pc:sldMk cId="3583489706" sldId="282"/>
            <ac:spMk id="3" creationId="{CE8C6984-A03E-0CE0-5180-FCE9719E01EA}"/>
          </ac:spMkLst>
        </pc:spChg>
      </pc:sldChg>
      <pc:sldChg chg="modSp new mod">
        <pc:chgData name="Cowen, Christine (DESE)" userId="db635ee3-a96f-4a69-822c-6497b625b62a" providerId="ADAL" clId="{17EAB0AA-3D19-4D30-B9F2-44D2E7DB9585}" dt="2025-04-11T15:30:02.230" v="2257" actId="27636"/>
        <pc:sldMkLst>
          <pc:docMk/>
          <pc:sldMk cId="915206211" sldId="283"/>
        </pc:sldMkLst>
        <pc:spChg chg="mod">
          <ac:chgData name="Cowen, Christine (DESE)" userId="db635ee3-a96f-4a69-822c-6497b625b62a" providerId="ADAL" clId="{17EAB0AA-3D19-4D30-B9F2-44D2E7DB9585}" dt="2025-04-11T15:30:02.230" v="2257" actId="27636"/>
          <ac:spMkLst>
            <pc:docMk/>
            <pc:sldMk cId="915206211" sldId="283"/>
            <ac:spMk id="2" creationId="{B23B3720-5E78-0610-10A3-FE4159C3551F}"/>
          </ac:spMkLst>
        </pc:spChg>
      </pc:sldChg>
      <pc:sldChg chg="modSp new mod">
        <pc:chgData name="Cowen, Christine (DESE)" userId="db635ee3-a96f-4a69-822c-6497b625b62a" providerId="ADAL" clId="{17EAB0AA-3D19-4D30-B9F2-44D2E7DB9585}" dt="2025-04-11T15:43:44.016" v="2503" actId="14100"/>
        <pc:sldMkLst>
          <pc:docMk/>
          <pc:sldMk cId="2386978385" sldId="284"/>
        </pc:sldMkLst>
        <pc:spChg chg="mod">
          <ac:chgData name="Cowen, Christine (DESE)" userId="db635ee3-a96f-4a69-822c-6497b625b62a" providerId="ADAL" clId="{17EAB0AA-3D19-4D30-B9F2-44D2E7DB9585}" dt="2025-04-11T15:43:44.016" v="2503" actId="14100"/>
          <ac:spMkLst>
            <pc:docMk/>
            <pc:sldMk cId="2386978385" sldId="284"/>
            <ac:spMk id="2" creationId="{513D21AD-B2F8-63CB-B9AD-4BF4932ADEAE}"/>
          </ac:spMkLst>
        </pc:spChg>
        <pc:spChg chg="mod">
          <ac:chgData name="Cowen, Christine (DESE)" userId="db635ee3-a96f-4a69-822c-6497b625b62a" providerId="ADAL" clId="{17EAB0AA-3D19-4D30-B9F2-44D2E7DB9585}" dt="2025-04-11T15:31:09.869" v="2302" actId="20577"/>
          <ac:spMkLst>
            <pc:docMk/>
            <pc:sldMk cId="2386978385" sldId="284"/>
            <ac:spMk id="3" creationId="{6116A9DC-E9BB-F29B-32C2-2DEFD67BF2FA}"/>
          </ac:spMkLst>
        </pc:spChg>
      </pc:sldChg>
      <pc:sldChg chg="new del">
        <pc:chgData name="Cowen, Christine (DESE)" userId="db635ee3-a96f-4a69-822c-6497b625b62a" providerId="ADAL" clId="{17EAB0AA-3D19-4D30-B9F2-44D2E7DB9585}" dt="2025-04-11T15:40:46.640" v="2444" actId="680"/>
        <pc:sldMkLst>
          <pc:docMk/>
          <pc:sldMk cId="1855415043" sldId="285"/>
        </pc:sldMkLst>
      </pc:sldChg>
      <pc:sldChg chg="modSp new mod">
        <pc:chgData name="Cowen, Christine (DESE)" userId="db635ee3-a96f-4a69-822c-6497b625b62a" providerId="ADAL" clId="{17EAB0AA-3D19-4D30-B9F2-44D2E7DB9585}" dt="2025-04-11T15:44:30.317" v="2524" actId="20577"/>
        <pc:sldMkLst>
          <pc:docMk/>
          <pc:sldMk cId="3004566827" sldId="285"/>
        </pc:sldMkLst>
        <pc:spChg chg="mod">
          <ac:chgData name="Cowen, Christine (DESE)" userId="db635ee3-a96f-4a69-822c-6497b625b62a" providerId="ADAL" clId="{17EAB0AA-3D19-4D30-B9F2-44D2E7DB9585}" dt="2025-04-11T15:44:30.317" v="2524" actId="20577"/>
          <ac:spMkLst>
            <pc:docMk/>
            <pc:sldMk cId="3004566827" sldId="285"/>
            <ac:spMk id="2" creationId="{9C3708CC-6D0C-CEFF-56F1-01A0BB8D43B2}"/>
          </ac:spMkLst>
        </pc:spChg>
        <pc:spChg chg="mod">
          <ac:chgData name="Cowen, Christine (DESE)" userId="db635ee3-a96f-4a69-822c-6497b625b62a" providerId="ADAL" clId="{17EAB0AA-3D19-4D30-B9F2-44D2E7DB9585}" dt="2025-04-11T15:44:19.638" v="2516" actId="14100"/>
          <ac:spMkLst>
            <pc:docMk/>
            <pc:sldMk cId="3004566827" sldId="285"/>
            <ac:spMk id="3" creationId="{A6CD1535-9359-7FA3-22A8-3ED5D8693F50}"/>
          </ac:spMkLst>
        </pc:spChg>
      </pc:sldChg>
      <pc:sldChg chg="modSp new mod">
        <pc:chgData name="Cowen, Christine (DESE)" userId="db635ee3-a96f-4a69-822c-6497b625b62a" providerId="ADAL" clId="{17EAB0AA-3D19-4D30-B9F2-44D2E7DB9585}" dt="2025-04-11T15:46:58.919" v="2583" actId="948"/>
        <pc:sldMkLst>
          <pc:docMk/>
          <pc:sldMk cId="4056990070" sldId="286"/>
        </pc:sldMkLst>
        <pc:spChg chg="mod">
          <ac:chgData name="Cowen, Christine (DESE)" userId="db635ee3-a96f-4a69-822c-6497b625b62a" providerId="ADAL" clId="{17EAB0AA-3D19-4D30-B9F2-44D2E7DB9585}" dt="2025-04-11T15:46:58.919" v="2583" actId="948"/>
          <ac:spMkLst>
            <pc:docMk/>
            <pc:sldMk cId="4056990070" sldId="286"/>
            <ac:spMk id="2" creationId="{DAB89965-2817-4A48-541B-9AA1D8E76E82}"/>
          </ac:spMkLst>
        </pc:spChg>
        <pc:spChg chg="mod">
          <ac:chgData name="Cowen, Christine (DESE)" userId="db635ee3-a96f-4a69-822c-6497b625b62a" providerId="ADAL" clId="{17EAB0AA-3D19-4D30-B9F2-44D2E7DB9585}" dt="2025-04-11T15:45:49.158" v="2576" actId="20577"/>
          <ac:spMkLst>
            <pc:docMk/>
            <pc:sldMk cId="4056990070" sldId="286"/>
            <ac:spMk id="3" creationId="{E6FAF8C2-5AF5-B8D3-F7D8-982FC81C8824}"/>
          </ac:spMkLst>
        </pc:spChg>
      </pc:sldChg>
      <pc:sldChg chg="modSp new mod">
        <pc:chgData name="Cowen, Christine (DESE)" userId="db635ee3-a96f-4a69-822c-6497b625b62a" providerId="ADAL" clId="{17EAB0AA-3D19-4D30-B9F2-44D2E7DB9585}" dt="2025-04-11T15:53:14.348" v="2669" actId="20577"/>
        <pc:sldMkLst>
          <pc:docMk/>
          <pc:sldMk cId="384966381" sldId="287"/>
        </pc:sldMkLst>
        <pc:spChg chg="mod">
          <ac:chgData name="Cowen, Christine (DESE)" userId="db635ee3-a96f-4a69-822c-6497b625b62a" providerId="ADAL" clId="{17EAB0AA-3D19-4D30-B9F2-44D2E7DB9585}" dt="2025-04-11T15:53:14.348" v="2669" actId="20577"/>
          <ac:spMkLst>
            <pc:docMk/>
            <pc:sldMk cId="384966381" sldId="287"/>
            <ac:spMk id="2" creationId="{18A2F46F-5F64-6423-3960-C89E322D3EDC}"/>
          </ac:spMkLst>
        </pc:spChg>
      </pc:sldChg>
      <pc:sldChg chg="modSp new mod">
        <pc:chgData name="Cowen, Christine (DESE)" userId="db635ee3-a96f-4a69-822c-6497b625b62a" providerId="ADAL" clId="{17EAB0AA-3D19-4D30-B9F2-44D2E7DB9585}" dt="2025-04-11T16:05:30.488" v="3096" actId="255"/>
        <pc:sldMkLst>
          <pc:docMk/>
          <pc:sldMk cId="2116296527" sldId="288"/>
        </pc:sldMkLst>
        <pc:spChg chg="mod">
          <ac:chgData name="Cowen, Christine (DESE)" userId="db635ee3-a96f-4a69-822c-6497b625b62a" providerId="ADAL" clId="{17EAB0AA-3D19-4D30-B9F2-44D2E7DB9585}" dt="2025-04-11T16:05:30.488" v="3096" actId="255"/>
          <ac:spMkLst>
            <pc:docMk/>
            <pc:sldMk cId="2116296527" sldId="288"/>
            <ac:spMk id="2" creationId="{A6EBEDB6-A4B9-D5EE-79C6-86F64951292C}"/>
          </ac:spMkLst>
        </pc:spChg>
        <pc:spChg chg="mod">
          <ac:chgData name="Cowen, Christine (DESE)" userId="db635ee3-a96f-4a69-822c-6497b625b62a" providerId="ADAL" clId="{17EAB0AA-3D19-4D30-B9F2-44D2E7DB9585}" dt="2025-04-11T15:53:03.770" v="2660" actId="20577"/>
          <ac:spMkLst>
            <pc:docMk/>
            <pc:sldMk cId="2116296527" sldId="288"/>
            <ac:spMk id="3" creationId="{F270DBDE-B672-6ACF-CCC8-C67783151351}"/>
          </ac:spMkLst>
        </pc:spChg>
      </pc:sldChg>
      <pc:sldChg chg="modSp new mod">
        <pc:chgData name="Cowen, Christine (DESE)" userId="db635ee3-a96f-4a69-822c-6497b625b62a" providerId="ADAL" clId="{17EAB0AA-3D19-4D30-B9F2-44D2E7DB9585}" dt="2025-04-11T16:06:52.363" v="3160" actId="255"/>
        <pc:sldMkLst>
          <pc:docMk/>
          <pc:sldMk cId="3160472599" sldId="289"/>
        </pc:sldMkLst>
        <pc:spChg chg="mod">
          <ac:chgData name="Cowen, Christine (DESE)" userId="db635ee3-a96f-4a69-822c-6497b625b62a" providerId="ADAL" clId="{17EAB0AA-3D19-4D30-B9F2-44D2E7DB9585}" dt="2025-04-11T16:06:52.363" v="3160" actId="255"/>
          <ac:spMkLst>
            <pc:docMk/>
            <pc:sldMk cId="3160472599" sldId="289"/>
            <ac:spMk id="2" creationId="{F50B4DF2-DF57-C805-0DDC-5EB93B0C9BD4}"/>
          </ac:spMkLst>
        </pc:spChg>
      </pc:sldChg>
      <pc:sldChg chg="modSp new mod">
        <pc:chgData name="Cowen, Christine (DESE)" userId="db635ee3-a96f-4a69-822c-6497b625b62a" providerId="ADAL" clId="{17EAB0AA-3D19-4D30-B9F2-44D2E7DB9585}" dt="2025-04-11T16:07:31" v="3193" actId="5793"/>
        <pc:sldMkLst>
          <pc:docMk/>
          <pc:sldMk cId="3611754200" sldId="290"/>
        </pc:sldMkLst>
        <pc:spChg chg="mod">
          <ac:chgData name="Cowen, Christine (DESE)" userId="db635ee3-a96f-4a69-822c-6497b625b62a" providerId="ADAL" clId="{17EAB0AA-3D19-4D30-B9F2-44D2E7DB9585}" dt="2025-04-11T16:07:31" v="3193" actId="5793"/>
          <ac:spMkLst>
            <pc:docMk/>
            <pc:sldMk cId="3611754200" sldId="290"/>
            <ac:spMk id="2" creationId="{1F031715-23F2-AFBF-A4C7-75E5CD63E556}"/>
          </ac:spMkLst>
        </pc:spChg>
        <pc:spChg chg="mod">
          <ac:chgData name="Cowen, Christine (DESE)" userId="db635ee3-a96f-4a69-822c-6497b625b62a" providerId="ADAL" clId="{17EAB0AA-3D19-4D30-B9F2-44D2E7DB9585}" dt="2025-04-11T16:07:18.690" v="3191" actId="20577"/>
          <ac:spMkLst>
            <pc:docMk/>
            <pc:sldMk cId="3611754200" sldId="290"/>
            <ac:spMk id="3" creationId="{38C0A0B5-1A80-4E67-B26C-9B988820ECA4}"/>
          </ac:spMkLst>
        </pc:spChg>
      </pc:sldChg>
      <pc:sldChg chg="new del">
        <pc:chgData name="Cowen, Christine (DESE)" userId="db635ee3-a96f-4a69-822c-6497b625b62a" providerId="ADAL" clId="{17EAB0AA-3D19-4D30-B9F2-44D2E7DB9585}" dt="2025-04-11T16:08:04.479" v="3195" actId="680"/>
        <pc:sldMkLst>
          <pc:docMk/>
          <pc:sldMk cId="1229472243" sldId="291"/>
        </pc:sldMkLst>
      </pc:sldChg>
      <pc:sldChg chg="modSp new mod">
        <pc:chgData name="Cowen, Christine (DESE)" userId="db635ee3-a96f-4a69-822c-6497b625b62a" providerId="ADAL" clId="{17EAB0AA-3D19-4D30-B9F2-44D2E7DB9585}" dt="2025-04-11T16:16:10.373" v="3501" actId="113"/>
        <pc:sldMkLst>
          <pc:docMk/>
          <pc:sldMk cId="3960894302" sldId="291"/>
        </pc:sldMkLst>
        <pc:spChg chg="mod">
          <ac:chgData name="Cowen, Christine (DESE)" userId="db635ee3-a96f-4a69-822c-6497b625b62a" providerId="ADAL" clId="{17EAB0AA-3D19-4D30-B9F2-44D2E7DB9585}" dt="2025-04-11T16:16:10.373" v="3501" actId="113"/>
          <ac:spMkLst>
            <pc:docMk/>
            <pc:sldMk cId="3960894302" sldId="291"/>
            <ac:spMk id="2" creationId="{6423FDA3-B5BD-7B01-8DC0-EA6DA2FE187A}"/>
          </ac:spMkLst>
        </pc:spChg>
        <pc:spChg chg="mod">
          <ac:chgData name="Cowen, Christine (DESE)" userId="db635ee3-a96f-4a69-822c-6497b625b62a" providerId="ADAL" clId="{17EAB0AA-3D19-4D30-B9F2-44D2E7DB9585}" dt="2025-04-11T16:08:21.818" v="3227" actId="20577"/>
          <ac:spMkLst>
            <pc:docMk/>
            <pc:sldMk cId="3960894302" sldId="291"/>
            <ac:spMk id="3" creationId="{FFFD77D6-A304-A3D9-A457-14DE393E27BB}"/>
          </ac:spMkLst>
        </pc:spChg>
      </pc:sldChg>
      <pc:sldChg chg="modSp new mod">
        <pc:chgData name="Cowen, Christine (DESE)" userId="db635ee3-a96f-4a69-822c-6497b625b62a" providerId="ADAL" clId="{17EAB0AA-3D19-4D30-B9F2-44D2E7DB9585}" dt="2025-04-11T16:35:44.753" v="4139" actId="20577"/>
        <pc:sldMkLst>
          <pc:docMk/>
          <pc:sldMk cId="1668789198" sldId="292"/>
        </pc:sldMkLst>
        <pc:spChg chg="mod">
          <ac:chgData name="Cowen, Christine (DESE)" userId="db635ee3-a96f-4a69-822c-6497b625b62a" providerId="ADAL" clId="{17EAB0AA-3D19-4D30-B9F2-44D2E7DB9585}" dt="2025-04-11T16:35:44.753" v="4139" actId="20577"/>
          <ac:spMkLst>
            <pc:docMk/>
            <pc:sldMk cId="1668789198" sldId="292"/>
            <ac:spMk id="2" creationId="{BB006DD0-013D-1D65-06BD-6D61F3FC1CAE}"/>
          </ac:spMkLst>
        </pc:spChg>
        <pc:spChg chg="mod">
          <ac:chgData name="Cowen, Christine (DESE)" userId="db635ee3-a96f-4a69-822c-6497b625b62a" providerId="ADAL" clId="{17EAB0AA-3D19-4D30-B9F2-44D2E7DB9585}" dt="2025-04-11T16:24:19.814" v="3547" actId="6549"/>
          <ac:spMkLst>
            <pc:docMk/>
            <pc:sldMk cId="1668789198" sldId="292"/>
            <ac:spMk id="3" creationId="{964866D7-F93B-37DA-00E0-1FBC6D32DCE6}"/>
          </ac:spMkLst>
        </pc:spChg>
      </pc:sldChg>
      <pc:sldChg chg="addSp modSp new mod">
        <pc:chgData name="Cowen, Christine (DESE)" userId="db635ee3-a96f-4a69-822c-6497b625b62a" providerId="ADAL" clId="{17EAB0AA-3D19-4D30-B9F2-44D2E7DB9585}" dt="2025-04-11T16:18:15.736" v="3523" actId="14100"/>
        <pc:sldMkLst>
          <pc:docMk/>
          <pc:sldMk cId="3493722110" sldId="293"/>
        </pc:sldMkLst>
      </pc:sldChg>
    </pc:docChg>
  </pc:docChgLst>
  <pc:docChgLst>
    <pc:chgData name="Cowen, Christine (DESE)" userId="S::christine.h.cowen@mass.gov::db635ee3-a96f-4a69-822c-6497b625b62a" providerId="AD" clId="Web-{A836FC62-B736-057E-1982-6079A358324F}"/>
    <pc:docChg chg="modSld">
      <pc:chgData name="Cowen, Christine (DESE)" userId="S::christine.h.cowen@mass.gov::db635ee3-a96f-4a69-822c-6497b625b62a" providerId="AD" clId="Web-{A836FC62-B736-057E-1982-6079A358324F}" dt="2025-04-24T18:16:50.784" v="54" actId="14100"/>
      <pc:docMkLst>
        <pc:docMk/>
      </pc:docMkLst>
      <pc:sldChg chg="addSp modSp">
        <pc:chgData name="Cowen, Christine (DESE)" userId="S::christine.h.cowen@mass.gov::db635ee3-a96f-4a69-822c-6497b625b62a" providerId="AD" clId="Web-{A836FC62-B736-057E-1982-6079A358324F}" dt="2025-04-24T18:16:50.784" v="54" actId="14100"/>
        <pc:sldMkLst>
          <pc:docMk/>
          <pc:sldMk cId="3493722110" sldId="293"/>
        </pc:sldMkLst>
      </pc:sldChg>
    </pc:docChg>
  </pc:docChgLst>
  <pc:docChgLst>
    <pc:chgData name="Cowen, Christine (DESE)" userId="S::christine.h.cowen@mass.gov::db635ee3-a96f-4a69-822c-6497b625b62a" providerId="AD" clId="Web-{637254CC-FAAD-C655-B403-684881669709}"/>
    <pc:docChg chg="mod modSld">
      <pc:chgData name="Cowen, Christine (DESE)" userId="S::christine.h.cowen@mass.gov::db635ee3-a96f-4a69-822c-6497b625b62a" providerId="AD" clId="Web-{637254CC-FAAD-C655-B403-684881669709}" dt="2025-04-15T15:01:49.711" v="34" actId="14100"/>
      <pc:docMkLst>
        <pc:docMk/>
      </pc:docMkLst>
      <pc:sldChg chg="addSp modSp">
        <pc:chgData name="Cowen, Christine (DESE)" userId="S::christine.h.cowen@mass.gov::db635ee3-a96f-4a69-822c-6497b625b62a" providerId="AD" clId="Web-{637254CC-FAAD-C655-B403-684881669709}" dt="2025-04-15T15:01:49.711" v="34" actId="14100"/>
        <pc:sldMkLst>
          <pc:docMk/>
          <pc:sldMk cId="3960894302" sldId="291"/>
        </pc:sldMkLst>
        <pc:spChg chg="mod">
          <ac:chgData name="Cowen, Christine (DESE)" userId="S::christine.h.cowen@mass.gov::db635ee3-a96f-4a69-822c-6497b625b62a" providerId="AD" clId="Web-{637254CC-FAAD-C655-B403-684881669709}" dt="2025-04-15T15:01:43.305" v="33" actId="14100"/>
          <ac:spMkLst>
            <pc:docMk/>
            <pc:sldMk cId="3960894302" sldId="291"/>
            <ac:spMk id="2" creationId="{6423FDA3-B5BD-7B01-8DC0-EA6DA2FE187A}"/>
          </ac:spMkLst>
        </pc:spChg>
        <pc:picChg chg="add mod">
          <ac:chgData name="Cowen, Christine (DESE)" userId="S::christine.h.cowen@mass.gov::db635ee3-a96f-4a69-822c-6497b625b62a" providerId="AD" clId="Web-{637254CC-FAAD-C655-B403-684881669709}" dt="2025-04-15T15:01:49.711" v="34" actId="14100"/>
          <ac:picMkLst>
            <pc:docMk/>
            <pc:sldMk cId="3960894302" sldId="291"/>
            <ac:picMk id="4" creationId="{58CAC90D-8A47-C4A4-1956-3B6FB6DD5190}"/>
          </ac:picMkLst>
        </pc:picChg>
      </pc:sldChg>
    </pc:docChg>
  </pc:docChgLst>
  <pc:docChgLst>
    <pc:chgData name="Burke, Brian (DESE)" userId="S::brian.burke2@mass.gov::8fc8d358-7b0e-40fc-9d9b-32352a9af10c" providerId="AD" clId="Web-{BB431E5B-890A-2BA4-63E7-7D86A8022FB3}"/>
    <pc:docChg chg="mod addSld modSld sldOrd">
      <pc:chgData name="Burke, Brian (DESE)" userId="S::brian.burke2@mass.gov::8fc8d358-7b0e-40fc-9d9b-32352a9af10c" providerId="AD" clId="Web-{BB431E5B-890A-2BA4-63E7-7D86A8022FB3}" dt="2025-04-14T14:58:59.552" v="660" actId="20577"/>
      <pc:docMkLst>
        <pc:docMk/>
      </pc:docMkLst>
      <pc:sldChg chg="modSp">
        <pc:chgData name="Burke, Brian (DESE)" userId="S::brian.burke2@mass.gov::8fc8d358-7b0e-40fc-9d9b-32352a9af10c" providerId="AD" clId="Web-{BB431E5B-890A-2BA4-63E7-7D86A8022FB3}" dt="2025-04-14T14:12:42.018" v="201" actId="20577"/>
        <pc:sldMkLst>
          <pc:docMk/>
          <pc:sldMk cId="431731135" sldId="270"/>
        </pc:sldMkLst>
        <pc:spChg chg="mod">
          <ac:chgData name="Burke, Brian (DESE)" userId="S::brian.burke2@mass.gov::8fc8d358-7b0e-40fc-9d9b-32352a9af10c" providerId="AD" clId="Web-{BB431E5B-890A-2BA4-63E7-7D86A8022FB3}" dt="2025-04-14T14:12:42.018" v="201" actId="20577"/>
          <ac:spMkLst>
            <pc:docMk/>
            <pc:sldMk cId="431731135" sldId="270"/>
            <ac:spMk id="3" creationId="{00000000-0000-0000-0000-000000000000}"/>
          </ac:spMkLst>
        </pc:spChg>
      </pc:sldChg>
      <pc:sldChg chg="modSp">
        <pc:chgData name="Burke, Brian (DESE)" userId="S::brian.burke2@mass.gov::8fc8d358-7b0e-40fc-9d9b-32352a9af10c" providerId="AD" clId="Web-{BB431E5B-890A-2BA4-63E7-7D86A8022FB3}" dt="2025-04-14T14:40:39.707" v="448" actId="20577"/>
        <pc:sldMkLst>
          <pc:docMk/>
          <pc:sldMk cId="3956702198" sldId="271"/>
        </pc:sldMkLst>
        <pc:spChg chg="mod">
          <ac:chgData name="Burke, Brian (DESE)" userId="S::brian.burke2@mass.gov::8fc8d358-7b0e-40fc-9d9b-32352a9af10c" providerId="AD" clId="Web-{BB431E5B-890A-2BA4-63E7-7D86A8022FB3}" dt="2025-04-14T14:40:39.707" v="448" actId="20577"/>
          <ac:spMkLst>
            <pc:docMk/>
            <pc:sldMk cId="3956702198" sldId="271"/>
            <ac:spMk id="3" creationId="{00000000-0000-0000-0000-000000000000}"/>
          </ac:spMkLst>
        </pc:spChg>
      </pc:sldChg>
      <pc:sldChg chg="addSp delSp modSp">
        <pc:chgData name="Burke, Brian (DESE)" userId="S::brian.burke2@mass.gov::8fc8d358-7b0e-40fc-9d9b-32352a9af10c" providerId="AD" clId="Web-{BB431E5B-890A-2BA4-63E7-7D86A8022FB3}" dt="2025-04-14T13:48:21.438" v="23"/>
        <pc:sldMkLst>
          <pc:docMk/>
          <pc:sldMk cId="3468117815" sldId="272"/>
        </pc:sldMkLst>
        <pc:spChg chg="mod">
          <ac:chgData name="Burke, Brian (DESE)" userId="S::brian.burke2@mass.gov::8fc8d358-7b0e-40fc-9d9b-32352a9af10c" providerId="AD" clId="Web-{BB431E5B-890A-2BA4-63E7-7D86A8022FB3}" dt="2025-04-14T13:48:01.282" v="21" actId="14100"/>
          <ac:spMkLst>
            <pc:docMk/>
            <pc:sldMk cId="3468117815" sldId="272"/>
            <ac:spMk id="4" creationId="{3814CC54-FBB9-6FCB-C7DE-7A23ACD5707C}"/>
          </ac:spMkLst>
        </pc:spChg>
      </pc:sldChg>
      <pc:sldChg chg="modSp">
        <pc:chgData name="Burke, Brian (DESE)" userId="S::brian.burke2@mass.gov::8fc8d358-7b0e-40fc-9d9b-32352a9af10c" providerId="AD" clId="Web-{BB431E5B-890A-2BA4-63E7-7D86A8022FB3}" dt="2025-04-14T14:13:26.377" v="204" actId="20577"/>
        <pc:sldMkLst>
          <pc:docMk/>
          <pc:sldMk cId="1923893472" sldId="275"/>
        </pc:sldMkLst>
        <pc:spChg chg="mod">
          <ac:chgData name="Burke, Brian (DESE)" userId="S::brian.burke2@mass.gov::8fc8d358-7b0e-40fc-9d9b-32352a9af10c" providerId="AD" clId="Web-{BB431E5B-890A-2BA4-63E7-7D86A8022FB3}" dt="2025-04-14T14:13:26.377" v="204" actId="20577"/>
          <ac:spMkLst>
            <pc:docMk/>
            <pc:sldMk cId="1923893472" sldId="275"/>
            <ac:spMk id="2" creationId="{5274FC01-BB10-FE2A-A65B-FCE1662D81D6}"/>
          </ac:spMkLst>
        </pc:spChg>
      </pc:sldChg>
      <pc:sldChg chg="modSp">
        <pc:chgData name="Burke, Brian (DESE)" userId="S::brian.burke2@mass.gov::8fc8d358-7b0e-40fc-9d9b-32352a9af10c" providerId="AD" clId="Web-{BB431E5B-890A-2BA4-63E7-7D86A8022FB3}" dt="2025-04-14T14:47:12.708" v="592" actId="20577"/>
        <pc:sldMkLst>
          <pc:docMk/>
          <pc:sldMk cId="1452021560" sldId="276"/>
        </pc:sldMkLst>
        <pc:spChg chg="mod">
          <ac:chgData name="Burke, Brian (DESE)" userId="S::brian.burke2@mass.gov::8fc8d358-7b0e-40fc-9d9b-32352a9af10c" providerId="AD" clId="Web-{BB431E5B-890A-2BA4-63E7-7D86A8022FB3}" dt="2025-04-14T14:47:12.708" v="592" actId="20577"/>
          <ac:spMkLst>
            <pc:docMk/>
            <pc:sldMk cId="1452021560" sldId="276"/>
            <ac:spMk id="2" creationId="{990EC003-6024-702A-E036-E19F26F740B6}"/>
          </ac:spMkLst>
        </pc:spChg>
      </pc:sldChg>
      <pc:sldChg chg="modSp">
        <pc:chgData name="Burke, Brian (DESE)" userId="S::brian.burke2@mass.gov::8fc8d358-7b0e-40fc-9d9b-32352a9af10c" providerId="AD" clId="Web-{BB431E5B-890A-2BA4-63E7-7D86A8022FB3}" dt="2025-04-14T14:20:16.737" v="235" actId="20577"/>
        <pc:sldMkLst>
          <pc:docMk/>
          <pc:sldMk cId="4193535606" sldId="279"/>
        </pc:sldMkLst>
        <pc:spChg chg="mod">
          <ac:chgData name="Burke, Brian (DESE)" userId="S::brian.burke2@mass.gov::8fc8d358-7b0e-40fc-9d9b-32352a9af10c" providerId="AD" clId="Web-{BB431E5B-890A-2BA4-63E7-7D86A8022FB3}" dt="2025-04-14T14:20:16.737" v="235" actId="20577"/>
          <ac:spMkLst>
            <pc:docMk/>
            <pc:sldMk cId="4193535606" sldId="279"/>
            <ac:spMk id="2" creationId="{1A25CA9E-40F2-855F-AC56-57BC8837BC91}"/>
          </ac:spMkLst>
        </pc:spChg>
      </pc:sldChg>
      <pc:sldChg chg="modSp">
        <pc:chgData name="Burke, Brian (DESE)" userId="S::brian.burke2@mass.gov::8fc8d358-7b0e-40fc-9d9b-32352a9af10c" providerId="AD" clId="Web-{BB431E5B-890A-2BA4-63E7-7D86A8022FB3}" dt="2025-04-14T14:24:21.393" v="258" actId="20577"/>
        <pc:sldMkLst>
          <pc:docMk/>
          <pc:sldMk cId="2386978385" sldId="284"/>
        </pc:sldMkLst>
        <pc:spChg chg="mod">
          <ac:chgData name="Burke, Brian (DESE)" userId="S::brian.burke2@mass.gov::8fc8d358-7b0e-40fc-9d9b-32352a9af10c" providerId="AD" clId="Web-{BB431E5B-890A-2BA4-63E7-7D86A8022FB3}" dt="2025-04-14T14:24:21.393" v="258" actId="20577"/>
          <ac:spMkLst>
            <pc:docMk/>
            <pc:sldMk cId="2386978385" sldId="284"/>
            <ac:spMk id="2" creationId="{513D21AD-B2F8-63CB-B9AD-4BF4932ADEAE}"/>
          </ac:spMkLst>
        </pc:spChg>
      </pc:sldChg>
      <pc:sldChg chg="modSp">
        <pc:chgData name="Burke, Brian (DESE)" userId="S::brian.burke2@mass.gov::8fc8d358-7b0e-40fc-9d9b-32352a9af10c" providerId="AD" clId="Web-{BB431E5B-890A-2BA4-63E7-7D86A8022FB3}" dt="2025-04-14T14:26:34.925" v="269" actId="20577"/>
        <pc:sldMkLst>
          <pc:docMk/>
          <pc:sldMk cId="3004566827" sldId="285"/>
        </pc:sldMkLst>
        <pc:spChg chg="mod">
          <ac:chgData name="Burke, Brian (DESE)" userId="S::brian.burke2@mass.gov::8fc8d358-7b0e-40fc-9d9b-32352a9af10c" providerId="AD" clId="Web-{BB431E5B-890A-2BA4-63E7-7D86A8022FB3}" dt="2025-04-14T14:26:34.925" v="269" actId="20577"/>
          <ac:spMkLst>
            <pc:docMk/>
            <pc:sldMk cId="3004566827" sldId="285"/>
            <ac:spMk id="2" creationId="{9C3708CC-6D0C-CEFF-56F1-01A0BB8D43B2}"/>
          </ac:spMkLst>
        </pc:spChg>
      </pc:sldChg>
      <pc:sldChg chg="modSp modCm">
        <pc:chgData name="Burke, Brian (DESE)" userId="S::brian.burke2@mass.gov::8fc8d358-7b0e-40fc-9d9b-32352a9af10c" providerId="AD" clId="Web-{BB431E5B-890A-2BA4-63E7-7D86A8022FB3}" dt="2025-04-14T14:53:42.896" v="655" actId="20577"/>
        <pc:sldMkLst>
          <pc:docMk/>
          <pc:sldMk cId="2116296527" sldId="288"/>
        </pc:sldMkLst>
        <pc:spChg chg="mod">
          <ac:chgData name="Burke, Brian (DESE)" userId="S::brian.burke2@mass.gov::8fc8d358-7b0e-40fc-9d9b-32352a9af10c" providerId="AD" clId="Web-{BB431E5B-890A-2BA4-63E7-7D86A8022FB3}" dt="2025-04-14T14:53:42.896" v="655" actId="20577"/>
          <ac:spMkLst>
            <pc:docMk/>
            <pc:sldMk cId="2116296527" sldId="288"/>
            <ac:spMk id="2" creationId="{A6EBEDB6-A4B9-D5EE-79C6-86F64951292C}"/>
          </ac:spMkLst>
        </pc:spChg>
        <pc:extLst>
          <p:ext xmlns:p="http://schemas.openxmlformats.org/presentationml/2006/main" uri="{D6D511B9-2390-475A-947B-AFAB55BFBCF1}">
            <pc226:cmChg xmlns:pc226="http://schemas.microsoft.com/office/powerpoint/2022/06/main/command" chg="mod">
              <pc226:chgData name="Burke, Brian (DESE)" userId="S::brian.burke2@mass.gov::8fc8d358-7b0e-40fc-9d9b-32352a9af10c" providerId="AD" clId="Web-{BB431E5B-890A-2BA4-63E7-7D86A8022FB3}" dt="2025-04-14T14:53:42.896" v="655" actId="20577"/>
              <pc2:cmMkLst xmlns:pc2="http://schemas.microsoft.com/office/powerpoint/2019/9/main/command">
                <pc:docMk/>
                <pc:sldMk cId="2116296527" sldId="288"/>
                <pc2:cmMk id="{C670E726-F553-41F9-8502-6253E039305A}"/>
              </pc2:cmMkLst>
            </pc226:cmChg>
          </p:ext>
        </pc:extLst>
      </pc:sldChg>
      <pc:sldChg chg="modSp">
        <pc:chgData name="Burke, Brian (DESE)" userId="S::brian.burke2@mass.gov::8fc8d358-7b0e-40fc-9d9b-32352a9af10c" providerId="AD" clId="Web-{BB431E5B-890A-2BA4-63E7-7D86A8022FB3}" dt="2025-04-14T14:58:59.552" v="660" actId="20577"/>
        <pc:sldMkLst>
          <pc:docMk/>
          <pc:sldMk cId="3960894302" sldId="291"/>
        </pc:sldMkLst>
        <pc:spChg chg="mod">
          <ac:chgData name="Burke, Brian (DESE)" userId="S::brian.burke2@mass.gov::8fc8d358-7b0e-40fc-9d9b-32352a9af10c" providerId="AD" clId="Web-{BB431E5B-890A-2BA4-63E7-7D86A8022FB3}" dt="2025-04-14T14:58:59.552" v="660" actId="20577"/>
          <ac:spMkLst>
            <pc:docMk/>
            <pc:sldMk cId="3960894302" sldId="291"/>
            <ac:spMk id="2" creationId="{6423FDA3-B5BD-7B01-8DC0-EA6DA2FE187A}"/>
          </ac:spMkLst>
        </pc:spChg>
      </pc:sldChg>
      <pc:sldChg chg="modSp">
        <pc:chgData name="Burke, Brian (DESE)" userId="S::brian.burke2@mass.gov::8fc8d358-7b0e-40fc-9d9b-32352a9af10c" providerId="AD" clId="Web-{BB431E5B-890A-2BA4-63E7-7D86A8022FB3}" dt="2025-04-14T14:35:26.051" v="436" actId="20577"/>
        <pc:sldMkLst>
          <pc:docMk/>
          <pc:sldMk cId="1668789198" sldId="292"/>
        </pc:sldMkLst>
        <pc:spChg chg="mod">
          <ac:chgData name="Burke, Brian (DESE)" userId="S::brian.burke2@mass.gov::8fc8d358-7b0e-40fc-9d9b-32352a9af10c" providerId="AD" clId="Web-{BB431E5B-890A-2BA4-63E7-7D86A8022FB3}" dt="2025-04-14T14:35:26.051" v="436" actId="20577"/>
          <ac:spMkLst>
            <pc:docMk/>
            <pc:sldMk cId="1668789198" sldId="292"/>
            <ac:spMk id="2" creationId="{BB006DD0-013D-1D65-06BD-6D61F3FC1CAE}"/>
          </ac:spMkLst>
        </pc:spChg>
        <pc:spChg chg="mod">
          <ac:chgData name="Burke, Brian (DESE)" userId="S::brian.burke2@mass.gov::8fc8d358-7b0e-40fc-9d9b-32352a9af10c" providerId="AD" clId="Web-{BB431E5B-890A-2BA4-63E7-7D86A8022FB3}" dt="2025-04-14T14:34:14.457" v="426" actId="20577"/>
          <ac:spMkLst>
            <pc:docMk/>
            <pc:sldMk cId="1668789198" sldId="292"/>
            <ac:spMk id="3" creationId="{964866D7-F93B-37DA-00E0-1FBC6D32DCE6}"/>
          </ac:spMkLst>
        </pc:spChg>
      </pc:sldChg>
      <pc:sldChg chg="modSp new ord">
        <pc:chgData name="Burke, Brian (DESE)" userId="S::brian.burke2@mass.gov::8fc8d358-7b0e-40fc-9d9b-32352a9af10c" providerId="AD" clId="Web-{BB431E5B-890A-2BA4-63E7-7D86A8022FB3}" dt="2025-04-14T14:11:41.143" v="184" actId="20577"/>
        <pc:sldMkLst>
          <pc:docMk/>
          <pc:sldMk cId="1479130867" sldId="294"/>
        </pc:sldMkLst>
        <pc:spChg chg="mod">
          <ac:chgData name="Burke, Brian (DESE)" userId="S::brian.burke2@mass.gov::8fc8d358-7b0e-40fc-9d9b-32352a9af10c" providerId="AD" clId="Web-{BB431E5B-890A-2BA4-63E7-7D86A8022FB3}" dt="2025-04-14T14:11:41.143" v="184" actId="20577"/>
          <ac:spMkLst>
            <pc:docMk/>
            <pc:sldMk cId="1479130867" sldId="294"/>
            <ac:spMk id="2" creationId="{B4607F1D-7080-479E-10BE-56ACAD2DAFD1}"/>
          </ac:spMkLst>
        </pc:spChg>
        <pc:spChg chg="mod">
          <ac:chgData name="Burke, Brian (DESE)" userId="S::brian.burke2@mass.gov::8fc8d358-7b0e-40fc-9d9b-32352a9af10c" providerId="AD" clId="Web-{BB431E5B-890A-2BA4-63E7-7D86A8022FB3}" dt="2025-04-14T13:58:25.298" v="58" actId="20577"/>
          <ac:spMkLst>
            <pc:docMk/>
            <pc:sldMk cId="1479130867" sldId="294"/>
            <ac:spMk id="3" creationId="{7E1955B3-7960-30F3-1F0E-5BC08F0E22E0}"/>
          </ac:spMkLst>
        </pc:spChg>
      </pc:sldChg>
      <pc:sldChg chg="modSp new">
        <pc:chgData name="Burke, Brian (DESE)" userId="S::brian.burke2@mass.gov::8fc8d358-7b0e-40fc-9d9b-32352a9af10c" providerId="AD" clId="Web-{BB431E5B-890A-2BA4-63E7-7D86A8022FB3}" dt="2025-04-14T14:48:15.489" v="597" actId="20577"/>
        <pc:sldMkLst>
          <pc:docMk/>
          <pc:sldMk cId="3742165048" sldId="295"/>
        </pc:sldMkLst>
        <pc:spChg chg="mod">
          <ac:chgData name="Burke, Brian (DESE)" userId="S::brian.burke2@mass.gov::8fc8d358-7b0e-40fc-9d9b-32352a9af10c" providerId="AD" clId="Web-{BB431E5B-890A-2BA4-63E7-7D86A8022FB3}" dt="2025-04-14T14:48:15.489" v="597" actId="20577"/>
          <ac:spMkLst>
            <pc:docMk/>
            <pc:sldMk cId="3742165048" sldId="295"/>
            <ac:spMk id="2" creationId="{C9335EDA-2B4D-F467-D5BB-B0D9FE330E64}"/>
          </ac:spMkLst>
        </pc:spChg>
        <pc:spChg chg="mod">
          <ac:chgData name="Burke, Brian (DESE)" userId="S::brian.burke2@mass.gov::8fc8d358-7b0e-40fc-9d9b-32352a9af10c" providerId="AD" clId="Web-{BB431E5B-890A-2BA4-63E7-7D86A8022FB3}" dt="2025-04-14T14:47:02.583" v="590" actId="20577"/>
          <ac:spMkLst>
            <pc:docMk/>
            <pc:sldMk cId="3742165048" sldId="295"/>
            <ac:spMk id="3" creationId="{BF5363A1-1B1D-8AEB-E7CF-3FF2BAB04A08}"/>
          </ac:spMkLst>
        </pc:spChg>
      </pc:sldChg>
    </pc:docChg>
  </pc:docChgLst>
  <pc:docChgLst>
    <pc:chgData name="Cowen, Christine (DESE)" userId="S::christine.h.cowen@mass.gov::db635ee3-a96f-4a69-822c-6497b625b62a" providerId="AD" clId="Web-{6A547DD5-4302-6C57-DFF8-9564494A37A4}"/>
    <pc:docChg chg="modSld">
      <pc:chgData name="Cowen, Christine (DESE)" userId="S::christine.h.cowen@mass.gov::db635ee3-a96f-4a69-822c-6497b625b62a" providerId="AD" clId="Web-{6A547DD5-4302-6C57-DFF8-9564494A37A4}" dt="2025-05-13T21:27:25.987" v="0" actId="20577"/>
      <pc:docMkLst>
        <pc:docMk/>
      </pc:docMkLst>
      <pc:sldChg chg="modSp">
        <pc:chgData name="Cowen, Christine (DESE)" userId="S::christine.h.cowen@mass.gov::db635ee3-a96f-4a69-822c-6497b625b62a" providerId="AD" clId="Web-{6A547DD5-4302-6C57-DFF8-9564494A37A4}" dt="2025-05-13T21:27:25.987" v="0" actId="20577"/>
        <pc:sldMkLst>
          <pc:docMk/>
          <pc:sldMk cId="3960894302" sldId="291"/>
        </pc:sldMkLst>
        <pc:spChg chg="mod">
          <ac:chgData name="Cowen, Christine (DESE)" userId="S::christine.h.cowen@mass.gov::db635ee3-a96f-4a69-822c-6497b625b62a" providerId="AD" clId="Web-{6A547DD5-4302-6C57-DFF8-9564494A37A4}" dt="2025-05-13T21:27:25.987" v="0" actId="20577"/>
          <ac:spMkLst>
            <pc:docMk/>
            <pc:sldMk cId="3960894302" sldId="291"/>
            <ac:spMk id="2" creationId="{6423FDA3-B5BD-7B01-8DC0-EA6DA2FE187A}"/>
          </ac:spMkLst>
        </pc:spChg>
      </pc:sldChg>
    </pc:docChg>
  </pc:docChgLst>
  <pc:docChgLst>
    <pc:chgData name="Cowen, Christine (DESE)" userId="S::christine.h.cowen@mass.gov::db635ee3-a96f-4a69-822c-6497b625b62a" providerId="AD" clId="Web-{AE11E19C-8865-3141-E895-4E1060A36B62}"/>
    <pc:docChg chg="addSld modSld sldOrd">
      <pc:chgData name="Cowen, Christine (DESE)" userId="S::christine.h.cowen@mass.gov::db635ee3-a96f-4a69-822c-6497b625b62a" providerId="AD" clId="Web-{AE11E19C-8865-3141-E895-4E1060A36B62}" dt="2025-05-02T16:23:15.212" v="19" actId="14100"/>
      <pc:docMkLst>
        <pc:docMk/>
      </pc:docMkLst>
      <pc:sldChg chg="addSp modSp new ord">
        <pc:chgData name="Cowen, Christine (DESE)" userId="S::christine.h.cowen@mass.gov::db635ee3-a96f-4a69-822c-6497b625b62a" providerId="AD" clId="Web-{AE11E19C-8865-3141-E895-4E1060A36B62}" dt="2025-05-02T16:23:15.212" v="19" actId="14100"/>
        <pc:sldMkLst>
          <pc:docMk/>
          <pc:sldMk cId="1280457851" sldId="296"/>
        </pc:sldMkLst>
      </pc:sldChg>
    </pc:docChg>
  </pc:docChgLst>
  <pc:docChgLst>
    <pc:chgData name="Burke, Brian (DESE)" userId="S::brian.burke2@mass.gov::8fc8d358-7b0e-40fc-9d9b-32352a9af10c" providerId="AD" clId="Web-{623BD26C-32A8-76CE-B4E2-AACA90B26222}"/>
    <pc:docChg chg="modSld">
      <pc:chgData name="Burke, Brian (DESE)" userId="S::brian.burke2@mass.gov::8fc8d358-7b0e-40fc-9d9b-32352a9af10c" providerId="AD" clId="Web-{623BD26C-32A8-76CE-B4E2-AACA90B26222}" dt="2025-04-29T12:32:42.081" v="1" actId="20577"/>
      <pc:docMkLst>
        <pc:docMk/>
      </pc:docMkLst>
      <pc:sldChg chg="modSp">
        <pc:chgData name="Burke, Brian (DESE)" userId="S::brian.burke2@mass.gov::8fc8d358-7b0e-40fc-9d9b-32352a9af10c" providerId="AD" clId="Web-{623BD26C-32A8-76CE-B4E2-AACA90B26222}" dt="2025-04-29T12:32:42.081" v="1" actId="20577"/>
        <pc:sldMkLst>
          <pc:docMk/>
          <pc:sldMk cId="1668789198" sldId="292"/>
        </pc:sldMkLst>
        <pc:spChg chg="mod">
          <ac:chgData name="Burke, Brian (DESE)" userId="S::brian.burke2@mass.gov::8fc8d358-7b0e-40fc-9d9b-32352a9af10c" providerId="AD" clId="Web-{623BD26C-32A8-76CE-B4E2-AACA90B26222}" dt="2025-04-29T12:32:42.081" v="1" actId="20577"/>
          <ac:spMkLst>
            <pc:docMk/>
            <pc:sldMk cId="1668789198" sldId="292"/>
            <ac:spMk id="2" creationId="{BB006DD0-013D-1D65-06BD-6D61F3FC1CAE}"/>
          </ac:spMkLst>
        </pc:spChg>
      </pc:sldChg>
    </pc:docChg>
  </pc:docChgLst>
  <pc:docChgLst>
    <pc:chgData name="Fan-Chan, Shirley (DESE)" userId="3fb56fa8-ed36-45d8-98e8-f357c3f12439" providerId="ADAL" clId="{76A5CC26-40B4-47C2-918C-616E07ACD750}"/>
    <pc:docChg chg="undo custSel modSld">
      <pc:chgData name="Fan-Chan, Shirley (DESE)" userId="3fb56fa8-ed36-45d8-98e8-f357c3f12439" providerId="ADAL" clId="{76A5CC26-40B4-47C2-918C-616E07ACD750}" dt="2025-04-14T14:57:40.465" v="112" actId="1076"/>
      <pc:docMkLst>
        <pc:docMk/>
      </pc:docMkLst>
      <pc:sldChg chg="modSp mod">
        <pc:chgData name="Fan-Chan, Shirley (DESE)" userId="3fb56fa8-ed36-45d8-98e8-f357c3f12439" providerId="ADAL" clId="{76A5CC26-40B4-47C2-918C-616E07ACD750}" dt="2025-04-14T14:27:00.403" v="18" actId="2711"/>
        <pc:sldMkLst>
          <pc:docMk/>
          <pc:sldMk cId="431731135" sldId="270"/>
        </pc:sldMkLst>
        <pc:spChg chg="mod">
          <ac:chgData name="Fan-Chan, Shirley (DESE)" userId="3fb56fa8-ed36-45d8-98e8-f357c3f12439" providerId="ADAL" clId="{76A5CC26-40B4-47C2-918C-616E07ACD750}" dt="2025-04-14T14:27:00.403" v="18" actId="2711"/>
          <ac:spMkLst>
            <pc:docMk/>
            <pc:sldMk cId="431731135" sldId="270"/>
            <ac:spMk id="2" creationId="{00000000-0000-0000-0000-000000000000}"/>
          </ac:spMkLst>
        </pc:spChg>
        <pc:spChg chg="mod">
          <ac:chgData name="Fan-Chan, Shirley (DESE)" userId="3fb56fa8-ed36-45d8-98e8-f357c3f12439" providerId="ADAL" clId="{76A5CC26-40B4-47C2-918C-616E07ACD750}" dt="2025-04-14T14:26:46.590" v="17" actId="2711"/>
          <ac:spMkLst>
            <pc:docMk/>
            <pc:sldMk cId="431731135" sldId="270"/>
            <ac:spMk id="3" creationId="{00000000-0000-0000-0000-000000000000}"/>
          </ac:spMkLst>
        </pc:spChg>
      </pc:sldChg>
      <pc:sldChg chg="modSp mod">
        <pc:chgData name="Fan-Chan, Shirley (DESE)" userId="3fb56fa8-ed36-45d8-98e8-f357c3f12439" providerId="ADAL" clId="{76A5CC26-40B4-47C2-918C-616E07ACD750}" dt="2025-04-14T14:26:29.298" v="16" actId="121"/>
        <pc:sldMkLst>
          <pc:docMk/>
          <pc:sldMk cId="3956702198" sldId="271"/>
        </pc:sldMkLst>
        <pc:spChg chg="mod">
          <ac:chgData name="Fan-Chan, Shirley (DESE)" userId="3fb56fa8-ed36-45d8-98e8-f357c3f12439" providerId="ADAL" clId="{76A5CC26-40B4-47C2-918C-616E07ACD750}" dt="2025-04-14T14:26:29.298" v="16" actId="121"/>
          <ac:spMkLst>
            <pc:docMk/>
            <pc:sldMk cId="3956702198" sldId="271"/>
            <ac:spMk id="3" creationId="{00000000-0000-0000-0000-000000000000}"/>
          </ac:spMkLst>
        </pc:spChg>
      </pc:sldChg>
      <pc:sldChg chg="modSp mod">
        <pc:chgData name="Fan-Chan, Shirley (DESE)" userId="3fb56fa8-ed36-45d8-98e8-f357c3f12439" providerId="ADAL" clId="{76A5CC26-40B4-47C2-918C-616E07ACD750}" dt="2025-04-14T14:26:02.728" v="11" actId="122"/>
        <pc:sldMkLst>
          <pc:docMk/>
          <pc:sldMk cId="2577070580" sldId="274"/>
        </pc:sldMkLst>
        <pc:spChg chg="mod">
          <ac:chgData name="Fan-Chan, Shirley (DESE)" userId="3fb56fa8-ed36-45d8-98e8-f357c3f12439" providerId="ADAL" clId="{76A5CC26-40B4-47C2-918C-616E07ACD750}" dt="2025-04-14T14:26:02.728" v="11" actId="122"/>
          <ac:spMkLst>
            <pc:docMk/>
            <pc:sldMk cId="2577070580" sldId="274"/>
            <ac:spMk id="2" creationId="{4FEA5BA6-362F-F4FB-C24B-ACFE108353AE}"/>
          </ac:spMkLst>
        </pc:spChg>
      </pc:sldChg>
      <pc:sldChg chg="modSp mod">
        <pc:chgData name="Fan-Chan, Shirley (DESE)" userId="3fb56fa8-ed36-45d8-98e8-f357c3f12439" providerId="ADAL" clId="{76A5CC26-40B4-47C2-918C-616E07ACD750}" dt="2025-04-14T14:27:41.519" v="22" actId="27636"/>
        <pc:sldMkLst>
          <pc:docMk/>
          <pc:sldMk cId="1923893472" sldId="275"/>
        </pc:sldMkLst>
        <pc:spChg chg="mod">
          <ac:chgData name="Fan-Chan, Shirley (DESE)" userId="3fb56fa8-ed36-45d8-98e8-f357c3f12439" providerId="ADAL" clId="{76A5CC26-40B4-47C2-918C-616E07ACD750}" dt="2025-04-14T14:27:41.519" v="22" actId="27636"/>
          <ac:spMkLst>
            <pc:docMk/>
            <pc:sldMk cId="1923893472" sldId="275"/>
            <ac:spMk id="2" creationId="{5274FC01-BB10-FE2A-A65B-FCE1662D81D6}"/>
          </ac:spMkLst>
        </pc:spChg>
      </pc:sldChg>
      <pc:sldChg chg="modSp mod">
        <pc:chgData name="Fan-Chan, Shirley (DESE)" userId="3fb56fa8-ed36-45d8-98e8-f357c3f12439" providerId="ADAL" clId="{76A5CC26-40B4-47C2-918C-616E07ACD750}" dt="2025-04-14T14:49:20.926" v="96" actId="12"/>
        <pc:sldMkLst>
          <pc:docMk/>
          <pc:sldMk cId="1452021560" sldId="276"/>
        </pc:sldMkLst>
        <pc:spChg chg="mod">
          <ac:chgData name="Fan-Chan, Shirley (DESE)" userId="3fb56fa8-ed36-45d8-98e8-f357c3f12439" providerId="ADAL" clId="{76A5CC26-40B4-47C2-918C-616E07ACD750}" dt="2025-04-14T14:49:20.926" v="96" actId="12"/>
          <ac:spMkLst>
            <pc:docMk/>
            <pc:sldMk cId="1452021560" sldId="276"/>
            <ac:spMk id="2" creationId="{990EC003-6024-702A-E036-E19F26F740B6}"/>
          </ac:spMkLst>
        </pc:spChg>
      </pc:sldChg>
      <pc:sldChg chg="modSp mod">
        <pc:chgData name="Fan-Chan, Shirley (DESE)" userId="3fb56fa8-ed36-45d8-98e8-f357c3f12439" providerId="ADAL" clId="{76A5CC26-40B4-47C2-918C-616E07ACD750}" dt="2025-04-14T14:27:56.852" v="23" actId="122"/>
        <pc:sldMkLst>
          <pc:docMk/>
          <pc:sldMk cId="3904018211" sldId="278"/>
        </pc:sldMkLst>
        <pc:spChg chg="mod">
          <ac:chgData name="Fan-Chan, Shirley (DESE)" userId="3fb56fa8-ed36-45d8-98e8-f357c3f12439" providerId="ADAL" clId="{76A5CC26-40B4-47C2-918C-616E07ACD750}" dt="2025-04-14T14:27:56.852" v="23" actId="122"/>
          <ac:spMkLst>
            <pc:docMk/>
            <pc:sldMk cId="3904018211" sldId="278"/>
            <ac:spMk id="2" creationId="{40637E30-D5E8-A813-A66D-DCE2B20B281D}"/>
          </ac:spMkLst>
        </pc:spChg>
      </pc:sldChg>
      <pc:sldChg chg="modSp mod">
        <pc:chgData name="Fan-Chan, Shirley (DESE)" userId="3fb56fa8-ed36-45d8-98e8-f357c3f12439" providerId="ADAL" clId="{76A5CC26-40B4-47C2-918C-616E07ACD750}" dt="2025-04-14T14:28:05.238" v="24" actId="122"/>
        <pc:sldMkLst>
          <pc:docMk/>
          <pc:sldMk cId="1429656466" sldId="280"/>
        </pc:sldMkLst>
        <pc:spChg chg="mod">
          <ac:chgData name="Fan-Chan, Shirley (DESE)" userId="3fb56fa8-ed36-45d8-98e8-f357c3f12439" providerId="ADAL" clId="{76A5CC26-40B4-47C2-918C-616E07ACD750}" dt="2025-04-14T14:28:05.238" v="24" actId="122"/>
          <ac:spMkLst>
            <pc:docMk/>
            <pc:sldMk cId="1429656466" sldId="280"/>
            <ac:spMk id="2" creationId="{198B5F73-E2A5-BFD1-0A14-C508E517C853}"/>
          </ac:spMkLst>
        </pc:spChg>
      </pc:sldChg>
      <pc:sldChg chg="modSp mod">
        <pc:chgData name="Fan-Chan, Shirley (DESE)" userId="3fb56fa8-ed36-45d8-98e8-f357c3f12439" providerId="ADAL" clId="{76A5CC26-40B4-47C2-918C-616E07ACD750}" dt="2025-04-14T14:28:24.824" v="27" actId="113"/>
        <pc:sldMkLst>
          <pc:docMk/>
          <pc:sldMk cId="3583489706" sldId="282"/>
        </pc:sldMkLst>
        <pc:spChg chg="mod">
          <ac:chgData name="Fan-Chan, Shirley (DESE)" userId="3fb56fa8-ed36-45d8-98e8-f357c3f12439" providerId="ADAL" clId="{76A5CC26-40B4-47C2-918C-616E07ACD750}" dt="2025-04-14T14:28:24.824" v="27" actId="113"/>
          <ac:spMkLst>
            <pc:docMk/>
            <pc:sldMk cId="3583489706" sldId="282"/>
            <ac:spMk id="2" creationId="{AED80006-9EF6-09A8-53DE-5319AD74EA9A}"/>
          </ac:spMkLst>
        </pc:spChg>
      </pc:sldChg>
      <pc:sldChg chg="modSp mod">
        <pc:chgData name="Fan-Chan, Shirley (DESE)" userId="3fb56fa8-ed36-45d8-98e8-f357c3f12439" providerId="ADAL" clId="{76A5CC26-40B4-47C2-918C-616E07ACD750}" dt="2025-04-14T14:28:28.913" v="28" actId="122"/>
        <pc:sldMkLst>
          <pc:docMk/>
          <pc:sldMk cId="915206211" sldId="283"/>
        </pc:sldMkLst>
        <pc:spChg chg="mod">
          <ac:chgData name="Fan-Chan, Shirley (DESE)" userId="3fb56fa8-ed36-45d8-98e8-f357c3f12439" providerId="ADAL" clId="{76A5CC26-40B4-47C2-918C-616E07ACD750}" dt="2025-04-14T14:28:28.913" v="28" actId="122"/>
          <ac:spMkLst>
            <pc:docMk/>
            <pc:sldMk cId="915206211" sldId="283"/>
            <ac:spMk id="2" creationId="{B23B3720-5E78-0610-10A3-FE4159C3551F}"/>
          </ac:spMkLst>
        </pc:spChg>
      </pc:sldChg>
      <pc:sldChg chg="modSp mod">
        <pc:chgData name="Fan-Chan, Shirley (DESE)" userId="3fb56fa8-ed36-45d8-98e8-f357c3f12439" providerId="ADAL" clId="{76A5CC26-40B4-47C2-918C-616E07ACD750}" dt="2025-04-14T14:51:08.101" v="103" actId="20577"/>
        <pc:sldMkLst>
          <pc:docMk/>
          <pc:sldMk cId="2386978385" sldId="284"/>
        </pc:sldMkLst>
        <pc:spChg chg="mod">
          <ac:chgData name="Fan-Chan, Shirley (DESE)" userId="3fb56fa8-ed36-45d8-98e8-f357c3f12439" providerId="ADAL" clId="{76A5CC26-40B4-47C2-918C-616E07ACD750}" dt="2025-04-14T14:51:08.101" v="103" actId="20577"/>
          <ac:spMkLst>
            <pc:docMk/>
            <pc:sldMk cId="2386978385" sldId="284"/>
            <ac:spMk id="2" creationId="{513D21AD-B2F8-63CB-B9AD-4BF4932ADEAE}"/>
          </ac:spMkLst>
        </pc:spChg>
      </pc:sldChg>
      <pc:sldChg chg="modSp mod">
        <pc:chgData name="Fan-Chan, Shirley (DESE)" userId="3fb56fa8-ed36-45d8-98e8-f357c3f12439" providerId="ADAL" clId="{76A5CC26-40B4-47C2-918C-616E07ACD750}" dt="2025-04-14T14:29:23.333" v="34" actId="122"/>
        <pc:sldMkLst>
          <pc:docMk/>
          <pc:sldMk cId="3160472599" sldId="289"/>
        </pc:sldMkLst>
        <pc:spChg chg="mod">
          <ac:chgData name="Fan-Chan, Shirley (DESE)" userId="3fb56fa8-ed36-45d8-98e8-f357c3f12439" providerId="ADAL" clId="{76A5CC26-40B4-47C2-918C-616E07ACD750}" dt="2025-04-14T14:29:23.333" v="34" actId="122"/>
          <ac:spMkLst>
            <pc:docMk/>
            <pc:sldMk cId="3160472599" sldId="289"/>
            <ac:spMk id="2" creationId="{F50B4DF2-DF57-C805-0DDC-5EB93B0C9BD4}"/>
          </ac:spMkLst>
        </pc:spChg>
      </pc:sldChg>
      <pc:sldChg chg="modSp mod">
        <pc:chgData name="Fan-Chan, Shirley (DESE)" userId="3fb56fa8-ed36-45d8-98e8-f357c3f12439" providerId="ADAL" clId="{76A5CC26-40B4-47C2-918C-616E07ACD750}" dt="2025-04-14T14:56:53.724" v="107" actId="20577"/>
        <pc:sldMkLst>
          <pc:docMk/>
          <pc:sldMk cId="3960894302" sldId="291"/>
        </pc:sldMkLst>
        <pc:spChg chg="mod">
          <ac:chgData name="Fan-Chan, Shirley (DESE)" userId="3fb56fa8-ed36-45d8-98e8-f357c3f12439" providerId="ADAL" clId="{76A5CC26-40B4-47C2-918C-616E07ACD750}" dt="2025-04-14T14:56:53.724" v="107" actId="20577"/>
          <ac:spMkLst>
            <pc:docMk/>
            <pc:sldMk cId="3960894302" sldId="291"/>
            <ac:spMk id="2" creationId="{6423FDA3-B5BD-7B01-8DC0-EA6DA2FE187A}"/>
          </ac:spMkLst>
        </pc:spChg>
      </pc:sldChg>
      <pc:sldChg chg="modSp mod">
        <pc:chgData name="Fan-Chan, Shirley (DESE)" userId="3fb56fa8-ed36-45d8-98e8-f357c3f12439" providerId="ADAL" clId="{76A5CC26-40B4-47C2-918C-616E07ACD750}" dt="2025-04-14T14:57:40.465" v="112" actId="1076"/>
        <pc:sldMkLst>
          <pc:docMk/>
          <pc:sldMk cId="1668789198" sldId="292"/>
        </pc:sldMkLst>
        <pc:spChg chg="mod">
          <ac:chgData name="Fan-Chan, Shirley (DESE)" userId="3fb56fa8-ed36-45d8-98e8-f357c3f12439" providerId="ADAL" clId="{76A5CC26-40B4-47C2-918C-616E07ACD750}" dt="2025-04-14T14:57:40.465" v="112" actId="1076"/>
          <ac:spMkLst>
            <pc:docMk/>
            <pc:sldMk cId="1668789198" sldId="292"/>
            <ac:spMk id="2" creationId="{BB006DD0-013D-1D65-06BD-6D61F3FC1CAE}"/>
          </ac:spMkLst>
        </pc:spChg>
      </pc:sldChg>
      <pc:sldChg chg="modSp mod">
        <pc:chgData name="Fan-Chan, Shirley (DESE)" userId="3fb56fa8-ed36-45d8-98e8-f357c3f12439" providerId="ADAL" clId="{76A5CC26-40B4-47C2-918C-616E07ACD750}" dt="2025-04-14T14:46:50.248" v="79" actId="1076"/>
        <pc:sldMkLst>
          <pc:docMk/>
          <pc:sldMk cId="3493722110" sldId="293"/>
        </pc:sldMkLst>
      </pc:sldChg>
      <pc:sldChg chg="modSp mod">
        <pc:chgData name="Fan-Chan, Shirley (DESE)" userId="3fb56fa8-ed36-45d8-98e8-f357c3f12439" providerId="ADAL" clId="{76A5CC26-40B4-47C2-918C-616E07ACD750}" dt="2025-04-14T14:25:33.868" v="3" actId="12"/>
        <pc:sldMkLst>
          <pc:docMk/>
          <pc:sldMk cId="1479130867" sldId="294"/>
        </pc:sldMkLst>
        <pc:spChg chg="mod">
          <ac:chgData name="Fan-Chan, Shirley (DESE)" userId="3fb56fa8-ed36-45d8-98e8-f357c3f12439" providerId="ADAL" clId="{76A5CC26-40B4-47C2-918C-616E07ACD750}" dt="2025-04-14T14:25:33.868" v="3" actId="12"/>
          <ac:spMkLst>
            <pc:docMk/>
            <pc:sldMk cId="1479130867" sldId="294"/>
            <ac:spMk id="2" creationId="{B4607F1D-7080-479E-10BE-56ACAD2DAFD1}"/>
          </ac:spMkLst>
        </pc:spChg>
      </pc:sldChg>
      <pc:sldChg chg="modSp mod">
        <pc:chgData name="Fan-Chan, Shirley (DESE)" userId="3fb56fa8-ed36-45d8-98e8-f357c3f12439" providerId="ADAL" clId="{76A5CC26-40B4-47C2-918C-616E07ACD750}" dt="2025-04-14T14:49:40.382" v="97" actId="20577"/>
        <pc:sldMkLst>
          <pc:docMk/>
          <pc:sldMk cId="3742165048" sldId="295"/>
        </pc:sldMkLst>
        <pc:spChg chg="mod">
          <ac:chgData name="Fan-Chan, Shirley (DESE)" userId="3fb56fa8-ed36-45d8-98e8-f357c3f12439" providerId="ADAL" clId="{76A5CC26-40B4-47C2-918C-616E07ACD750}" dt="2025-04-14T14:49:40.382" v="97" actId="20577"/>
          <ac:spMkLst>
            <pc:docMk/>
            <pc:sldMk cId="3742165048" sldId="295"/>
            <ac:spMk id="2" creationId="{C9335EDA-2B4D-F467-D5BB-B0D9FE330E64}"/>
          </ac:spMkLst>
        </pc:spChg>
      </pc:sldChg>
    </pc:docChg>
  </pc:docChgLst>
  <pc:docChgLst>
    <pc:chgData name="Fan-Chan, Shirley (DESE)" userId="3fb56fa8-ed36-45d8-98e8-f357c3f12439" providerId="ADAL" clId="{B9F35726-F805-42CE-B8DD-BECB51EF5ABF}"/>
    <pc:docChg chg="undo custSel delSld modSld">
      <pc:chgData name="Fan-Chan, Shirley (DESE)" userId="3fb56fa8-ed36-45d8-98e8-f357c3f12439" providerId="ADAL" clId="{B9F35726-F805-42CE-B8DD-BECB51EF5ABF}" dt="2025-05-02T18:44:17.358" v="120" actId="1076"/>
      <pc:docMkLst>
        <pc:docMk/>
      </pc:docMkLst>
      <pc:sldChg chg="addSp modSp mod">
        <pc:chgData name="Fan-Chan, Shirley (DESE)" userId="3fb56fa8-ed36-45d8-98e8-f357c3f12439" providerId="ADAL" clId="{B9F35726-F805-42CE-B8DD-BECB51EF5ABF}" dt="2025-05-02T18:44:17.358" v="120" actId="1076"/>
        <pc:sldMkLst>
          <pc:docMk/>
          <pc:sldMk cId="3468117815" sldId="272"/>
        </pc:sldMkLst>
        <pc:spChg chg="add mod">
          <ac:chgData name="Fan-Chan, Shirley (DESE)" userId="3fb56fa8-ed36-45d8-98e8-f357c3f12439" providerId="ADAL" clId="{B9F35726-F805-42CE-B8DD-BECB51EF5ABF}" dt="2025-05-02T18:44:17.358" v="120" actId="1076"/>
          <ac:spMkLst>
            <pc:docMk/>
            <pc:sldMk cId="3468117815" sldId="272"/>
            <ac:spMk id="3" creationId="{1164CCFF-BC8C-2666-6CB1-78D84FB52F62}"/>
          </ac:spMkLst>
        </pc:spChg>
        <pc:spChg chg="mod">
          <ac:chgData name="Fan-Chan, Shirley (DESE)" userId="3fb56fa8-ed36-45d8-98e8-f357c3f12439" providerId="ADAL" clId="{B9F35726-F805-42CE-B8DD-BECB51EF5ABF}" dt="2025-05-02T18:43:10.614" v="103"/>
          <ac:spMkLst>
            <pc:docMk/>
            <pc:sldMk cId="3468117815" sldId="272"/>
            <ac:spMk id="4" creationId="{3814CC54-FBB9-6FCB-C7DE-7A23ACD5707C}"/>
          </ac:spMkLst>
        </pc:spChg>
      </pc:sldChg>
      <pc:sldChg chg="modSp mod">
        <pc:chgData name="Fan-Chan, Shirley (DESE)" userId="3fb56fa8-ed36-45d8-98e8-f357c3f12439" providerId="ADAL" clId="{B9F35726-F805-42CE-B8DD-BECB51EF5ABF}" dt="2025-04-29T17:38:30.770" v="18" actId="27636"/>
        <pc:sldMkLst>
          <pc:docMk/>
          <pc:sldMk cId="3960894302" sldId="291"/>
        </pc:sldMkLst>
        <pc:spChg chg="mod">
          <ac:chgData name="Fan-Chan, Shirley (DESE)" userId="3fb56fa8-ed36-45d8-98e8-f357c3f12439" providerId="ADAL" clId="{B9F35726-F805-42CE-B8DD-BECB51EF5ABF}" dt="2025-04-29T17:38:30.770" v="18" actId="27636"/>
          <ac:spMkLst>
            <pc:docMk/>
            <pc:sldMk cId="3960894302" sldId="291"/>
            <ac:spMk id="3" creationId="{FFFD77D6-A304-A3D9-A457-14DE393E27BB}"/>
          </ac:spMkLst>
        </pc:spChg>
      </pc:sldChg>
      <pc:sldChg chg="addSp delSp modSp mod">
        <pc:chgData name="Fan-Chan, Shirley (DESE)" userId="3fb56fa8-ed36-45d8-98e8-f357c3f12439" providerId="ADAL" clId="{B9F35726-F805-42CE-B8DD-BECB51EF5ABF}" dt="2025-04-29T17:41:08.502" v="93" actId="478"/>
        <pc:sldMkLst>
          <pc:docMk/>
          <pc:sldMk cId="3493722110" sldId="293"/>
        </pc:sldMkLst>
        <pc:spChg chg="add mod">
          <ac:chgData name="Fan-Chan, Shirley (DESE)" userId="3fb56fa8-ed36-45d8-98e8-f357c3f12439" providerId="ADAL" clId="{B9F35726-F805-42CE-B8DD-BECB51EF5ABF}" dt="2025-04-29T17:40:56.183" v="92" actId="1076"/>
          <ac:spMkLst>
            <pc:docMk/>
            <pc:sldMk cId="3493722110" sldId="293"/>
            <ac:spMk id="6" creationId="{B3575310-CB87-513B-E857-BF0DE8686944}"/>
          </ac:spMkLst>
        </pc:spChg>
      </pc:sldChg>
      <pc:sldChg chg="delSp modSp del mod">
        <pc:chgData name="Fan-Chan, Shirley (DESE)" userId="3fb56fa8-ed36-45d8-98e8-f357c3f12439" providerId="ADAL" clId="{B9F35726-F805-42CE-B8DD-BECB51EF5ABF}" dt="2025-05-02T18:43:33.069" v="111" actId="47"/>
        <pc:sldMkLst>
          <pc:docMk/>
          <pc:sldMk cId="1280457851" sldId="296"/>
        </pc:sldMkLst>
      </pc:sldChg>
    </pc:docChg>
  </pc:docChgLst>
  <pc:docChgLst>
    <pc:chgData name="Cowen, Christine (DESE)" userId="db635ee3-a96f-4a69-822c-6497b625b62a" providerId="ADAL" clId="{23376327-3A8C-404F-B32F-CE1203A7A46C}"/>
    <pc:docChg chg="undo custSel modSld">
      <pc:chgData name="Cowen, Christine (DESE)" userId="db635ee3-a96f-4a69-822c-6497b625b62a" providerId="ADAL" clId="{23376327-3A8C-404F-B32F-CE1203A7A46C}" dt="2025-04-17T15:23:11.876" v="62" actId="20577"/>
      <pc:docMkLst>
        <pc:docMk/>
      </pc:docMkLst>
      <pc:sldChg chg="modSp mod">
        <pc:chgData name="Cowen, Christine (DESE)" userId="db635ee3-a96f-4a69-822c-6497b625b62a" providerId="ADAL" clId="{23376327-3A8C-404F-B32F-CE1203A7A46C}" dt="2025-04-17T15:11:24.527" v="11" actId="20577"/>
        <pc:sldMkLst>
          <pc:docMk/>
          <pc:sldMk cId="3956702198" sldId="271"/>
        </pc:sldMkLst>
        <pc:spChg chg="mod">
          <ac:chgData name="Cowen, Christine (DESE)" userId="db635ee3-a96f-4a69-822c-6497b625b62a" providerId="ADAL" clId="{23376327-3A8C-404F-B32F-CE1203A7A46C}" dt="2025-04-17T15:11:24.527" v="11" actId="20577"/>
          <ac:spMkLst>
            <pc:docMk/>
            <pc:sldMk cId="3956702198" sldId="271"/>
            <ac:spMk id="3" creationId="{00000000-0000-0000-0000-000000000000}"/>
          </ac:spMkLst>
        </pc:spChg>
      </pc:sldChg>
      <pc:sldChg chg="modSp mod">
        <pc:chgData name="Cowen, Christine (DESE)" userId="db635ee3-a96f-4a69-822c-6497b625b62a" providerId="ADAL" clId="{23376327-3A8C-404F-B32F-CE1203A7A46C}" dt="2025-04-17T15:23:11.876" v="62" actId="20577"/>
        <pc:sldMkLst>
          <pc:docMk/>
          <pc:sldMk cId="1452021560" sldId="276"/>
        </pc:sldMkLst>
        <pc:spChg chg="mod">
          <ac:chgData name="Cowen, Christine (DESE)" userId="db635ee3-a96f-4a69-822c-6497b625b62a" providerId="ADAL" clId="{23376327-3A8C-404F-B32F-CE1203A7A46C}" dt="2025-04-17T15:23:11.876" v="62" actId="20577"/>
          <ac:spMkLst>
            <pc:docMk/>
            <pc:sldMk cId="1452021560" sldId="276"/>
            <ac:spMk id="2" creationId="{990EC003-6024-702A-E036-E19F26F740B6}"/>
          </ac:spMkLst>
        </pc:spChg>
      </pc:sldChg>
      <pc:sldChg chg="modSp mod">
        <pc:chgData name="Cowen, Christine (DESE)" userId="db635ee3-a96f-4a69-822c-6497b625b62a" providerId="ADAL" clId="{23376327-3A8C-404F-B32F-CE1203A7A46C}" dt="2025-04-11T16:42:44.299" v="9" actId="948"/>
        <pc:sldMkLst>
          <pc:docMk/>
          <pc:sldMk cId="1668789198" sldId="292"/>
        </pc:sldMkLst>
        <pc:spChg chg="mod">
          <ac:chgData name="Cowen, Christine (DESE)" userId="db635ee3-a96f-4a69-822c-6497b625b62a" providerId="ADAL" clId="{23376327-3A8C-404F-B32F-CE1203A7A46C}" dt="2025-04-11T16:42:44.299" v="9" actId="948"/>
          <ac:spMkLst>
            <pc:docMk/>
            <pc:sldMk cId="1668789198" sldId="292"/>
            <ac:spMk id="2" creationId="{BB006DD0-013D-1D65-06BD-6D61F3FC1C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6/3/2025</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95370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23044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130653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9442105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naehcy.org/" TargetMode="External"/><Relationship Id="rId7" Type="http://schemas.openxmlformats.org/officeDocument/2006/relationships/hyperlink" Target="https://www.doe.mass.edu/sfs/mic3/" TargetMode="External"/><Relationship Id="rId2" Type="http://schemas.openxmlformats.org/officeDocument/2006/relationships/hyperlink" Target="https://nche.ed.gov/" TargetMode="External"/><Relationship Id="rId1" Type="http://schemas.openxmlformats.org/officeDocument/2006/relationships/slideLayout" Target="../slideLayouts/slideLayout2.xml"/><Relationship Id="rId6" Type="http://schemas.openxmlformats.org/officeDocument/2006/relationships/hyperlink" Target="https://www.doe.mass.edu/sfs/mv/" TargetMode="External"/><Relationship Id="rId5" Type="http://schemas.openxmlformats.org/officeDocument/2006/relationships/hyperlink" Target="http://www.doe.mass.edu/sfs/foster/" TargetMode="External"/><Relationship Id="rId4" Type="http://schemas.openxmlformats.org/officeDocument/2006/relationships/hyperlink" Target="https://www.schoolhouseconnection.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pp.smartsheet.com/b/form/97afa77ade6c4c149fd188ef725cbfd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dese.my.site.com/porta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doe.mass.edu/sfs/edstability/training.html?section=additional"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s02web.zoom.us/meeting/register/DsxRugScTnSwEwUaBx64AA" TargetMode="External"/><Relationship Id="rId2" Type="http://schemas.openxmlformats.org/officeDocument/2006/relationships/hyperlink" Target="https://us02web.zoom.us/meeting/register/TG8qPJwxS1u_pIgiTYq4Ug" TargetMode="External"/><Relationship Id="rId1" Type="http://schemas.openxmlformats.org/officeDocument/2006/relationships/slideLayout" Target="../slideLayouts/slideLayout2.xml"/><Relationship Id="rId5" Type="http://schemas.openxmlformats.org/officeDocument/2006/relationships/hyperlink" Target="https://us02web.zoom.us/meeting/register/YVBOVaNGRoerzzzhgqUSBA" TargetMode="External"/><Relationship Id="rId4" Type="http://schemas.openxmlformats.org/officeDocument/2006/relationships/hyperlink" Target="https://us02web.zoom.us/meeting/register/WdVK3-3CRGKrBeqwrmyMdw"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dese.my.site.com/port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6654" y="1958195"/>
            <a:ext cx="6678954" cy="2450031"/>
          </a:xfrm>
        </p:spPr>
        <p:txBody>
          <a:bodyPr>
            <a:normAutofit/>
          </a:bodyPr>
          <a:lstStyle/>
          <a:p>
            <a:r>
              <a:rPr lang="en-US" sz="1800" b="0">
                <a:solidFill>
                  <a:srgbClr val="FFFFFF"/>
                </a:solidFill>
                <a:latin typeface="Segoe"/>
                <a:cs typeface="Arial"/>
              </a:rPr>
              <a:t>E</a:t>
            </a:r>
            <a:endParaRPr lang="en-US" sz="1800" b="0">
              <a:latin typeface="Segoe"/>
            </a:endParaRPr>
          </a:p>
          <a:p>
            <a:pPr>
              <a:spcAft>
                <a:spcPts val="2400"/>
              </a:spcAft>
            </a:pPr>
            <a:endParaRPr lang="en-US" b="1">
              <a:latin typeface="Segoe SemiBold"/>
            </a:endParaRPr>
          </a:p>
        </p:txBody>
      </p:sp>
      <p:sp>
        <p:nvSpPr>
          <p:cNvPr id="4" name="Title 1">
            <a:extLst>
              <a:ext uri="{FF2B5EF4-FFF2-40B4-BE49-F238E27FC236}">
                <a16:creationId xmlns:a16="http://schemas.microsoft.com/office/drawing/2014/main" id="{3814CC54-FBB9-6FCB-C7DE-7A23ACD5707C}"/>
              </a:ext>
            </a:extLst>
          </p:cNvPr>
          <p:cNvSpPr txBox="1">
            <a:spLocks/>
          </p:cNvSpPr>
          <p:nvPr/>
        </p:nvSpPr>
        <p:spPr>
          <a:xfrm>
            <a:off x="2157808" y="254395"/>
            <a:ext cx="8216278" cy="2695145"/>
          </a:xfrm>
          <a:prstGeom prst="rect">
            <a:avLst/>
          </a:prstGeom>
          <a:solidFill>
            <a:srgbClr val="002060"/>
          </a:solidFill>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6600" b="1" i="0" kern="120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pPr algn="ctr">
              <a:lnSpc>
                <a:spcPct val="120000"/>
              </a:lnSpc>
            </a:pPr>
            <a:endParaRPr lang="en-US" sz="13500" dirty="0">
              <a:solidFill>
                <a:schemeClr val="bg1"/>
              </a:solidFill>
            </a:endParaRPr>
          </a:p>
          <a:p>
            <a:pPr algn="ctr">
              <a:lnSpc>
                <a:spcPct val="120000"/>
              </a:lnSpc>
            </a:pPr>
            <a:r>
              <a:rPr lang="en-US" sz="17600" dirty="0">
                <a:solidFill>
                  <a:schemeClr val="bg1"/>
                </a:solidFill>
              </a:rPr>
              <a:t>Educational Stability </a:t>
            </a:r>
          </a:p>
          <a:p>
            <a:pPr algn="ctr">
              <a:lnSpc>
                <a:spcPct val="120000"/>
              </a:lnSpc>
            </a:pPr>
            <a:r>
              <a:rPr lang="en-US" sz="17600" dirty="0">
                <a:solidFill>
                  <a:schemeClr val="bg1"/>
                </a:solidFill>
                <a:latin typeface="Arial"/>
                <a:cs typeface="Arial"/>
              </a:rPr>
              <a:t>Program Review</a:t>
            </a:r>
            <a:endParaRPr lang="en-US" sz="17600" dirty="0">
              <a:solidFill>
                <a:schemeClr val="bg1"/>
              </a:solidFill>
            </a:endParaRPr>
          </a:p>
          <a:p>
            <a:pPr algn="ctr">
              <a:lnSpc>
                <a:spcPct val="120000"/>
              </a:lnSpc>
            </a:pPr>
            <a:r>
              <a:rPr lang="en-US" sz="17600" dirty="0">
                <a:solidFill>
                  <a:schemeClr val="bg1"/>
                </a:solidFill>
                <a:latin typeface="Arial"/>
                <a:cs typeface="Arial"/>
              </a:rPr>
              <a:t>SY 2025-26</a:t>
            </a:r>
            <a:br>
              <a:rPr lang="en-US" sz="17600" dirty="0"/>
            </a:br>
            <a:br>
              <a:rPr lang="en-US" dirty="0"/>
            </a:br>
            <a:endParaRPr lang="en-US" dirty="0"/>
          </a:p>
        </p:txBody>
      </p:sp>
      <p:sp>
        <p:nvSpPr>
          <p:cNvPr id="3" name="TextBox 2">
            <a:extLst>
              <a:ext uri="{FF2B5EF4-FFF2-40B4-BE49-F238E27FC236}">
                <a16:creationId xmlns:a16="http://schemas.microsoft.com/office/drawing/2014/main" id="{1164CCFF-BC8C-2666-6CB1-78D84FB52F62}"/>
              </a:ext>
            </a:extLst>
          </p:cNvPr>
          <p:cNvSpPr txBox="1"/>
          <p:nvPr/>
        </p:nvSpPr>
        <p:spPr>
          <a:xfrm>
            <a:off x="212784" y="3908461"/>
            <a:ext cx="11979216" cy="1661993"/>
          </a:xfrm>
          <a:prstGeom prst="rect">
            <a:avLst/>
          </a:prstGeom>
          <a:noFill/>
        </p:spPr>
        <p:txBody>
          <a:bodyPr wrap="square" rtlCol="0">
            <a:spAutoFit/>
          </a:bodyPr>
          <a:lstStyle/>
          <a:p>
            <a:r>
              <a:rPr lang="en-US" sz="2800">
                <a:latin typeface="Arial" panose="020B0604020202020204" pitchFamily="34" charset="0"/>
                <a:cs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a:t>
            </a:r>
          </a:p>
          <a:p>
            <a:endParaRPr lang="en-US"/>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8A67C3-6F5F-21FC-28BE-2A6FF300C5D3}"/>
              </a:ext>
            </a:extLst>
          </p:cNvPr>
          <p:cNvSpPr>
            <a:spLocks noGrp="1"/>
          </p:cNvSpPr>
          <p:nvPr>
            <p:ph type="title"/>
          </p:nvPr>
        </p:nvSpPr>
        <p:spPr/>
        <p:txBody>
          <a:bodyPr/>
          <a:lstStyle/>
          <a:p>
            <a:r>
              <a:rPr lang="en-US"/>
              <a:t>Required Documents Checklist</a:t>
            </a:r>
          </a:p>
        </p:txBody>
      </p:sp>
      <p:sp>
        <p:nvSpPr>
          <p:cNvPr id="2" name="Content Placeholder 1">
            <a:extLst>
              <a:ext uri="{FF2B5EF4-FFF2-40B4-BE49-F238E27FC236}">
                <a16:creationId xmlns:a16="http://schemas.microsoft.com/office/drawing/2014/main" id="{7F95EE9F-2590-3192-FB0E-E709C6832380}"/>
              </a:ext>
            </a:extLst>
          </p:cNvPr>
          <p:cNvSpPr>
            <a:spLocks noGrp="1"/>
          </p:cNvSpPr>
          <p:nvPr>
            <p:ph sz="half" idx="1"/>
          </p:nvPr>
        </p:nvSpPr>
        <p:spPr/>
        <p:txBody>
          <a:bodyPr>
            <a:normAutofit/>
          </a:bodyPr>
          <a:lstStyle/>
          <a:p>
            <a:pPr marL="0" indent="0">
              <a:buNone/>
            </a:pPr>
            <a:r>
              <a:rPr lang="en-US"/>
              <a:t>The Checklist: </a:t>
            </a:r>
          </a:p>
          <a:p>
            <a:pPr marL="0" indent="0">
              <a:buNone/>
            </a:pPr>
            <a:endParaRPr lang="en-US"/>
          </a:p>
          <a:p>
            <a:pPr>
              <a:lnSpc>
                <a:spcPct val="100000"/>
              </a:lnSpc>
            </a:pPr>
            <a:r>
              <a:rPr lang="en-US"/>
              <a:t>outlines the Tier 1 elements for the review.</a:t>
            </a:r>
          </a:p>
          <a:p>
            <a:pPr>
              <a:lnSpc>
                <a:spcPct val="100000"/>
              </a:lnSpc>
            </a:pPr>
            <a:r>
              <a:rPr lang="en-US"/>
              <a:t>provides details for each Tier 1 element. </a:t>
            </a:r>
          </a:p>
          <a:p>
            <a:pPr>
              <a:lnSpc>
                <a:spcPct val="100000"/>
              </a:lnSpc>
            </a:pPr>
            <a:r>
              <a:rPr lang="en-US"/>
              <a:t>serves as a guide for districts. </a:t>
            </a:r>
          </a:p>
        </p:txBody>
      </p:sp>
      <p:pic>
        <p:nvPicPr>
          <p:cNvPr id="5" name="Content Placeholder 4" descr="Screen shot of part of Monitoring Process/Checklist document">
            <a:extLst>
              <a:ext uri="{FF2B5EF4-FFF2-40B4-BE49-F238E27FC236}">
                <a16:creationId xmlns:a16="http://schemas.microsoft.com/office/drawing/2014/main" id="{FB1EE2B8-1F02-118D-CA53-774940C10014}"/>
              </a:ext>
            </a:extLst>
          </p:cNvPr>
          <p:cNvPicPr>
            <a:picLocks noGrp="1" noChangeAspect="1"/>
          </p:cNvPicPr>
          <p:nvPr>
            <p:ph sz="half" idx="2"/>
          </p:nvPr>
        </p:nvPicPr>
        <p:blipFill>
          <a:blip r:embed="rId2"/>
          <a:stretch>
            <a:fillRect/>
          </a:stretch>
        </p:blipFill>
        <p:spPr>
          <a:xfrm>
            <a:off x="6172200" y="2119256"/>
            <a:ext cx="5181600" cy="4057707"/>
          </a:xfrm>
          <a:prstGeom prst="rect">
            <a:avLst/>
          </a:prstGeom>
        </p:spPr>
      </p:pic>
    </p:spTree>
    <p:extLst>
      <p:ext uri="{BB962C8B-B14F-4D97-AF65-F5344CB8AC3E}">
        <p14:creationId xmlns:p14="http://schemas.microsoft.com/office/powerpoint/2010/main" val="208748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7E30-D5E8-A813-A66D-DCE2B20B281D}"/>
              </a:ext>
            </a:extLst>
          </p:cNvPr>
          <p:cNvSpPr>
            <a:spLocks noGrp="1"/>
          </p:cNvSpPr>
          <p:nvPr>
            <p:ph type="title"/>
          </p:nvPr>
        </p:nvSpPr>
        <p:spPr/>
        <p:txBody>
          <a:bodyPr>
            <a:normAutofit/>
          </a:bodyPr>
          <a:lstStyle/>
          <a:p>
            <a:pPr algn="ctr"/>
            <a:r>
              <a:rPr lang="en-US" sz="4800"/>
              <a:t>Element 1: Designated Staff</a:t>
            </a:r>
          </a:p>
        </p:txBody>
      </p:sp>
    </p:spTree>
    <p:extLst>
      <p:ext uri="{BB962C8B-B14F-4D97-AF65-F5344CB8AC3E}">
        <p14:creationId xmlns:p14="http://schemas.microsoft.com/office/powerpoint/2010/main" val="390401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5D7F61-05A5-8032-C595-A6C1957CCB9D}"/>
              </a:ext>
            </a:extLst>
          </p:cNvPr>
          <p:cNvSpPr>
            <a:spLocks noGrp="1"/>
          </p:cNvSpPr>
          <p:nvPr>
            <p:ph type="title"/>
          </p:nvPr>
        </p:nvSpPr>
        <p:spPr/>
        <p:txBody>
          <a:bodyPr/>
          <a:lstStyle/>
          <a:p>
            <a:r>
              <a:rPr lang="en-US"/>
              <a:t>Element 1</a:t>
            </a:r>
          </a:p>
        </p:txBody>
      </p:sp>
      <p:sp>
        <p:nvSpPr>
          <p:cNvPr id="2" name="Content Placeholder 1">
            <a:extLst>
              <a:ext uri="{FF2B5EF4-FFF2-40B4-BE49-F238E27FC236}">
                <a16:creationId xmlns:a16="http://schemas.microsoft.com/office/drawing/2014/main" id="{1A25CA9E-40F2-855F-AC56-57BC8837BC91}"/>
              </a:ext>
            </a:extLst>
          </p:cNvPr>
          <p:cNvSpPr>
            <a:spLocks noGrp="1"/>
          </p:cNvSpPr>
          <p:nvPr>
            <p:ph idx="1"/>
          </p:nvPr>
        </p:nvSpPr>
        <p:spPr/>
        <p:txBody>
          <a:bodyPr vert="horz" lIns="91440" tIns="45720" rIns="91440" bIns="45720" rtlCol="0" anchor="t">
            <a:normAutofit lnSpcReduction="10000"/>
          </a:bodyPr>
          <a:lstStyle/>
          <a:p>
            <a:pPr marL="0" indent="0">
              <a:buNone/>
            </a:pPr>
            <a:r>
              <a:rPr lang="en-US"/>
              <a:t>Element 1 Designated Staff</a:t>
            </a:r>
          </a:p>
          <a:p>
            <a:pPr marL="0" indent="0">
              <a:buNone/>
            </a:pPr>
            <a:endParaRPr lang="en-US"/>
          </a:p>
          <a:p>
            <a:pPr marL="914400" lvl="1" indent="-914400">
              <a:lnSpc>
                <a:spcPct val="100000"/>
              </a:lnSpc>
              <a:buFont typeface="Wingdings" panose="05000000000000000000" pitchFamily="2" charset="2"/>
              <a:buChar char="þ"/>
            </a:pPr>
            <a:r>
              <a:rPr lang="en-US" sz="2800">
                <a:latin typeface="Arial"/>
                <a:cs typeface="Arial"/>
              </a:rPr>
              <a:t>Please verify with a checkmark if the designated staff* person for each program is correctly identified on the DESE profile.</a:t>
            </a:r>
          </a:p>
          <a:p>
            <a:pPr marL="457200" lvl="1" indent="0">
              <a:buNone/>
            </a:pPr>
            <a:endParaRPr lang="en-US" sz="2800"/>
          </a:p>
          <a:p>
            <a:pPr marL="914400" lvl="1" indent="-914400">
              <a:lnSpc>
                <a:spcPct val="100000"/>
              </a:lnSpc>
              <a:buFont typeface="Wingdings" panose="05000000000000000000" pitchFamily="2" charset="2"/>
              <a:buChar char="þ"/>
            </a:pPr>
            <a:r>
              <a:rPr lang="en-US" sz="2800"/>
              <a:t>Please verify with a checkmark that the designated staff person has the capacity to fulfill the responsibilities and meet the needs of the students in a timely fashion.</a:t>
            </a:r>
          </a:p>
          <a:p>
            <a:endParaRPr lang="en-US"/>
          </a:p>
        </p:txBody>
      </p:sp>
    </p:spTree>
    <p:extLst>
      <p:ext uri="{BB962C8B-B14F-4D97-AF65-F5344CB8AC3E}">
        <p14:creationId xmlns:p14="http://schemas.microsoft.com/office/powerpoint/2010/main" val="419353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5F73-E2A5-BFD1-0A14-C508E517C853}"/>
              </a:ext>
            </a:extLst>
          </p:cNvPr>
          <p:cNvSpPr>
            <a:spLocks noGrp="1"/>
          </p:cNvSpPr>
          <p:nvPr>
            <p:ph type="title"/>
          </p:nvPr>
        </p:nvSpPr>
        <p:spPr/>
        <p:txBody>
          <a:bodyPr>
            <a:normAutofit/>
          </a:bodyPr>
          <a:lstStyle/>
          <a:p>
            <a:pPr algn="ctr"/>
            <a:r>
              <a:rPr lang="en-US" sz="4800"/>
              <a:t>Element 2: Training</a:t>
            </a:r>
          </a:p>
        </p:txBody>
      </p:sp>
    </p:spTree>
    <p:extLst>
      <p:ext uri="{BB962C8B-B14F-4D97-AF65-F5344CB8AC3E}">
        <p14:creationId xmlns:p14="http://schemas.microsoft.com/office/powerpoint/2010/main" val="142965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07E67-0ED4-01C1-CA56-FD7172E66FD5}"/>
              </a:ext>
            </a:extLst>
          </p:cNvPr>
          <p:cNvSpPr>
            <a:spLocks noGrp="1"/>
          </p:cNvSpPr>
          <p:nvPr>
            <p:ph type="title"/>
          </p:nvPr>
        </p:nvSpPr>
        <p:spPr/>
        <p:txBody>
          <a:bodyPr/>
          <a:lstStyle/>
          <a:p>
            <a:r>
              <a:rPr lang="en-US"/>
              <a:t>Element 2a: Designated Staff Training</a:t>
            </a:r>
          </a:p>
        </p:txBody>
      </p:sp>
      <p:sp>
        <p:nvSpPr>
          <p:cNvPr id="2" name="Content Placeholder 1">
            <a:extLst>
              <a:ext uri="{FF2B5EF4-FFF2-40B4-BE49-F238E27FC236}">
                <a16:creationId xmlns:a16="http://schemas.microsoft.com/office/drawing/2014/main" id="{08267BBA-E042-B596-7AE0-4967513BA174}"/>
              </a:ext>
            </a:extLst>
          </p:cNvPr>
          <p:cNvSpPr>
            <a:spLocks noGrp="1"/>
          </p:cNvSpPr>
          <p:nvPr>
            <p:ph idx="1"/>
          </p:nvPr>
        </p:nvSpPr>
        <p:spPr>
          <a:xfrm>
            <a:off x="838200" y="1926771"/>
            <a:ext cx="10515600" cy="4376058"/>
          </a:xfrm>
        </p:spPr>
        <p:txBody>
          <a:bodyPr>
            <a:normAutofit/>
          </a:bodyPr>
          <a:lstStyle/>
          <a:p>
            <a:pPr marL="0" indent="0">
              <a:buNone/>
            </a:pPr>
            <a:r>
              <a:rPr lang="en-US" sz="2400"/>
              <a:t>Training attended by designated staff</a:t>
            </a:r>
          </a:p>
          <a:p>
            <a:pPr marL="0" indent="0">
              <a:buNone/>
            </a:pPr>
            <a:r>
              <a:rPr lang="en-US" sz="2400"/>
              <a:t> </a:t>
            </a:r>
          </a:p>
          <a:p>
            <a:pPr lvl="2" indent="-365760"/>
            <a:r>
              <a:rPr lang="en-US" sz="2400"/>
              <a:t>Please select the date of the most recent training for each program (conducted or planned)</a:t>
            </a:r>
          </a:p>
          <a:p>
            <a:pPr lvl="2" indent="-365760"/>
            <a:r>
              <a:rPr lang="en-US" sz="2400"/>
              <a:t>Provide comments, if needed.</a:t>
            </a:r>
          </a:p>
          <a:p>
            <a:pPr marL="914400" lvl="2" indent="0">
              <a:buNone/>
            </a:pPr>
            <a:endParaRPr lang="en-US" sz="2400">
              <a:highlight>
                <a:srgbClr val="FFFF00"/>
              </a:highlight>
            </a:endParaRPr>
          </a:p>
          <a:p>
            <a:pPr lvl="2"/>
            <a:r>
              <a:rPr lang="en-US" sz="2400"/>
              <a:t>Uploads:</a:t>
            </a:r>
          </a:p>
          <a:p>
            <a:pPr marL="2377440" lvl="3" indent="-365760">
              <a:lnSpc>
                <a:spcPct val="100000"/>
              </a:lnSpc>
              <a:buFont typeface="Courier New" panose="02070309020205020404" pitchFamily="49" charset="0"/>
              <a:buChar char="o"/>
            </a:pPr>
            <a:r>
              <a:rPr lang="en-US" sz="2400"/>
              <a:t>If Educational Stability Team resource: upload a copy of the cover page.</a:t>
            </a:r>
          </a:p>
          <a:p>
            <a:pPr marL="2377440" lvl="3" indent="-365760">
              <a:lnSpc>
                <a:spcPct val="100000"/>
              </a:lnSpc>
              <a:buFont typeface="Courier New" panose="02070309020205020404" pitchFamily="49" charset="0"/>
              <a:buChar char="o"/>
            </a:pPr>
            <a:r>
              <a:rPr lang="en-US" sz="2400"/>
              <a:t>If external resources: upload a copy of the presentation. table of contents/agenda and/or certificate of attendance. </a:t>
            </a:r>
          </a:p>
          <a:p>
            <a:endParaRPr lang="en-US"/>
          </a:p>
        </p:txBody>
      </p:sp>
    </p:spTree>
    <p:extLst>
      <p:ext uri="{BB962C8B-B14F-4D97-AF65-F5344CB8AC3E}">
        <p14:creationId xmlns:p14="http://schemas.microsoft.com/office/powerpoint/2010/main" val="179855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8C6984-A03E-0CE0-5180-FCE9719E01EA}"/>
              </a:ext>
            </a:extLst>
          </p:cNvPr>
          <p:cNvSpPr>
            <a:spLocks noGrp="1"/>
          </p:cNvSpPr>
          <p:nvPr>
            <p:ph type="title"/>
          </p:nvPr>
        </p:nvSpPr>
        <p:spPr/>
        <p:txBody>
          <a:bodyPr/>
          <a:lstStyle/>
          <a:p>
            <a:r>
              <a:rPr lang="en-US"/>
              <a:t>Element 2b: Training Provided to Staff </a:t>
            </a:r>
          </a:p>
        </p:txBody>
      </p:sp>
      <p:sp>
        <p:nvSpPr>
          <p:cNvPr id="2" name="Content Placeholder 1">
            <a:extLst>
              <a:ext uri="{FF2B5EF4-FFF2-40B4-BE49-F238E27FC236}">
                <a16:creationId xmlns:a16="http://schemas.microsoft.com/office/drawing/2014/main" id="{AED80006-9EF6-09A8-53DE-5319AD74EA9A}"/>
              </a:ext>
            </a:extLst>
          </p:cNvPr>
          <p:cNvSpPr>
            <a:spLocks noGrp="1"/>
          </p:cNvSpPr>
          <p:nvPr>
            <p:ph idx="1"/>
          </p:nvPr>
        </p:nvSpPr>
        <p:spPr>
          <a:xfrm>
            <a:off x="566058" y="1678430"/>
            <a:ext cx="10515600" cy="4943960"/>
          </a:xfrm>
        </p:spPr>
        <p:txBody>
          <a:bodyPr>
            <a:normAutofit lnSpcReduction="10000"/>
          </a:bodyPr>
          <a:lstStyle/>
          <a:p>
            <a:pPr marL="0" indent="0">
              <a:buNone/>
            </a:pPr>
            <a:r>
              <a:rPr lang="en-US" sz="2200"/>
              <a:t>Training* provided to district staff by designated staff identified in 2a. </a:t>
            </a:r>
          </a:p>
          <a:p>
            <a:pPr marL="914400" lvl="2" indent="0" algn="ctr">
              <a:buNone/>
            </a:pPr>
            <a:endParaRPr lang="en-US" sz="2200" i="1"/>
          </a:p>
          <a:p>
            <a:pPr lvl="2" indent="-365760">
              <a:lnSpc>
                <a:spcPct val="100000"/>
              </a:lnSpc>
            </a:pPr>
            <a:r>
              <a:rPr lang="en-US" sz="2200"/>
              <a:t>Please select the date of the most recent training for each program if conducted or planned.</a:t>
            </a:r>
          </a:p>
          <a:p>
            <a:pPr lvl="2" indent="-365760">
              <a:lnSpc>
                <a:spcPct val="100000"/>
              </a:lnSpc>
            </a:pPr>
            <a:r>
              <a:rPr lang="en-US" sz="2200"/>
              <a:t>Provide comments, if needed.</a:t>
            </a:r>
          </a:p>
          <a:p>
            <a:pPr lvl="2" indent="-365760">
              <a:lnSpc>
                <a:spcPct val="100000"/>
              </a:lnSpc>
            </a:pPr>
            <a:r>
              <a:rPr lang="en-US" sz="2200"/>
              <a:t>Please fill in who was trained on each of the programs. </a:t>
            </a:r>
          </a:p>
          <a:p>
            <a:pPr lvl="2"/>
            <a:endParaRPr lang="en-US" sz="2200">
              <a:highlight>
                <a:srgbClr val="FFFF00"/>
              </a:highlight>
            </a:endParaRPr>
          </a:p>
          <a:p>
            <a:pPr lvl="2"/>
            <a:r>
              <a:rPr lang="en-US" sz="2200"/>
              <a:t>Uploads:</a:t>
            </a:r>
          </a:p>
          <a:p>
            <a:pPr marL="2377440" lvl="3" indent="-365760">
              <a:lnSpc>
                <a:spcPct val="110000"/>
              </a:lnSpc>
              <a:buFont typeface="Courier New" panose="02070309020205020404" pitchFamily="49" charset="0"/>
              <a:buChar char="o"/>
            </a:pPr>
            <a:r>
              <a:rPr lang="en-US" sz="2200"/>
              <a:t>If Educational Stability Team resource: upload a copy of the cover page.</a:t>
            </a:r>
          </a:p>
          <a:p>
            <a:pPr marL="2377440" lvl="3" indent="-365760">
              <a:lnSpc>
                <a:spcPct val="110000"/>
              </a:lnSpc>
              <a:buFont typeface="Courier New" panose="02070309020205020404" pitchFamily="49" charset="0"/>
              <a:buChar char="o"/>
            </a:pPr>
            <a:r>
              <a:rPr lang="en-US" sz="2200"/>
              <a:t>If external resources or self-created materials: upload a copy of the presentation, sign–in sheets, and agenda.</a:t>
            </a:r>
          </a:p>
          <a:p>
            <a:pPr marL="1371600" lvl="3" indent="0">
              <a:buNone/>
            </a:pPr>
            <a:endParaRPr lang="en-US" sz="2200" b="1" i="1"/>
          </a:p>
          <a:p>
            <a:pPr marL="0" lvl="3" indent="0" algn="ctr">
              <a:lnSpc>
                <a:spcPct val="110000"/>
              </a:lnSpc>
              <a:spcBef>
                <a:spcPts val="0"/>
              </a:spcBef>
              <a:buNone/>
            </a:pPr>
            <a:r>
              <a:rPr lang="en-US" sz="2000" b="1"/>
              <a:t>* This is not just a 5-minute announcement!</a:t>
            </a:r>
          </a:p>
          <a:p>
            <a:pPr lvl="3">
              <a:buFont typeface="Courier New" panose="02070309020205020404" pitchFamily="49" charset="0"/>
              <a:buChar char="o"/>
            </a:pPr>
            <a:endParaRPr lang="en-US"/>
          </a:p>
          <a:p>
            <a:endParaRPr lang="en-US"/>
          </a:p>
        </p:txBody>
      </p:sp>
    </p:spTree>
    <p:extLst>
      <p:ext uri="{BB962C8B-B14F-4D97-AF65-F5344CB8AC3E}">
        <p14:creationId xmlns:p14="http://schemas.microsoft.com/office/powerpoint/2010/main" val="358348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3720-5E78-0610-10A3-FE4159C3551F}"/>
              </a:ext>
            </a:extLst>
          </p:cNvPr>
          <p:cNvSpPr>
            <a:spLocks noGrp="1"/>
          </p:cNvSpPr>
          <p:nvPr>
            <p:ph type="title"/>
          </p:nvPr>
        </p:nvSpPr>
        <p:spPr/>
        <p:txBody>
          <a:bodyPr>
            <a:normAutofit/>
          </a:bodyPr>
          <a:lstStyle/>
          <a:p>
            <a:pPr algn="ctr"/>
            <a:r>
              <a:rPr lang="en-US" sz="4800"/>
              <a:t>Element 3: Policies and Protocols</a:t>
            </a:r>
          </a:p>
        </p:txBody>
      </p:sp>
    </p:spTree>
    <p:extLst>
      <p:ext uri="{BB962C8B-B14F-4D97-AF65-F5344CB8AC3E}">
        <p14:creationId xmlns:p14="http://schemas.microsoft.com/office/powerpoint/2010/main" val="91520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16A9DC-E9BB-F29B-32C2-2DEFD67BF2FA}"/>
              </a:ext>
            </a:extLst>
          </p:cNvPr>
          <p:cNvSpPr>
            <a:spLocks noGrp="1"/>
          </p:cNvSpPr>
          <p:nvPr>
            <p:ph type="title"/>
          </p:nvPr>
        </p:nvSpPr>
        <p:spPr/>
        <p:txBody>
          <a:bodyPr/>
          <a:lstStyle/>
          <a:p>
            <a:r>
              <a:rPr lang="en-US"/>
              <a:t>Elements 3a and 3b: Policies and Protocols</a:t>
            </a:r>
          </a:p>
        </p:txBody>
      </p:sp>
      <p:sp>
        <p:nvSpPr>
          <p:cNvPr id="2" name="Content Placeholder 1">
            <a:extLst>
              <a:ext uri="{FF2B5EF4-FFF2-40B4-BE49-F238E27FC236}">
                <a16:creationId xmlns:a16="http://schemas.microsoft.com/office/drawing/2014/main" id="{513D21AD-B2F8-63CB-B9AD-4BF4932ADEAE}"/>
              </a:ext>
            </a:extLst>
          </p:cNvPr>
          <p:cNvSpPr>
            <a:spLocks noGrp="1"/>
          </p:cNvSpPr>
          <p:nvPr>
            <p:ph idx="1"/>
          </p:nvPr>
        </p:nvSpPr>
        <p:spPr>
          <a:xfrm>
            <a:off x="838200" y="1545772"/>
            <a:ext cx="10894017" cy="4808534"/>
          </a:xfrm>
        </p:spPr>
        <p:txBody>
          <a:bodyPr vert="horz" lIns="91440" tIns="45720" rIns="91440" bIns="45720" rtlCol="0" anchor="t">
            <a:normAutofit fontScale="47500" lnSpcReduction="20000"/>
          </a:bodyPr>
          <a:lstStyle/>
          <a:p>
            <a:pPr marL="0" indent="0">
              <a:lnSpc>
                <a:spcPct val="120000"/>
              </a:lnSpc>
              <a:spcBef>
                <a:spcPts val="0"/>
              </a:spcBef>
              <a:buNone/>
            </a:pPr>
            <a:r>
              <a:rPr lang="en-US" sz="4000">
                <a:latin typeface="Arial"/>
                <a:cs typeface="Arial"/>
              </a:rPr>
              <a:t>Policies and Protocols must be in compliance with ESSA and </a:t>
            </a:r>
            <a:r>
              <a:rPr lang="en-US" sz="4000" b="1">
                <a:latin typeface="Arial"/>
                <a:cs typeface="Arial"/>
              </a:rPr>
              <a:t>school committee approval including approval date. </a:t>
            </a:r>
            <a:endParaRPr lang="en-US" sz="4000" b="1"/>
          </a:p>
          <a:p>
            <a:pPr marL="0" indent="0">
              <a:lnSpc>
                <a:spcPct val="120000"/>
              </a:lnSpc>
              <a:spcBef>
                <a:spcPts val="0"/>
              </a:spcBef>
              <a:buNone/>
            </a:pPr>
            <a:r>
              <a:rPr lang="en-US" sz="2900" b="1" i="1">
                <a:latin typeface="Arial"/>
                <a:cs typeface="Arial"/>
              </a:rPr>
              <a:t>Massachusetts Association of School Committees (MASC) policies dated October 2019 are in compliance with ESSA.</a:t>
            </a:r>
            <a:endParaRPr lang="en-US" sz="2900" b="1" i="1"/>
          </a:p>
          <a:p>
            <a:pPr marL="0" indent="0">
              <a:lnSpc>
                <a:spcPct val="120000"/>
              </a:lnSpc>
              <a:spcBef>
                <a:spcPts val="0"/>
              </a:spcBef>
              <a:buNone/>
            </a:pPr>
            <a:endParaRPr lang="en-US" sz="4000" b="1"/>
          </a:p>
          <a:p>
            <a:pPr marL="457200" lvl="1" indent="0">
              <a:lnSpc>
                <a:spcPct val="120000"/>
              </a:lnSpc>
              <a:spcBef>
                <a:spcPts val="0"/>
              </a:spcBef>
              <a:buNone/>
            </a:pPr>
            <a:r>
              <a:rPr lang="en-US" sz="4000"/>
              <a:t>Required policy: </a:t>
            </a:r>
          </a:p>
          <a:p>
            <a:pPr marL="457200" lvl="1" indent="0">
              <a:lnSpc>
                <a:spcPct val="120000"/>
              </a:lnSpc>
              <a:spcBef>
                <a:spcPts val="0"/>
              </a:spcBef>
              <a:buNone/>
            </a:pPr>
            <a:endParaRPr lang="en-US" sz="4000"/>
          </a:p>
          <a:p>
            <a:pPr marL="1143000" lvl="1" indent="-365760">
              <a:lnSpc>
                <a:spcPct val="120000"/>
              </a:lnSpc>
              <a:spcBef>
                <a:spcPts val="0"/>
              </a:spcBef>
              <a:buFont typeface="Arial" panose="020B0604020202020204" pitchFamily="34" charset="0"/>
              <a:buChar char="•"/>
            </a:pPr>
            <a:r>
              <a:rPr lang="en-US" sz="4000" b="1"/>
              <a:t>McKinney-Vento/Homeless policy </a:t>
            </a:r>
            <a:r>
              <a:rPr lang="en-US" sz="4000"/>
              <a:t>– definition, remove awaiting foster care, designated receiving schools, preschool, summer programming, immediate enrollment and transportation to the end of the year in which a student becomes housed</a:t>
            </a:r>
          </a:p>
          <a:p>
            <a:pPr marL="1143000" lvl="1" indent="-365760">
              <a:lnSpc>
                <a:spcPct val="120000"/>
              </a:lnSpc>
              <a:spcBef>
                <a:spcPts val="0"/>
              </a:spcBef>
              <a:buFont typeface="Arial" panose="020B0604020202020204" pitchFamily="34" charset="0"/>
              <a:buChar char="•"/>
            </a:pPr>
            <a:endParaRPr lang="en-US" sz="4000"/>
          </a:p>
          <a:p>
            <a:pPr marL="1143000" lvl="1" indent="-365760">
              <a:lnSpc>
                <a:spcPct val="120000"/>
              </a:lnSpc>
              <a:spcBef>
                <a:spcPts val="0"/>
              </a:spcBef>
              <a:buFont typeface="Arial" panose="020B0604020202020204" pitchFamily="34" charset="0"/>
              <a:buChar char="•"/>
            </a:pPr>
            <a:r>
              <a:rPr lang="en-US" sz="4000" b="1"/>
              <a:t>Foster care  policy </a:t>
            </a:r>
            <a:r>
              <a:rPr lang="en-US" sz="4000"/>
              <a:t>– Definition, best interest determination, school of origin, immediate enrollment, ensuring transportation, includes preschool students if offered</a:t>
            </a:r>
          </a:p>
          <a:p>
            <a:pPr marL="1143000" lvl="1" indent="-365760">
              <a:lnSpc>
                <a:spcPct val="120000"/>
              </a:lnSpc>
              <a:spcBef>
                <a:spcPts val="0"/>
              </a:spcBef>
              <a:buFont typeface="Arial" panose="020B0604020202020204" pitchFamily="34" charset="0"/>
              <a:buChar char="•"/>
            </a:pPr>
            <a:endParaRPr lang="en-US" sz="4000"/>
          </a:p>
          <a:p>
            <a:pPr marL="1143000" lvl="1" indent="-365760">
              <a:lnSpc>
                <a:spcPct val="120000"/>
              </a:lnSpc>
              <a:spcBef>
                <a:spcPts val="0"/>
              </a:spcBef>
              <a:buFont typeface="Arial" panose="020B0604020202020204" pitchFamily="34" charset="0"/>
              <a:buChar char="•"/>
            </a:pPr>
            <a:r>
              <a:rPr lang="en-US" sz="4000" b="1"/>
              <a:t>Military-connected students Policy - </a:t>
            </a:r>
            <a:r>
              <a:rPr lang="en-US" sz="4000"/>
              <a:t>Definition, eligibility includes up to one year from retirement. (not required but best practice)</a:t>
            </a:r>
          </a:p>
          <a:p>
            <a:pPr marL="457200" lvl="1" indent="0">
              <a:buNone/>
            </a:pPr>
            <a:endParaRPr lang="en-US" sz="3100" b="1"/>
          </a:p>
          <a:p>
            <a:pPr marL="457200" lvl="1" indent="0" algn="ctr">
              <a:buNone/>
            </a:pPr>
            <a:endParaRPr lang="en-US" sz="2900" b="1"/>
          </a:p>
          <a:p>
            <a:pPr marL="457200" lvl="1" indent="0" algn="ctr">
              <a:buNone/>
            </a:pPr>
            <a:endParaRPr lang="en-US" sz="2900" b="1">
              <a:latin typeface="Arial"/>
              <a:cs typeface="Arial"/>
            </a:endParaRPr>
          </a:p>
          <a:p>
            <a:pPr marL="0" indent="0">
              <a:buNone/>
            </a:pPr>
            <a:endParaRPr lang="en-US" b="1"/>
          </a:p>
        </p:txBody>
      </p:sp>
    </p:spTree>
    <p:extLst>
      <p:ext uri="{BB962C8B-B14F-4D97-AF65-F5344CB8AC3E}">
        <p14:creationId xmlns:p14="http://schemas.microsoft.com/office/powerpoint/2010/main" val="238697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CD1535-9359-7FA3-22A8-3ED5D8693F50}"/>
              </a:ext>
            </a:extLst>
          </p:cNvPr>
          <p:cNvSpPr>
            <a:spLocks noGrp="1"/>
          </p:cNvSpPr>
          <p:nvPr>
            <p:ph type="title"/>
          </p:nvPr>
        </p:nvSpPr>
        <p:spPr>
          <a:xfrm>
            <a:off x="838200" y="365126"/>
            <a:ext cx="11095495" cy="1042852"/>
          </a:xfrm>
        </p:spPr>
        <p:txBody>
          <a:bodyPr>
            <a:normAutofit fontScale="90000"/>
          </a:bodyPr>
          <a:lstStyle/>
          <a:p>
            <a:r>
              <a:rPr lang="en-US"/>
              <a:t>Element 3a and 3b: Upload Policies and Protocols</a:t>
            </a:r>
          </a:p>
        </p:txBody>
      </p:sp>
      <p:sp>
        <p:nvSpPr>
          <p:cNvPr id="2" name="Content Placeholder 1">
            <a:extLst>
              <a:ext uri="{FF2B5EF4-FFF2-40B4-BE49-F238E27FC236}">
                <a16:creationId xmlns:a16="http://schemas.microsoft.com/office/drawing/2014/main" id="{9C3708CC-6D0C-CEFF-56F1-01A0BB8D43B2}"/>
              </a:ext>
            </a:extLst>
          </p:cNvPr>
          <p:cNvSpPr>
            <a:spLocks noGrp="1"/>
          </p:cNvSpPr>
          <p:nvPr>
            <p:ph idx="1"/>
          </p:nvPr>
        </p:nvSpPr>
        <p:spPr>
          <a:xfrm>
            <a:off x="838200" y="1844298"/>
            <a:ext cx="10754532" cy="4295245"/>
          </a:xfrm>
        </p:spPr>
        <p:txBody>
          <a:bodyPr vert="horz" lIns="91440" tIns="45720" rIns="91440" bIns="45720" rtlCol="0" anchor="t">
            <a:normAutofit/>
          </a:bodyPr>
          <a:lstStyle/>
          <a:p>
            <a:pPr marL="0" indent="0">
              <a:buNone/>
            </a:pPr>
            <a:r>
              <a:rPr lang="en-US" sz="2200">
                <a:latin typeface="Arial"/>
                <a:cs typeface="Arial"/>
              </a:rPr>
              <a:t>Documents to be uploaded:</a:t>
            </a:r>
          </a:p>
          <a:p>
            <a:pPr marL="0" indent="0">
              <a:buNone/>
            </a:pPr>
            <a:endParaRPr lang="en-US" sz="2200"/>
          </a:p>
          <a:p>
            <a:pPr marL="1143000" indent="-365760">
              <a:spcBef>
                <a:spcPts val="500"/>
              </a:spcBef>
            </a:pPr>
            <a:r>
              <a:rPr lang="en-US" sz="2200" b="1"/>
              <a:t>Enrollment/admissions Policy </a:t>
            </a:r>
            <a:r>
              <a:rPr lang="en-US" sz="2200"/>
              <a:t>-barriers to enrollment are removed for these programs.</a:t>
            </a:r>
          </a:p>
          <a:p>
            <a:pPr marL="777240" indent="0">
              <a:spcBef>
                <a:spcPts val="500"/>
              </a:spcBef>
              <a:buNone/>
            </a:pPr>
            <a:endParaRPr lang="en-US" sz="2200"/>
          </a:p>
          <a:p>
            <a:pPr marL="1143000" indent="-365760">
              <a:spcBef>
                <a:spcPts val="500"/>
              </a:spcBef>
            </a:pPr>
            <a:r>
              <a:rPr lang="en-US" sz="2200" b="1"/>
              <a:t>Enrollment form(s) </a:t>
            </a:r>
            <a:r>
              <a:rPr lang="en-US" sz="2200"/>
              <a:t>– addresses required documentation for these groups as an exception.  Enrollment forms include the option voluntarily self-identify military status.</a:t>
            </a:r>
          </a:p>
          <a:p>
            <a:pPr marL="777240" indent="0">
              <a:spcBef>
                <a:spcPts val="500"/>
              </a:spcBef>
              <a:buNone/>
            </a:pPr>
            <a:endParaRPr lang="en-US" sz="2200"/>
          </a:p>
          <a:p>
            <a:pPr marL="1143000" indent="-365760">
              <a:spcBef>
                <a:spcPts val="500"/>
              </a:spcBef>
            </a:pPr>
            <a:r>
              <a:rPr lang="en-US" sz="2200" b="1">
                <a:latin typeface="Arial"/>
                <a:cs typeface="Arial"/>
              </a:rPr>
              <a:t>Residency policies </a:t>
            </a:r>
            <a:r>
              <a:rPr lang="en-US" sz="2200">
                <a:latin typeface="Arial"/>
                <a:cs typeface="Arial"/>
              </a:rPr>
              <a:t>– homeless and foster care policies are cross-referenced.</a:t>
            </a:r>
          </a:p>
          <a:p>
            <a:endParaRPr lang="en-US"/>
          </a:p>
        </p:txBody>
      </p:sp>
    </p:spTree>
    <p:extLst>
      <p:ext uri="{BB962C8B-B14F-4D97-AF65-F5344CB8AC3E}">
        <p14:creationId xmlns:p14="http://schemas.microsoft.com/office/powerpoint/2010/main" val="3004566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FAF8C2-5AF5-B8D3-F7D8-982FC81C8824}"/>
              </a:ext>
            </a:extLst>
          </p:cNvPr>
          <p:cNvSpPr>
            <a:spLocks noGrp="1"/>
          </p:cNvSpPr>
          <p:nvPr>
            <p:ph type="title"/>
          </p:nvPr>
        </p:nvSpPr>
        <p:spPr/>
        <p:txBody>
          <a:bodyPr/>
          <a:lstStyle/>
          <a:p>
            <a:r>
              <a:rPr lang="en-US"/>
              <a:t>Element 3c: Written Uploads</a:t>
            </a:r>
          </a:p>
        </p:txBody>
      </p:sp>
      <p:sp>
        <p:nvSpPr>
          <p:cNvPr id="2" name="Content Placeholder 1">
            <a:extLst>
              <a:ext uri="{FF2B5EF4-FFF2-40B4-BE49-F238E27FC236}">
                <a16:creationId xmlns:a16="http://schemas.microsoft.com/office/drawing/2014/main" id="{DAB89965-2817-4A48-541B-9AA1D8E76E82}"/>
              </a:ext>
            </a:extLst>
          </p:cNvPr>
          <p:cNvSpPr>
            <a:spLocks noGrp="1"/>
          </p:cNvSpPr>
          <p:nvPr>
            <p:ph idx="1"/>
          </p:nvPr>
        </p:nvSpPr>
        <p:spPr>
          <a:xfrm>
            <a:off x="838200" y="1704814"/>
            <a:ext cx="10515600" cy="4434729"/>
          </a:xfrm>
        </p:spPr>
        <p:txBody>
          <a:bodyPr/>
          <a:lstStyle/>
          <a:p>
            <a:pPr marL="0" indent="0">
              <a:buNone/>
            </a:pPr>
            <a:endParaRPr lang="en-US" sz="2800"/>
          </a:p>
          <a:p>
            <a:pPr>
              <a:lnSpc>
                <a:spcPct val="100000"/>
              </a:lnSpc>
            </a:pPr>
            <a:r>
              <a:rPr lang="en-US" sz="2400"/>
              <a:t>A </a:t>
            </a:r>
            <a:r>
              <a:rPr lang="en-US" sz="2400" b="1"/>
              <a:t>brief description </a:t>
            </a:r>
            <a:r>
              <a:rPr lang="en-US" sz="2400"/>
              <a:t>of the enrollment process for all students. </a:t>
            </a:r>
          </a:p>
          <a:p>
            <a:pPr marL="0" indent="0">
              <a:lnSpc>
                <a:spcPct val="100000"/>
              </a:lnSpc>
              <a:buNone/>
            </a:pPr>
            <a:endParaRPr lang="en-US" sz="2400"/>
          </a:p>
          <a:p>
            <a:pPr>
              <a:lnSpc>
                <a:spcPct val="100000"/>
              </a:lnSpc>
            </a:pPr>
            <a:r>
              <a:rPr lang="en-US" sz="2400"/>
              <a:t>The </a:t>
            </a:r>
            <a:r>
              <a:rPr lang="en-US" sz="2400" b="1"/>
              <a:t>specific processes </a:t>
            </a:r>
            <a:r>
              <a:rPr lang="en-US" sz="2400"/>
              <a:t>that ensure immediate enrollment for students experiencing homelessness and/or in foster care, and processes for students from military families to facilitate transitions.</a:t>
            </a:r>
          </a:p>
          <a:p>
            <a:pPr marL="0" indent="0">
              <a:buNone/>
            </a:pPr>
            <a:endParaRPr lang="en-US"/>
          </a:p>
        </p:txBody>
      </p:sp>
    </p:spTree>
    <p:extLst>
      <p:ext uri="{BB962C8B-B14F-4D97-AF65-F5344CB8AC3E}">
        <p14:creationId xmlns:p14="http://schemas.microsoft.com/office/powerpoint/2010/main" val="4056990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1955B3-7960-30F3-1F0E-5BC08F0E22E0}"/>
              </a:ext>
            </a:extLst>
          </p:cNvPr>
          <p:cNvSpPr>
            <a:spLocks noGrp="1"/>
          </p:cNvSpPr>
          <p:nvPr>
            <p:ph type="title"/>
          </p:nvPr>
        </p:nvSpPr>
        <p:spPr/>
        <p:txBody>
          <a:bodyPr/>
          <a:lstStyle/>
          <a:p>
            <a:r>
              <a:rPr lang="en-US">
                <a:latin typeface="Arial"/>
                <a:cs typeface="Arial"/>
              </a:rPr>
              <a:t>Federal Program Monitoring</a:t>
            </a:r>
            <a:endParaRPr lang="en-US"/>
          </a:p>
        </p:txBody>
      </p:sp>
      <p:sp>
        <p:nvSpPr>
          <p:cNvPr id="2" name="Content Placeholder 1">
            <a:extLst>
              <a:ext uri="{FF2B5EF4-FFF2-40B4-BE49-F238E27FC236}">
                <a16:creationId xmlns:a16="http://schemas.microsoft.com/office/drawing/2014/main" id="{B4607F1D-7080-479E-10BE-56ACAD2DAFD1}"/>
              </a:ext>
            </a:extLst>
          </p:cNvPr>
          <p:cNvSpPr>
            <a:spLocks noGrp="1"/>
          </p:cNvSpPr>
          <p:nvPr>
            <p:ph idx="1"/>
          </p:nvPr>
        </p:nvSpPr>
        <p:spPr>
          <a:xfrm>
            <a:off x="838200" y="1807030"/>
            <a:ext cx="10515600" cy="4332514"/>
          </a:xfrm>
        </p:spPr>
        <p:txBody>
          <a:bodyPr vert="horz" lIns="91440" tIns="45720" rIns="91440" bIns="45720" rtlCol="0" anchor="t">
            <a:normAutofit/>
          </a:bodyPr>
          <a:lstStyle/>
          <a:p>
            <a:pPr marL="0" indent="0">
              <a:buNone/>
            </a:pPr>
            <a:r>
              <a:rPr lang="en-US" sz="2400">
                <a:latin typeface="Arial"/>
                <a:cs typeface="Arial"/>
              </a:rPr>
              <a:t>States are required to monitor school districts for compliance in certain federal programs under Every Student Succeeds Act (ESSA) including:</a:t>
            </a:r>
          </a:p>
          <a:p>
            <a:endParaRPr lang="en-US"/>
          </a:p>
          <a:p>
            <a:pPr lvl="1"/>
            <a:r>
              <a:rPr lang="en-US">
                <a:latin typeface="Arial"/>
                <a:cs typeface="Arial"/>
              </a:rPr>
              <a:t>Foster Care (FC)</a:t>
            </a:r>
          </a:p>
          <a:p>
            <a:pPr marL="457200" lvl="1" indent="0">
              <a:buNone/>
            </a:pPr>
            <a:endParaRPr lang="en-US">
              <a:latin typeface="Arial"/>
              <a:cs typeface="Arial"/>
            </a:endParaRPr>
          </a:p>
          <a:p>
            <a:pPr lvl="1"/>
            <a:r>
              <a:rPr lang="en-US">
                <a:latin typeface="Arial"/>
                <a:cs typeface="Arial"/>
              </a:rPr>
              <a:t>McKinney Vento Homeless Education (MKV)</a:t>
            </a:r>
          </a:p>
          <a:p>
            <a:pPr marL="457200" lvl="1" indent="0">
              <a:buNone/>
            </a:pPr>
            <a:endParaRPr lang="en-US">
              <a:latin typeface="Arial"/>
              <a:cs typeface="Arial"/>
            </a:endParaRPr>
          </a:p>
          <a:p>
            <a:pPr lvl="1"/>
            <a:r>
              <a:rPr lang="en-US">
                <a:latin typeface="Arial"/>
                <a:cs typeface="Arial"/>
              </a:rPr>
              <a:t>Military Connected (MIC3)</a:t>
            </a:r>
          </a:p>
        </p:txBody>
      </p:sp>
    </p:spTree>
    <p:extLst>
      <p:ext uri="{BB962C8B-B14F-4D97-AF65-F5344CB8AC3E}">
        <p14:creationId xmlns:p14="http://schemas.microsoft.com/office/powerpoint/2010/main" val="1479130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2F46F-5F64-6423-3960-C89E322D3EDC}"/>
              </a:ext>
            </a:extLst>
          </p:cNvPr>
          <p:cNvSpPr>
            <a:spLocks noGrp="1"/>
          </p:cNvSpPr>
          <p:nvPr>
            <p:ph type="title"/>
          </p:nvPr>
        </p:nvSpPr>
        <p:spPr/>
        <p:txBody>
          <a:bodyPr/>
          <a:lstStyle/>
          <a:p>
            <a:r>
              <a:rPr lang="en-US"/>
              <a:t>Reminder: Due Dates</a:t>
            </a:r>
          </a:p>
        </p:txBody>
      </p:sp>
    </p:spTree>
    <p:extLst>
      <p:ext uri="{BB962C8B-B14F-4D97-AF65-F5344CB8AC3E}">
        <p14:creationId xmlns:p14="http://schemas.microsoft.com/office/powerpoint/2010/main" val="38496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70DBDE-B672-6ACF-CCC8-C67783151351}"/>
              </a:ext>
            </a:extLst>
          </p:cNvPr>
          <p:cNvSpPr>
            <a:spLocks noGrp="1"/>
          </p:cNvSpPr>
          <p:nvPr>
            <p:ph type="title"/>
          </p:nvPr>
        </p:nvSpPr>
        <p:spPr/>
        <p:txBody>
          <a:bodyPr/>
          <a:lstStyle/>
          <a:p>
            <a:r>
              <a:rPr lang="en-US"/>
              <a:t>Due Dates:</a:t>
            </a:r>
          </a:p>
        </p:txBody>
      </p:sp>
      <p:sp>
        <p:nvSpPr>
          <p:cNvPr id="2" name="Content Placeholder 1">
            <a:extLst>
              <a:ext uri="{FF2B5EF4-FFF2-40B4-BE49-F238E27FC236}">
                <a16:creationId xmlns:a16="http://schemas.microsoft.com/office/drawing/2014/main" id="{A6EBEDB6-A4B9-D5EE-79C6-86F64951292C}"/>
              </a:ext>
            </a:extLst>
          </p:cNvPr>
          <p:cNvSpPr>
            <a:spLocks noGrp="1"/>
          </p:cNvSpPr>
          <p:nvPr>
            <p:ph idx="1"/>
          </p:nvPr>
        </p:nvSpPr>
        <p:spPr>
          <a:xfrm>
            <a:off x="838198" y="1720312"/>
            <a:ext cx="10515601" cy="4772562"/>
          </a:xfrm>
        </p:spPr>
        <p:txBody>
          <a:bodyPr vert="horz" lIns="91440" tIns="45720" rIns="91440" bIns="45720" rtlCol="0" anchor="t">
            <a:normAutofit fontScale="70000" lnSpcReduction="20000"/>
          </a:bodyPr>
          <a:lstStyle/>
          <a:p>
            <a:pPr marL="457200" indent="-457200">
              <a:lnSpc>
                <a:spcPct val="120000"/>
              </a:lnSpc>
              <a:spcBef>
                <a:spcPts val="500"/>
              </a:spcBef>
            </a:pPr>
            <a:r>
              <a:rPr lang="en-US" sz="3100">
                <a:latin typeface="Arial"/>
                <a:cs typeface="Arial"/>
              </a:rPr>
              <a:t>Self-assessment submissions in CHAMP are due no later than </a:t>
            </a:r>
            <a:r>
              <a:rPr lang="en-US" sz="3100" b="1">
                <a:latin typeface="Arial"/>
                <a:cs typeface="Arial"/>
              </a:rPr>
              <a:t>September 30, 2025.</a:t>
            </a:r>
            <a:endParaRPr lang="en-US" sz="3100" b="1"/>
          </a:p>
          <a:p>
            <a:pPr marL="0" indent="0">
              <a:lnSpc>
                <a:spcPct val="120000"/>
              </a:lnSpc>
              <a:spcBef>
                <a:spcPts val="500"/>
              </a:spcBef>
              <a:buNone/>
            </a:pPr>
            <a:endParaRPr lang="en-US" sz="3100">
              <a:latin typeface="Arial"/>
              <a:cs typeface="Arial"/>
            </a:endParaRPr>
          </a:p>
          <a:p>
            <a:pPr marL="457200" indent="-457200">
              <a:lnSpc>
                <a:spcPct val="120000"/>
              </a:lnSpc>
              <a:spcBef>
                <a:spcPts val="500"/>
              </a:spcBef>
            </a:pPr>
            <a:r>
              <a:rPr lang="en-US" sz="3100">
                <a:latin typeface="Arial"/>
                <a:cs typeface="Arial"/>
              </a:rPr>
              <a:t>Review of district submissions by the Educational Stability Staff and Initial Summaries available to districts approximately by </a:t>
            </a:r>
            <a:r>
              <a:rPr lang="en-US" sz="3100" b="1">
                <a:latin typeface="Arial"/>
                <a:cs typeface="Arial"/>
              </a:rPr>
              <a:t>end of November 2025.</a:t>
            </a:r>
            <a:endParaRPr lang="en-US" sz="3100" b="1">
              <a:highlight>
                <a:srgbClr val="FFFF00"/>
              </a:highlight>
              <a:latin typeface="Arial"/>
              <a:cs typeface="Arial"/>
            </a:endParaRPr>
          </a:p>
          <a:p>
            <a:pPr marL="457200" indent="-457200">
              <a:lnSpc>
                <a:spcPct val="120000"/>
              </a:lnSpc>
              <a:spcBef>
                <a:spcPts val="500"/>
              </a:spcBef>
              <a:buNone/>
            </a:pPr>
            <a:endParaRPr lang="en-US" sz="3100" b="1">
              <a:highlight>
                <a:srgbClr val="FFFF00"/>
              </a:highlight>
            </a:endParaRPr>
          </a:p>
          <a:p>
            <a:pPr marL="457200" indent="-457200">
              <a:lnSpc>
                <a:spcPct val="120000"/>
              </a:lnSpc>
              <a:spcBef>
                <a:spcPts val="500"/>
              </a:spcBef>
            </a:pPr>
            <a:r>
              <a:rPr lang="en-US" sz="3100">
                <a:effectLst/>
                <a:latin typeface="Arial"/>
                <a:ea typeface="Times New Roman" panose="02020603050405020304" pitchFamily="18" charset="0"/>
                <a:cs typeface="Arial"/>
              </a:rPr>
              <a:t>Districts must submit within CHAMP final corrective responses no later than </a:t>
            </a:r>
            <a:r>
              <a:rPr lang="en-US" sz="3100" b="1">
                <a:latin typeface="Arial"/>
                <a:ea typeface="Times New Roman" panose="02020603050405020304" pitchFamily="18" charset="0"/>
                <a:cs typeface="Arial"/>
              </a:rPr>
              <a:t>January 9, 2026</a:t>
            </a:r>
            <a:r>
              <a:rPr lang="en-US" sz="3100" b="1">
                <a:effectLst/>
                <a:latin typeface="Arial"/>
                <a:ea typeface="Times New Roman" panose="02020603050405020304" pitchFamily="18" charset="0"/>
                <a:cs typeface="Arial"/>
              </a:rPr>
              <a:t>. </a:t>
            </a:r>
            <a:endParaRPr lang="en-US" sz="3100" b="1">
              <a:effectLst/>
              <a:highlight>
                <a:srgbClr val="FFFF00"/>
              </a:highlight>
              <a:latin typeface="Arial"/>
              <a:ea typeface="Times New Roman" panose="02020603050405020304" pitchFamily="18" charset="0"/>
              <a:cs typeface="Arial"/>
            </a:endParaRPr>
          </a:p>
          <a:p>
            <a:pPr marL="457200" indent="-457200">
              <a:lnSpc>
                <a:spcPct val="120000"/>
              </a:lnSpc>
              <a:spcBef>
                <a:spcPts val="500"/>
              </a:spcBef>
            </a:pPr>
            <a:endParaRPr lang="en-US" sz="3100">
              <a:effectLst/>
              <a:highlight>
                <a:srgbClr val="FFFF00"/>
              </a:highlight>
              <a:ea typeface="Times New Roman" panose="02020603050405020304" pitchFamily="18" charset="0"/>
            </a:endParaRPr>
          </a:p>
          <a:p>
            <a:pPr marL="457200" indent="-457200">
              <a:lnSpc>
                <a:spcPct val="120000"/>
              </a:lnSpc>
              <a:spcBef>
                <a:spcPts val="500"/>
              </a:spcBef>
            </a:pPr>
            <a:r>
              <a:rPr lang="en-US" sz="3100">
                <a:latin typeface="Arial"/>
                <a:cs typeface="Arial"/>
              </a:rPr>
              <a:t>Final Monitoring Summary Reports issued as soon as possible within CHAMPS but no later than the week of </a:t>
            </a:r>
            <a:r>
              <a:rPr lang="en-US" sz="3100" b="1">
                <a:latin typeface="Arial"/>
                <a:cs typeface="Arial"/>
              </a:rPr>
              <a:t>February 16, 2026</a:t>
            </a:r>
            <a:endParaRPr lang="en-US" sz="3100" b="1">
              <a:highlight>
                <a:srgbClr val="FFFF00"/>
              </a:highlight>
              <a:latin typeface="Arial"/>
              <a:cs typeface="Arial"/>
            </a:endParaRPr>
          </a:p>
          <a:p>
            <a:pPr marL="457200" indent="-457200">
              <a:lnSpc>
                <a:spcPct val="120000"/>
              </a:lnSpc>
              <a:spcBef>
                <a:spcPts val="500"/>
              </a:spcBef>
              <a:buNone/>
            </a:pPr>
            <a:endParaRPr lang="en-US" sz="2200">
              <a:highlight>
                <a:srgbClr val="FFFF00"/>
              </a:highlight>
            </a:endParaRPr>
          </a:p>
          <a:p>
            <a:pPr marL="457200" indent="-457200">
              <a:lnSpc>
                <a:spcPct val="120000"/>
              </a:lnSpc>
              <a:spcBef>
                <a:spcPts val="500"/>
              </a:spcBef>
            </a:pPr>
            <a:endParaRPr lang="en-US" sz="2200"/>
          </a:p>
          <a:p>
            <a:endParaRPr lang="en-US"/>
          </a:p>
        </p:txBody>
      </p:sp>
    </p:spTree>
    <p:extLst>
      <p:ext uri="{BB962C8B-B14F-4D97-AF65-F5344CB8AC3E}">
        <p14:creationId xmlns:p14="http://schemas.microsoft.com/office/powerpoint/2010/main" val="2116296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4DF2-DF57-C805-0DDC-5EB93B0C9BD4}"/>
              </a:ext>
            </a:extLst>
          </p:cNvPr>
          <p:cNvSpPr>
            <a:spLocks noGrp="1"/>
          </p:cNvSpPr>
          <p:nvPr>
            <p:ph type="title"/>
          </p:nvPr>
        </p:nvSpPr>
        <p:spPr/>
        <p:txBody>
          <a:bodyPr>
            <a:normAutofit/>
          </a:bodyPr>
          <a:lstStyle/>
          <a:p>
            <a:pPr algn="ctr"/>
            <a:r>
              <a:rPr lang="en-US" sz="4400"/>
              <a:t>Resources</a:t>
            </a:r>
          </a:p>
        </p:txBody>
      </p:sp>
    </p:spTree>
    <p:extLst>
      <p:ext uri="{BB962C8B-B14F-4D97-AF65-F5344CB8AC3E}">
        <p14:creationId xmlns:p14="http://schemas.microsoft.com/office/powerpoint/2010/main" val="3160472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C0A0B5-1A80-4E67-B26C-9B988820ECA4}"/>
              </a:ext>
            </a:extLst>
          </p:cNvPr>
          <p:cNvSpPr>
            <a:spLocks noGrp="1"/>
          </p:cNvSpPr>
          <p:nvPr>
            <p:ph type="title"/>
          </p:nvPr>
        </p:nvSpPr>
        <p:spPr/>
        <p:txBody>
          <a:bodyPr/>
          <a:lstStyle/>
          <a:p>
            <a:r>
              <a:rPr lang="en-US"/>
              <a:t>Helpful Resources:</a:t>
            </a:r>
          </a:p>
        </p:txBody>
      </p:sp>
      <p:sp>
        <p:nvSpPr>
          <p:cNvPr id="2" name="Content Placeholder 1">
            <a:extLst>
              <a:ext uri="{FF2B5EF4-FFF2-40B4-BE49-F238E27FC236}">
                <a16:creationId xmlns:a16="http://schemas.microsoft.com/office/drawing/2014/main" id="{1F031715-23F2-AFBF-A4C7-75E5CD63E556}"/>
              </a:ext>
            </a:extLst>
          </p:cNvPr>
          <p:cNvSpPr>
            <a:spLocks noGrp="1"/>
          </p:cNvSpPr>
          <p:nvPr>
            <p:ph idx="1"/>
          </p:nvPr>
        </p:nvSpPr>
        <p:spPr/>
        <p:txBody>
          <a:bodyPr/>
          <a:lstStyle/>
          <a:p>
            <a:r>
              <a:rPr lang="en-US" sz="2800"/>
              <a:t>National</a:t>
            </a:r>
          </a:p>
          <a:p>
            <a:pPr lvl="1"/>
            <a:r>
              <a:rPr lang="en-US" sz="2000">
                <a:hlinkClick r:id="rId2"/>
              </a:rPr>
              <a:t>National Center for Homeless Education</a:t>
            </a:r>
            <a:endParaRPr lang="en-US" sz="2000"/>
          </a:p>
          <a:p>
            <a:pPr lvl="1"/>
            <a:r>
              <a:rPr lang="en-US" sz="2000">
                <a:hlinkClick r:id="rId3"/>
              </a:rPr>
              <a:t>National Association for the Education of Homeless Children and Youth</a:t>
            </a:r>
            <a:endParaRPr lang="en-US" sz="2000"/>
          </a:p>
          <a:p>
            <a:pPr lvl="1"/>
            <a:r>
              <a:rPr lang="en-US" sz="2000">
                <a:hlinkClick r:id="rId4"/>
              </a:rPr>
              <a:t>School House Connections</a:t>
            </a:r>
            <a:endParaRPr lang="en-US" sz="2000"/>
          </a:p>
          <a:p>
            <a:endParaRPr lang="en-US" sz="2400"/>
          </a:p>
          <a:p>
            <a:r>
              <a:rPr lang="en-US" sz="2400"/>
              <a:t>DESE</a:t>
            </a:r>
          </a:p>
          <a:p>
            <a:pPr lvl="1"/>
            <a:r>
              <a:rPr lang="en-US" sz="2000">
                <a:hlinkClick r:id="rId5"/>
              </a:rPr>
              <a:t>Foster Care Education</a:t>
            </a:r>
            <a:endParaRPr lang="en-US" sz="2000"/>
          </a:p>
          <a:p>
            <a:pPr lvl="1"/>
            <a:r>
              <a:rPr lang="en-US" sz="2000">
                <a:hlinkClick r:id="rId6"/>
              </a:rPr>
              <a:t>Homeless Education</a:t>
            </a:r>
            <a:endParaRPr lang="en-US" sz="2000"/>
          </a:p>
          <a:p>
            <a:pPr lvl="1"/>
            <a:r>
              <a:rPr lang="en-US" sz="2000">
                <a:hlinkClick r:id="rId7"/>
              </a:rPr>
              <a:t>MIC3</a:t>
            </a:r>
            <a:endParaRPr lang="en-US" sz="2000"/>
          </a:p>
          <a:p>
            <a:pPr marL="0" indent="0">
              <a:buNone/>
            </a:pPr>
            <a:endParaRPr lang="en-US"/>
          </a:p>
        </p:txBody>
      </p:sp>
    </p:spTree>
    <p:extLst>
      <p:ext uri="{BB962C8B-B14F-4D97-AF65-F5344CB8AC3E}">
        <p14:creationId xmlns:p14="http://schemas.microsoft.com/office/powerpoint/2010/main" val="361175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FD77D6-A304-A3D9-A457-14DE393E27BB}"/>
              </a:ext>
            </a:extLst>
          </p:cNvPr>
          <p:cNvSpPr>
            <a:spLocks noGrp="1"/>
          </p:cNvSpPr>
          <p:nvPr>
            <p:ph type="title"/>
          </p:nvPr>
        </p:nvSpPr>
        <p:spPr/>
        <p:txBody>
          <a:bodyPr>
            <a:normAutofit fontScale="90000"/>
          </a:bodyPr>
          <a:lstStyle/>
          <a:p>
            <a:r>
              <a:rPr lang="en-US"/>
              <a:t>For Technical Assistance and CHAMP access</a:t>
            </a:r>
          </a:p>
        </p:txBody>
      </p:sp>
      <p:sp>
        <p:nvSpPr>
          <p:cNvPr id="2" name="Content Placeholder 1">
            <a:extLst>
              <a:ext uri="{FF2B5EF4-FFF2-40B4-BE49-F238E27FC236}">
                <a16:creationId xmlns:a16="http://schemas.microsoft.com/office/drawing/2014/main" id="{6423FDA3-B5BD-7B01-8DC0-EA6DA2FE187A}"/>
              </a:ext>
            </a:extLst>
          </p:cNvPr>
          <p:cNvSpPr>
            <a:spLocks noGrp="1"/>
          </p:cNvSpPr>
          <p:nvPr>
            <p:ph idx="1"/>
          </p:nvPr>
        </p:nvSpPr>
        <p:spPr>
          <a:xfrm>
            <a:off x="228600" y="1714699"/>
            <a:ext cx="3427116" cy="4637179"/>
          </a:xfrm>
        </p:spPr>
        <p:txBody>
          <a:bodyPr vert="horz" lIns="91440" tIns="45720" rIns="91440" bIns="45720" rtlCol="0" anchor="t">
            <a:normAutofit/>
          </a:bodyPr>
          <a:lstStyle/>
          <a:p>
            <a:pPr marL="0" indent="0">
              <a:lnSpc>
                <a:spcPct val="100000"/>
              </a:lnSpc>
              <a:spcBef>
                <a:spcPts val="600"/>
              </a:spcBef>
              <a:buNone/>
            </a:pPr>
            <a:r>
              <a:rPr lang="en-US" sz="2200">
                <a:effectLst/>
                <a:latin typeface="Arial"/>
                <a:ea typeface="Times New Roman" panose="02020603050405020304" pitchFamily="18" charset="0"/>
                <a:cs typeface="Arial"/>
              </a:rPr>
              <a:t>Technical assistance may be requested at any point by completing </a:t>
            </a:r>
            <a:r>
              <a:rPr lang="en-US" sz="2200">
                <a:latin typeface="Arial"/>
                <a:ea typeface="Times New Roman" panose="02020603050405020304" pitchFamily="18" charset="0"/>
                <a:cs typeface="Arial"/>
              </a:rPr>
              <a:t>the </a:t>
            </a:r>
            <a:endParaRPr lang="en-US" sz="2200" b="1" u="sng">
              <a:latin typeface="Arial"/>
              <a:cs typeface="Arial"/>
            </a:endParaRPr>
          </a:p>
          <a:p>
            <a:pPr marL="0" indent="0">
              <a:lnSpc>
                <a:spcPct val="100000"/>
              </a:lnSpc>
              <a:spcBef>
                <a:spcPts val="600"/>
              </a:spcBef>
              <a:buNone/>
            </a:pPr>
            <a:r>
              <a:rPr lang="en-US" sz="2400">
                <a:latin typeface="Arial"/>
                <a:cs typeface="Arial"/>
                <a:hlinkClick r:id="rId3"/>
              </a:rPr>
              <a:t>CHAMP HELP AND SUPPORT TRACKER﻿</a:t>
            </a:r>
          </a:p>
          <a:p>
            <a:pPr marL="0" indent="0">
              <a:lnSpc>
                <a:spcPct val="100000"/>
              </a:lnSpc>
              <a:spcBef>
                <a:spcPts val="600"/>
              </a:spcBef>
              <a:buNone/>
            </a:pPr>
            <a:endParaRPr lang="en-US" sz="2400"/>
          </a:p>
          <a:p>
            <a:pPr marL="0" indent="0">
              <a:lnSpc>
                <a:spcPct val="100000"/>
              </a:lnSpc>
              <a:spcBef>
                <a:spcPts val="600"/>
              </a:spcBef>
              <a:buNone/>
            </a:pPr>
            <a:r>
              <a:rPr lang="en-US" sz="2400">
                <a:latin typeface="Arial"/>
                <a:cs typeface="Arial"/>
                <a:hlinkClick r:id="rId4"/>
              </a:rPr>
              <a:t>CHAMP</a:t>
            </a:r>
            <a:endParaRPr lang="en-US" sz="2400">
              <a:hlinkClick r:id="rId4"/>
            </a:endParaRPr>
          </a:p>
        </p:txBody>
      </p:sp>
      <p:pic>
        <p:nvPicPr>
          <p:cNvPr id="4" name="Picture 3" descr="Screnshot of the CHAMP Help and support tracker fro districts to complete for technical assistance.">
            <a:extLst>
              <a:ext uri="{FF2B5EF4-FFF2-40B4-BE49-F238E27FC236}">
                <a16:creationId xmlns:a16="http://schemas.microsoft.com/office/drawing/2014/main" id="{58CAC90D-8A47-C4A4-1956-3B6FB6DD5190}"/>
              </a:ext>
            </a:extLst>
          </p:cNvPr>
          <p:cNvPicPr>
            <a:picLocks noChangeAspect="1"/>
          </p:cNvPicPr>
          <p:nvPr/>
        </p:nvPicPr>
        <p:blipFill>
          <a:blip r:embed="rId5"/>
          <a:stretch>
            <a:fillRect/>
          </a:stretch>
        </p:blipFill>
        <p:spPr>
          <a:xfrm>
            <a:off x="3761639" y="1608716"/>
            <a:ext cx="8090532" cy="4747948"/>
          </a:xfrm>
          <a:prstGeom prst="rect">
            <a:avLst/>
          </a:prstGeom>
        </p:spPr>
      </p:pic>
    </p:spTree>
    <p:extLst>
      <p:ext uri="{BB962C8B-B14F-4D97-AF65-F5344CB8AC3E}">
        <p14:creationId xmlns:p14="http://schemas.microsoft.com/office/powerpoint/2010/main" val="396089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4866D7-F93B-37DA-00E0-1FBC6D32DCE6}"/>
              </a:ext>
            </a:extLst>
          </p:cNvPr>
          <p:cNvSpPr>
            <a:spLocks noGrp="1"/>
          </p:cNvSpPr>
          <p:nvPr>
            <p:ph type="title"/>
          </p:nvPr>
        </p:nvSpPr>
        <p:spPr/>
        <p:txBody>
          <a:bodyPr/>
          <a:lstStyle/>
          <a:p>
            <a:r>
              <a:rPr lang="en-US">
                <a:latin typeface="Arial"/>
                <a:cs typeface="Arial"/>
              </a:rPr>
              <a:t>Things to Know about CHAMP</a:t>
            </a:r>
          </a:p>
        </p:txBody>
      </p:sp>
      <p:sp>
        <p:nvSpPr>
          <p:cNvPr id="2" name="Content Placeholder 1">
            <a:extLst>
              <a:ext uri="{FF2B5EF4-FFF2-40B4-BE49-F238E27FC236}">
                <a16:creationId xmlns:a16="http://schemas.microsoft.com/office/drawing/2014/main" id="{BB006DD0-013D-1D65-06BD-6D61F3FC1CAE}"/>
              </a:ext>
            </a:extLst>
          </p:cNvPr>
          <p:cNvSpPr>
            <a:spLocks noGrp="1"/>
          </p:cNvSpPr>
          <p:nvPr>
            <p:ph idx="1"/>
          </p:nvPr>
        </p:nvSpPr>
        <p:spPr>
          <a:xfrm>
            <a:off x="615043" y="1665515"/>
            <a:ext cx="10961914" cy="5094514"/>
          </a:xfrm>
        </p:spPr>
        <p:txBody>
          <a:bodyPr vert="horz" lIns="91440" tIns="45720" rIns="91440" bIns="45720" rtlCol="0" anchor="t">
            <a:normAutofit fontScale="85000" lnSpcReduction="10000"/>
          </a:bodyPr>
          <a:lstStyle/>
          <a:p>
            <a:pPr>
              <a:lnSpc>
                <a:spcPct val="120000"/>
              </a:lnSpc>
              <a:spcBef>
                <a:spcPts val="0"/>
              </a:spcBef>
            </a:pPr>
            <a:r>
              <a:rPr lang="en-US" sz="2600">
                <a:solidFill>
                  <a:srgbClr val="000000"/>
                </a:solidFill>
                <a:latin typeface="Arial"/>
                <a:cs typeface="Arial"/>
              </a:rPr>
              <a:t>It is the districts responsibility to periodically check CHAMP for any notifications from the Educational Stability Team, regarding the review. </a:t>
            </a:r>
          </a:p>
          <a:p>
            <a:pPr>
              <a:lnSpc>
                <a:spcPct val="120000"/>
              </a:lnSpc>
              <a:spcBef>
                <a:spcPts val="0"/>
              </a:spcBef>
            </a:pPr>
            <a:endParaRPr lang="en-US" sz="2600"/>
          </a:p>
          <a:p>
            <a:pPr>
              <a:lnSpc>
                <a:spcPct val="120000"/>
              </a:lnSpc>
              <a:spcBef>
                <a:spcPts val="0"/>
              </a:spcBef>
            </a:pPr>
            <a:r>
              <a:rPr lang="en-US" sz="2600" b="0" i="0">
                <a:solidFill>
                  <a:srgbClr val="000000"/>
                </a:solidFill>
                <a:effectLst/>
                <a:latin typeface="Arial"/>
                <a:cs typeface="Arial"/>
              </a:rPr>
              <a:t>A new user to CHAMP, you will receive an email from “Salesforce” prompting you to verify your account. Once you verify your account, you do not need to do anything further until you participate in Webinar 2. </a:t>
            </a:r>
          </a:p>
          <a:p>
            <a:pPr marL="0" indent="0">
              <a:lnSpc>
                <a:spcPct val="120000"/>
              </a:lnSpc>
              <a:spcBef>
                <a:spcPts val="0"/>
              </a:spcBef>
              <a:buNone/>
            </a:pPr>
            <a:endParaRPr lang="en-US" sz="2600" b="0" i="0">
              <a:solidFill>
                <a:srgbClr val="000000"/>
              </a:solidFill>
              <a:effectLst/>
            </a:endParaRPr>
          </a:p>
          <a:p>
            <a:pPr>
              <a:lnSpc>
                <a:spcPct val="120000"/>
              </a:lnSpc>
              <a:spcBef>
                <a:spcPts val="0"/>
              </a:spcBef>
            </a:pPr>
            <a:r>
              <a:rPr lang="en-US" sz="2600">
                <a:solidFill>
                  <a:srgbClr val="000000"/>
                </a:solidFill>
                <a:latin typeface="Arial"/>
                <a:cs typeface="Arial"/>
              </a:rPr>
              <a:t>An e</a:t>
            </a:r>
            <a:r>
              <a:rPr lang="en-US" sz="2600" b="0" i="0">
                <a:solidFill>
                  <a:srgbClr val="000000"/>
                </a:solidFill>
                <a:effectLst/>
                <a:latin typeface="Arial"/>
                <a:cs typeface="Arial"/>
              </a:rPr>
              <a:t>xisting CHAMP user for another DESE program (e.g., Public School Monitoring, etc.), your user permissions will automatically be updated to include access to the Educational Stability Review. In which case, you do not have to do anything at this time</a:t>
            </a:r>
            <a:r>
              <a:rPr lang="en-US" sz="2600">
                <a:solidFill>
                  <a:srgbClr val="000000"/>
                </a:solidFill>
                <a:latin typeface="Arial"/>
                <a:cs typeface="Arial"/>
              </a:rPr>
              <a:t> within CHAMP and will learn more by participating in Webinar 2.</a:t>
            </a:r>
          </a:p>
          <a:p>
            <a:pPr marL="0" indent="0">
              <a:lnSpc>
                <a:spcPct val="120000"/>
              </a:lnSpc>
              <a:spcBef>
                <a:spcPts val="0"/>
              </a:spcBef>
              <a:buNone/>
            </a:pPr>
            <a:r>
              <a:rPr lang="en-US" sz="2600">
                <a:solidFill>
                  <a:srgbClr val="000000"/>
                </a:solidFill>
                <a:latin typeface="Arial"/>
                <a:cs typeface="Arial"/>
              </a:rPr>
              <a:t> </a:t>
            </a:r>
          </a:p>
          <a:p>
            <a:pPr>
              <a:lnSpc>
                <a:spcPct val="120000"/>
              </a:lnSpc>
              <a:spcBef>
                <a:spcPts val="0"/>
              </a:spcBef>
            </a:pPr>
            <a:r>
              <a:rPr lang="en-US" sz="2600" b="0" i="0">
                <a:solidFill>
                  <a:srgbClr val="000000"/>
                </a:solidFill>
                <a:effectLst/>
                <a:latin typeface="Arial"/>
                <a:cs typeface="Arial"/>
              </a:rPr>
              <a:t>Webinar 2 will explain what to look for and how to submit within CHAMP.</a:t>
            </a:r>
            <a:endParaRPr lang="en-US" sz="2600">
              <a:solidFill>
                <a:srgbClr val="000000"/>
              </a:solidFill>
              <a:latin typeface="Arial"/>
              <a:cs typeface="Arial"/>
            </a:endParaRPr>
          </a:p>
          <a:p>
            <a:pPr marL="0" indent="0">
              <a:lnSpc>
                <a:spcPct val="120000"/>
              </a:lnSpc>
              <a:spcBef>
                <a:spcPts val="0"/>
              </a:spcBef>
              <a:buNone/>
            </a:pPr>
            <a:endParaRPr lang="en-US">
              <a:solidFill>
                <a:srgbClr val="000000"/>
              </a:solidFill>
              <a:latin typeface="Aptos" panose="020B0004020202020204" pitchFamily="34" charset="0"/>
            </a:endParaRPr>
          </a:p>
          <a:p>
            <a:endParaRPr lang="en-US"/>
          </a:p>
        </p:txBody>
      </p:sp>
    </p:spTree>
    <p:extLst>
      <p:ext uri="{BB962C8B-B14F-4D97-AF65-F5344CB8AC3E}">
        <p14:creationId xmlns:p14="http://schemas.microsoft.com/office/powerpoint/2010/main" val="166878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575310-CB87-513B-E857-BF0DE8686944}"/>
              </a:ext>
            </a:extLst>
          </p:cNvPr>
          <p:cNvSpPr txBox="1">
            <a:spLocks noGrp="1"/>
          </p:cNvSpPr>
          <p:nvPr>
            <p:ph type="title" idx="4294967295"/>
          </p:nvPr>
        </p:nvSpPr>
        <p:spPr>
          <a:xfrm>
            <a:off x="478891" y="2715340"/>
            <a:ext cx="1223880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COHORT 5 EDUCATIONAL STABILITY PROGRAM REVIEW</a:t>
            </a:r>
            <a:endParaRPr kumimoji="0" lang="en-US" sz="32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3C706E20-EE9E-3477-2A48-7FD8DD9C9DD1}"/>
              </a:ext>
            </a:extLst>
          </p:cNvPr>
          <p:cNvSpPr txBox="1"/>
          <p:nvPr/>
        </p:nvSpPr>
        <p:spPr>
          <a:xfrm>
            <a:off x="680223" y="407691"/>
            <a:ext cx="11285035" cy="830997"/>
          </a:xfrm>
          <a:prstGeom prst="rect">
            <a:avLst/>
          </a:prstGeom>
          <a:noFill/>
        </p:spPr>
        <p:txBody>
          <a:bodyPr wrap="square" rtlCol="0">
            <a:spAutoFit/>
          </a:bodyPr>
          <a:lstStyle/>
          <a:p>
            <a:pPr algn="ctr"/>
            <a:r>
              <a:rPr lang="en-US" sz="4800" b="1">
                <a:solidFill>
                  <a:schemeClr val="bg1">
                    <a:lumMod val="95000"/>
                  </a:schemeClr>
                </a:solidFill>
                <a:latin typeface="Aptos" panose="020B0004020202020204" pitchFamily="34" charset="0"/>
              </a:rPr>
              <a:t>Thank You!</a:t>
            </a:r>
          </a:p>
        </p:txBody>
      </p:sp>
    </p:spTree>
    <p:extLst>
      <p:ext uri="{BB962C8B-B14F-4D97-AF65-F5344CB8AC3E}">
        <p14:creationId xmlns:p14="http://schemas.microsoft.com/office/powerpoint/2010/main" val="349372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3D8BA8-F6AE-A520-C055-546B9DE215E0}"/>
              </a:ext>
            </a:extLst>
          </p:cNvPr>
          <p:cNvSpPr>
            <a:spLocks noGrp="1"/>
          </p:cNvSpPr>
          <p:nvPr>
            <p:ph type="title"/>
          </p:nvPr>
        </p:nvSpPr>
        <p:spPr/>
        <p:txBody>
          <a:bodyPr/>
          <a:lstStyle/>
          <a:p>
            <a:r>
              <a:rPr lang="en-US"/>
              <a:t>Content</a:t>
            </a:r>
          </a:p>
        </p:txBody>
      </p:sp>
      <p:sp>
        <p:nvSpPr>
          <p:cNvPr id="2" name="Content Placeholder 1">
            <a:extLst>
              <a:ext uri="{FF2B5EF4-FFF2-40B4-BE49-F238E27FC236}">
                <a16:creationId xmlns:a16="http://schemas.microsoft.com/office/drawing/2014/main" id="{AD86406E-0228-D433-9EDD-FD71AEAC8461}"/>
              </a:ext>
            </a:extLst>
          </p:cNvPr>
          <p:cNvSpPr>
            <a:spLocks noGrp="1"/>
          </p:cNvSpPr>
          <p:nvPr>
            <p:ph idx="1"/>
          </p:nvPr>
        </p:nvSpPr>
        <p:spPr/>
        <p:txBody>
          <a:bodyPr/>
          <a:lstStyle/>
          <a:p>
            <a:pPr marL="0" indent="0">
              <a:lnSpc>
                <a:spcPct val="100000"/>
              </a:lnSpc>
              <a:buNone/>
            </a:pPr>
            <a:r>
              <a:rPr lang="en-US" b="1"/>
              <a:t>Program Desk Review: </a:t>
            </a:r>
            <a:r>
              <a:rPr lang="en-US"/>
              <a:t>Overview</a:t>
            </a:r>
          </a:p>
          <a:p>
            <a:pPr marL="0" indent="0">
              <a:lnSpc>
                <a:spcPct val="100000"/>
              </a:lnSpc>
              <a:buNone/>
            </a:pPr>
            <a:r>
              <a:rPr lang="en-US" b="1"/>
              <a:t>Element 1: </a:t>
            </a:r>
            <a:r>
              <a:rPr lang="en-US"/>
              <a:t>Designated Staff</a:t>
            </a:r>
          </a:p>
          <a:p>
            <a:pPr marL="0" indent="0">
              <a:lnSpc>
                <a:spcPct val="100000"/>
              </a:lnSpc>
              <a:buNone/>
            </a:pPr>
            <a:r>
              <a:rPr lang="en-US" b="1"/>
              <a:t>Element 2: </a:t>
            </a:r>
            <a:r>
              <a:rPr lang="en-US"/>
              <a:t>Training</a:t>
            </a:r>
          </a:p>
          <a:p>
            <a:pPr marL="0" indent="0">
              <a:lnSpc>
                <a:spcPct val="100000"/>
              </a:lnSpc>
              <a:buNone/>
            </a:pPr>
            <a:r>
              <a:rPr lang="en-US" b="1"/>
              <a:t>Element 3: </a:t>
            </a:r>
            <a:r>
              <a:rPr lang="en-US"/>
              <a:t>Policies and Procedures</a:t>
            </a:r>
          </a:p>
          <a:p>
            <a:pPr marL="0" indent="0">
              <a:lnSpc>
                <a:spcPct val="100000"/>
              </a:lnSpc>
              <a:buNone/>
            </a:pPr>
            <a:r>
              <a:rPr lang="en-US" b="1"/>
              <a:t>Reminder: Due Dates</a:t>
            </a:r>
          </a:p>
          <a:p>
            <a:pPr marL="0" indent="0">
              <a:lnSpc>
                <a:spcPct val="100000"/>
              </a:lnSpc>
              <a:buNone/>
            </a:pPr>
            <a:r>
              <a:rPr lang="en-US" b="1"/>
              <a:t>Resources</a:t>
            </a:r>
          </a:p>
          <a:p>
            <a:pPr marL="0" indent="0">
              <a:buNone/>
            </a:pPr>
            <a:endParaRPr lang="en-US"/>
          </a:p>
          <a:p>
            <a:pPr marL="0" indent="0">
              <a:buNone/>
            </a:pPr>
            <a:endParaRPr lang="en-US"/>
          </a:p>
        </p:txBody>
      </p:sp>
    </p:spTree>
    <p:extLst>
      <p:ext uri="{BB962C8B-B14F-4D97-AF65-F5344CB8AC3E}">
        <p14:creationId xmlns:p14="http://schemas.microsoft.com/office/powerpoint/2010/main" val="91477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5BA6-362F-F4FB-C24B-ACFE108353AE}"/>
              </a:ext>
            </a:extLst>
          </p:cNvPr>
          <p:cNvSpPr>
            <a:spLocks noGrp="1"/>
          </p:cNvSpPr>
          <p:nvPr>
            <p:ph type="title"/>
          </p:nvPr>
        </p:nvSpPr>
        <p:spPr/>
        <p:txBody>
          <a:bodyPr>
            <a:normAutofit fontScale="90000"/>
          </a:bodyPr>
          <a:lstStyle/>
          <a:p>
            <a:pPr algn="ctr"/>
            <a:r>
              <a:rPr lang="en-US" sz="4800"/>
              <a:t>PROGRAM DESK REVIEW OVERVIEW</a:t>
            </a:r>
          </a:p>
        </p:txBody>
      </p:sp>
    </p:spTree>
    <p:extLst>
      <p:ext uri="{BB962C8B-B14F-4D97-AF65-F5344CB8AC3E}">
        <p14:creationId xmlns:p14="http://schemas.microsoft.com/office/powerpoint/2010/main" val="257707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Program Desk Review</a:t>
            </a:r>
          </a:p>
        </p:txBody>
      </p:sp>
      <p:sp>
        <p:nvSpPr>
          <p:cNvPr id="4" name="Slide Number Placeholder 3"/>
          <p:cNvSpPr>
            <a:spLocks noGrp="1"/>
          </p:cNvSpPr>
          <p:nvPr>
            <p:ph type="sldNum" sz="quarter" idx="4294967295"/>
          </p:nvPr>
        </p:nvSpPr>
        <p:spPr>
          <a:xfrm>
            <a:off x="0" y="-1"/>
            <a:ext cx="0" cy="6433457"/>
          </a:xfrm>
        </p:spPr>
        <p:txBody>
          <a:bodyPr/>
          <a:lstStyle/>
          <a:p>
            <a:fld id="{FF27229C-EC7B-4063-A33B-28A5E87E32ED}" type="slidenum">
              <a:rPr lang="zh-CN" altLang="en-US" smtClean="0"/>
              <a:pPr/>
              <a:t>5</a:t>
            </a:fld>
            <a:endParaRPr lang="zh-CN" altLang="en-US"/>
          </a:p>
        </p:txBody>
      </p:sp>
      <p:sp>
        <p:nvSpPr>
          <p:cNvPr id="3" name="Content Placeholder 2"/>
          <p:cNvSpPr>
            <a:spLocks noGrp="1"/>
          </p:cNvSpPr>
          <p:nvPr>
            <p:ph idx="1"/>
          </p:nvPr>
        </p:nvSpPr>
        <p:spPr>
          <a:xfrm>
            <a:off x="838199" y="1632858"/>
            <a:ext cx="10673443" cy="4713514"/>
          </a:xfrm>
        </p:spPr>
        <p:txBody>
          <a:bodyPr vert="horz" lIns="91440" tIns="45720" rIns="91440" bIns="45720" rtlCol="0" anchor="t">
            <a:noAutofit/>
          </a:bodyPr>
          <a:lstStyle/>
          <a:p>
            <a:r>
              <a:rPr lang="en-US" sz="2400">
                <a:latin typeface="Arial"/>
                <a:cs typeface="Arial"/>
              </a:rPr>
              <a:t>The Program Desk Review Process</a:t>
            </a:r>
          </a:p>
          <a:p>
            <a:pPr marL="508000" lvl="1" indent="0" algn="ctr">
              <a:buNone/>
            </a:pPr>
            <a:r>
              <a:rPr lang="en-US">
                <a:latin typeface="Arial"/>
                <a:cs typeface="Arial"/>
              </a:rPr>
              <a:t>… in the best interest of our students</a:t>
            </a:r>
          </a:p>
          <a:p>
            <a:r>
              <a:rPr lang="en-US" sz="2400">
                <a:latin typeface="Arial"/>
                <a:cs typeface="Arial"/>
              </a:rPr>
              <a:t>Tiered over six years</a:t>
            </a:r>
          </a:p>
          <a:p>
            <a:pPr lvl="1"/>
            <a:r>
              <a:rPr lang="en-US">
                <a:latin typeface="Arial"/>
                <a:cs typeface="Arial"/>
              </a:rPr>
              <a:t>Tier 1 includes elements 1 to 3</a:t>
            </a:r>
          </a:p>
          <a:p>
            <a:pPr lvl="1"/>
            <a:r>
              <a:rPr lang="en-US">
                <a:latin typeface="Arial"/>
                <a:cs typeface="Arial"/>
              </a:rPr>
              <a:t>Tier 2 includes elements 4 to 11 (excluding element 6)</a:t>
            </a:r>
          </a:p>
          <a:p>
            <a:r>
              <a:rPr lang="en-US" sz="2400">
                <a:latin typeface="Arial"/>
                <a:cs typeface="Arial"/>
              </a:rPr>
              <a:t>Tiered Focus Monitoring (TFM) and Notification</a:t>
            </a:r>
          </a:p>
          <a:p>
            <a:r>
              <a:rPr lang="en-US" sz="2400">
                <a:latin typeface="Arial"/>
                <a:cs typeface="Arial"/>
              </a:rPr>
              <a:t>Educational Stability Review Process and Checklist</a:t>
            </a:r>
          </a:p>
          <a:p>
            <a:r>
              <a:rPr lang="en-US" sz="2400">
                <a:latin typeface="Arial"/>
                <a:cs typeface="Arial"/>
              </a:rPr>
              <a:t>Monitoring Criteria and Legal Standards</a:t>
            </a:r>
          </a:p>
          <a:p>
            <a:r>
              <a:rPr lang="en-US" sz="2400">
                <a:latin typeface="Arial"/>
                <a:cs typeface="Arial"/>
              </a:rPr>
              <a:t>Submission of Educational Stability Review due in CHAMP by: </a:t>
            </a:r>
            <a:r>
              <a:rPr lang="en-US" sz="2400" b="1">
                <a:latin typeface="Arial"/>
                <a:cs typeface="Arial"/>
              </a:rPr>
              <a:t>September 30, 2025</a:t>
            </a:r>
          </a:p>
          <a:p>
            <a:pPr marL="0" indent="0" algn="r">
              <a:buNone/>
            </a:pPr>
            <a:r>
              <a:rPr lang="en-US" sz="2400" i="1">
                <a:latin typeface="Arial"/>
                <a:cs typeface="Arial"/>
              </a:rPr>
              <a:t>CHAMP is the new updated monitoring software</a:t>
            </a:r>
          </a:p>
          <a:p>
            <a:pPr marL="1828800" lvl="4" indent="0" algn="r">
              <a:buNone/>
            </a:pPr>
            <a:endParaRPr lang="en-US">
              <a:latin typeface="Arial"/>
              <a:cs typeface="Arial"/>
            </a:endParaRPr>
          </a:p>
        </p:txBody>
      </p:sp>
    </p:spTree>
    <p:extLst>
      <p:ext uri="{BB962C8B-B14F-4D97-AF65-F5344CB8AC3E}">
        <p14:creationId xmlns:p14="http://schemas.microsoft.com/office/powerpoint/2010/main" val="395670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Notification</a:t>
            </a:r>
          </a:p>
        </p:txBody>
      </p:sp>
      <p:sp>
        <p:nvSpPr>
          <p:cNvPr id="4" name="Slide Number Placeholder 3"/>
          <p:cNvSpPr>
            <a:spLocks noGrp="1"/>
          </p:cNvSpPr>
          <p:nvPr>
            <p:ph type="sldNum" sz="quarter" idx="4294967295"/>
          </p:nvPr>
        </p:nvSpPr>
        <p:spPr>
          <a:xfrm>
            <a:off x="0" y="0"/>
            <a:ext cx="0" cy="0"/>
          </a:xfrm>
        </p:spPr>
        <p:txBody>
          <a:bodyPr/>
          <a:lstStyle/>
          <a:p>
            <a:fld id="{FF27229C-EC7B-4063-A33B-28A5E87E32ED}" type="slidenum">
              <a:rPr lang="zh-CN" altLang="en-US" smtClean="0"/>
              <a:pPr/>
              <a:t>6</a:t>
            </a:fld>
            <a:endParaRPr lang="zh-CN" altLang="en-US"/>
          </a:p>
        </p:txBody>
      </p:sp>
      <p:sp>
        <p:nvSpPr>
          <p:cNvPr id="3" name="Content Placeholder 2"/>
          <p:cNvSpPr>
            <a:spLocks noGrp="1"/>
          </p:cNvSpPr>
          <p:nvPr>
            <p:ph idx="1"/>
          </p:nvPr>
        </p:nvSpPr>
        <p:spPr>
          <a:xfrm>
            <a:off x="838200" y="2116799"/>
            <a:ext cx="10515600" cy="4052559"/>
          </a:xfrm>
        </p:spPr>
        <p:txBody>
          <a:bodyPr vert="horz" lIns="91440" tIns="45720" rIns="91440" bIns="45720" rtlCol="0" anchor="t">
            <a:normAutofit/>
          </a:bodyPr>
          <a:lstStyle/>
          <a:p>
            <a:pPr marL="0" indent="0">
              <a:buNone/>
            </a:pPr>
            <a:r>
              <a:rPr lang="en-US" sz="2800">
                <a:effectLst/>
                <a:ea typeface="Times New Roman" panose="02020603050405020304" pitchFamily="18" charset="0"/>
              </a:rPr>
              <a:t>Preliminary </a:t>
            </a:r>
            <a:r>
              <a:rPr lang="en-US">
                <a:ea typeface="Times New Roman" panose="02020603050405020304" pitchFamily="18" charset="0"/>
              </a:rPr>
              <a:t>email notification</a:t>
            </a:r>
            <a:r>
              <a:rPr lang="en-US" sz="2800">
                <a:effectLst/>
                <a:ea typeface="Times New Roman" panose="02020603050405020304" pitchFamily="18" charset="0"/>
              </a:rPr>
              <a:t> was sent</a:t>
            </a:r>
            <a:r>
              <a:rPr lang="en-US" sz="2800">
                <a:ea typeface="Times New Roman" panose="02020603050405020304" pitchFamily="18" charset="0"/>
              </a:rPr>
              <a:t> on April 4, 2025</a:t>
            </a:r>
            <a:r>
              <a:rPr lang="en-US" sz="2800">
                <a:effectLst/>
                <a:ea typeface="Times New Roman" panose="02020603050405020304" pitchFamily="18" charset="0"/>
              </a:rPr>
              <a:t> to </a:t>
            </a:r>
            <a:r>
              <a:rPr lang="en-US">
                <a:ea typeface="Times New Roman" panose="02020603050405020304" pitchFamily="18" charset="0"/>
              </a:rPr>
              <a:t>*</a:t>
            </a:r>
            <a:r>
              <a:rPr lang="en-US" sz="2800">
                <a:effectLst/>
                <a:ea typeface="Times New Roman" panose="02020603050405020304" pitchFamily="18" charset="0"/>
              </a:rPr>
              <a:t>Homeless Liaisons, as well as Foster Care Points of Contacts within identified </a:t>
            </a:r>
            <a:r>
              <a:rPr lang="en-US">
                <a:ea typeface="Times New Roman" panose="02020603050405020304" pitchFamily="18" charset="0"/>
              </a:rPr>
              <a:t>districts-Cohort 5.</a:t>
            </a:r>
            <a:endParaRPr lang="en-US" sz="2800">
              <a:effectLst/>
              <a:ea typeface="Times New Roman" panose="02020603050405020304" pitchFamily="18" charset="0"/>
            </a:endParaRPr>
          </a:p>
          <a:p>
            <a:pPr marL="0" indent="0">
              <a:buNone/>
            </a:pPr>
            <a:endParaRPr lang="en-US">
              <a:ea typeface="Times New Roman" panose="02020603050405020304" pitchFamily="18" charset="0"/>
            </a:endParaRPr>
          </a:p>
          <a:p>
            <a:pPr marL="0" indent="0">
              <a:buNone/>
            </a:pPr>
            <a:r>
              <a:rPr lang="en-US">
                <a:ea typeface="Times New Roman" panose="02020603050405020304" pitchFamily="18" charset="0"/>
              </a:rPr>
              <a:t>*</a:t>
            </a:r>
            <a:r>
              <a:rPr lang="en-US" sz="2800">
                <a:effectLst/>
                <a:ea typeface="Times New Roman" panose="02020603050405020304" pitchFamily="18" charset="0"/>
              </a:rPr>
              <a:t>Homeless Liaisons</a:t>
            </a:r>
            <a:r>
              <a:rPr lang="en-US" sz="2800" b="1">
                <a:effectLst/>
                <a:ea typeface="Times New Roman" panose="02020603050405020304" pitchFamily="18" charset="0"/>
              </a:rPr>
              <a:t> </a:t>
            </a:r>
            <a:r>
              <a:rPr lang="en-US" sz="2800">
                <a:effectLst/>
                <a:ea typeface="Times New Roman" panose="02020603050405020304" pitchFamily="18" charset="0"/>
              </a:rPr>
              <a:t>have been identified as the primary contacts for submission within CHAMP for their respective districts. </a:t>
            </a:r>
          </a:p>
          <a:p>
            <a:pPr marL="0" indent="0">
              <a:buNone/>
            </a:pPr>
            <a:endParaRPr lang="en-US"/>
          </a:p>
        </p:txBody>
      </p:sp>
    </p:spTree>
    <p:extLst>
      <p:ext uri="{BB962C8B-B14F-4D97-AF65-F5344CB8AC3E}">
        <p14:creationId xmlns:p14="http://schemas.microsoft.com/office/powerpoint/2010/main" val="431731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EE2AB6-D82E-30D0-9A20-B78C25BC7E80}"/>
              </a:ext>
            </a:extLst>
          </p:cNvPr>
          <p:cNvSpPr>
            <a:spLocks noGrp="1"/>
          </p:cNvSpPr>
          <p:nvPr>
            <p:ph type="title"/>
          </p:nvPr>
        </p:nvSpPr>
        <p:spPr/>
        <p:txBody>
          <a:bodyPr/>
          <a:lstStyle/>
          <a:p>
            <a:r>
              <a:rPr lang="en-US"/>
              <a:t>Information Sessions</a:t>
            </a:r>
          </a:p>
        </p:txBody>
      </p:sp>
      <p:sp>
        <p:nvSpPr>
          <p:cNvPr id="2" name="Content Placeholder 1">
            <a:extLst>
              <a:ext uri="{FF2B5EF4-FFF2-40B4-BE49-F238E27FC236}">
                <a16:creationId xmlns:a16="http://schemas.microsoft.com/office/drawing/2014/main" id="{5274FC01-BB10-FE2A-A65B-FCE1662D81D6}"/>
              </a:ext>
            </a:extLst>
          </p:cNvPr>
          <p:cNvSpPr>
            <a:spLocks noGrp="1"/>
          </p:cNvSpPr>
          <p:nvPr>
            <p:ph idx="1"/>
          </p:nvPr>
        </p:nvSpPr>
        <p:spPr>
          <a:xfrm>
            <a:off x="838199" y="1763486"/>
            <a:ext cx="10836729" cy="4376057"/>
          </a:xfrm>
        </p:spPr>
        <p:txBody>
          <a:bodyPr vert="horz" lIns="91440" tIns="45720" rIns="91440" bIns="45720" rtlCol="0" anchor="t">
            <a:normAutofit fontScale="85000" lnSpcReduction="10000"/>
          </a:bodyPr>
          <a:lstStyle/>
          <a:p>
            <a:pPr marL="0" indent="0">
              <a:lnSpc>
                <a:spcPct val="120000"/>
              </a:lnSpc>
              <a:spcBef>
                <a:spcPts val="0"/>
              </a:spcBef>
              <a:buNone/>
            </a:pPr>
            <a:r>
              <a:rPr lang="en-US" sz="2800" b="1" i="1">
                <a:ea typeface="Calibri" panose="020F0502020204030204" pitchFamily="34" charset="0"/>
              </a:rPr>
              <a:t>Webinar 1: Introduction to the Monitoring Protocol and Requirements</a:t>
            </a:r>
          </a:p>
          <a:p>
            <a:pPr>
              <a:lnSpc>
                <a:spcPct val="120000"/>
              </a:lnSpc>
              <a:spcBef>
                <a:spcPts val="0"/>
              </a:spcBef>
            </a:pPr>
            <a:r>
              <a:rPr lang="en-US" sz="2600" u="sng">
                <a:solidFill>
                  <a:srgbClr val="0563C1"/>
                </a:solidFill>
                <a:effectLst/>
                <a:ea typeface="Times New Roman" panose="02020603050405020304" pitchFamily="18" charset="0"/>
                <a:hlinkClick r:id="rId2"/>
              </a:rPr>
              <a:t>April 30, 2025 9:00 to 10:30</a:t>
            </a:r>
            <a:r>
              <a:rPr lang="en-US" sz="2600">
                <a:effectLst/>
                <a:ea typeface="Times New Roman" panose="02020603050405020304" pitchFamily="18" charset="0"/>
              </a:rPr>
              <a:t>	</a:t>
            </a:r>
            <a:r>
              <a:rPr lang="en-US" sz="2600" b="1">
                <a:effectLst/>
                <a:ea typeface="Times New Roman" panose="02020603050405020304" pitchFamily="18" charset="0"/>
              </a:rPr>
              <a:t>OR</a:t>
            </a:r>
            <a:r>
              <a:rPr lang="en-US" sz="2600">
                <a:effectLst/>
                <a:ea typeface="Times New Roman" panose="02020603050405020304" pitchFamily="18" charset="0"/>
              </a:rPr>
              <a:t>	</a:t>
            </a:r>
            <a:r>
              <a:rPr lang="en-US" sz="2600">
                <a:ea typeface="Times New Roman" panose="02020603050405020304" pitchFamily="18" charset="0"/>
              </a:rPr>
              <a:t>   </a:t>
            </a:r>
            <a:r>
              <a:rPr lang="en-US" sz="2600" u="sng">
                <a:solidFill>
                  <a:srgbClr val="0563C1"/>
                </a:solidFill>
                <a:effectLst/>
                <a:ea typeface="Times New Roman" panose="02020603050405020304" pitchFamily="18" charset="0"/>
                <a:hlinkClick r:id="rId3"/>
              </a:rPr>
              <a:t>May 2, 2025 3:00 to 4:30 </a:t>
            </a:r>
            <a:r>
              <a:rPr lang="en-US" sz="2600">
                <a:effectLst/>
                <a:ea typeface="Times New Roman" panose="02020603050405020304" pitchFamily="18" charset="0"/>
              </a:rPr>
              <a:t> 	</a:t>
            </a:r>
          </a:p>
          <a:p>
            <a:pPr marL="0" indent="0">
              <a:lnSpc>
                <a:spcPct val="120000"/>
              </a:lnSpc>
              <a:spcBef>
                <a:spcPts val="0"/>
              </a:spcBef>
              <a:buNone/>
            </a:pPr>
            <a:endParaRPr lang="en-US" sz="2800">
              <a:ea typeface="Calibri" panose="020F0502020204030204" pitchFamily="34" charset="0"/>
            </a:endParaRPr>
          </a:p>
          <a:p>
            <a:pPr marL="0" indent="0">
              <a:lnSpc>
                <a:spcPct val="120000"/>
              </a:lnSpc>
              <a:spcBef>
                <a:spcPts val="0"/>
              </a:spcBef>
              <a:buNone/>
            </a:pPr>
            <a:r>
              <a:rPr lang="en-US" sz="2600" b="1" i="1">
                <a:ea typeface="Calibri" panose="020F0502020204030204" pitchFamily="34" charset="0"/>
              </a:rPr>
              <a:t>Webinar 2: How to Electronically Submit the Districts Monitoring Review</a:t>
            </a:r>
          </a:p>
          <a:p>
            <a:pPr>
              <a:lnSpc>
                <a:spcPct val="120000"/>
              </a:lnSpc>
              <a:spcBef>
                <a:spcPts val="0"/>
              </a:spcBef>
            </a:pPr>
            <a:r>
              <a:rPr lang="en-US" sz="2600">
                <a:ea typeface="Calibri" panose="020F0502020204030204" pitchFamily="34" charset="0"/>
                <a:hlinkClick r:id="rId4"/>
              </a:rPr>
              <a:t>June 16, 2025  10:00 to 12:00</a:t>
            </a:r>
            <a:r>
              <a:rPr lang="en-US" sz="2600">
                <a:ea typeface="Calibri" panose="020F0502020204030204" pitchFamily="34" charset="0"/>
              </a:rPr>
              <a:t>	</a:t>
            </a:r>
            <a:r>
              <a:rPr lang="en-US" sz="2600" b="1">
                <a:ea typeface="Calibri" panose="020F0502020204030204" pitchFamily="34" charset="0"/>
              </a:rPr>
              <a:t>OR</a:t>
            </a:r>
            <a:r>
              <a:rPr lang="en-US" sz="2600">
                <a:ea typeface="Calibri" panose="020F0502020204030204" pitchFamily="34" charset="0"/>
              </a:rPr>
              <a:t>      	   </a:t>
            </a:r>
            <a:r>
              <a:rPr lang="en-US" sz="2600">
                <a:ea typeface="Calibri" panose="020F0502020204030204" pitchFamily="34" charset="0"/>
                <a:hlinkClick r:id="rId5"/>
              </a:rPr>
              <a:t>June 23, 2025  2:00 to 4:00</a:t>
            </a:r>
            <a:r>
              <a:rPr lang="en-US" sz="2800">
                <a:ea typeface="Calibri" panose="020F0502020204030204" pitchFamily="34" charset="0"/>
                <a:hlinkClick r:id="rId5"/>
              </a:rPr>
              <a:t> </a:t>
            </a:r>
            <a:endParaRPr lang="en-US" sz="2800">
              <a:ea typeface="Calibri" panose="020F0502020204030204" pitchFamily="34" charset="0"/>
            </a:endParaRPr>
          </a:p>
          <a:p>
            <a:pPr marL="0" indent="0">
              <a:lnSpc>
                <a:spcPct val="120000"/>
              </a:lnSpc>
              <a:spcBef>
                <a:spcPts val="0"/>
              </a:spcBef>
              <a:buNone/>
            </a:pPr>
            <a:endParaRPr lang="en-US" sz="2800">
              <a:ea typeface="Calibri" panose="020F0502020204030204" pitchFamily="34" charset="0"/>
            </a:endParaRPr>
          </a:p>
          <a:p>
            <a:pPr>
              <a:lnSpc>
                <a:spcPct val="120000"/>
              </a:lnSpc>
              <a:spcBef>
                <a:spcPts val="0"/>
              </a:spcBef>
            </a:pPr>
            <a:r>
              <a:rPr lang="en-US" sz="2800">
                <a:ea typeface="Calibri" panose="020F0502020204030204" pitchFamily="34" charset="0"/>
              </a:rPr>
              <a:t> Registration link will be posted  on the Educational Stability training webpage.</a:t>
            </a:r>
          </a:p>
          <a:p>
            <a:pPr marL="0" indent="0">
              <a:lnSpc>
                <a:spcPct val="120000"/>
              </a:lnSpc>
              <a:spcBef>
                <a:spcPts val="0"/>
              </a:spcBef>
              <a:buNone/>
            </a:pPr>
            <a:endParaRPr lang="en-US">
              <a:ea typeface="Calibri" panose="020F0502020204030204" pitchFamily="34" charset="0"/>
            </a:endParaRPr>
          </a:p>
          <a:p>
            <a:pPr marL="0" indent="0" algn="ctr">
              <a:lnSpc>
                <a:spcPct val="120000"/>
              </a:lnSpc>
              <a:spcBef>
                <a:spcPts val="0"/>
              </a:spcBef>
              <a:buNone/>
            </a:pPr>
            <a:r>
              <a:rPr lang="en-US" i="1">
                <a:ea typeface="Calibri"/>
              </a:rPr>
              <a:t>Each webinar information topic offers two duplicated sessions. </a:t>
            </a:r>
          </a:p>
        </p:txBody>
      </p:sp>
    </p:spTree>
    <p:extLst>
      <p:ext uri="{BB962C8B-B14F-4D97-AF65-F5344CB8AC3E}">
        <p14:creationId xmlns:p14="http://schemas.microsoft.com/office/powerpoint/2010/main" val="192389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2C45A8-8F3B-536D-091E-E88DDEFDCDBD}"/>
              </a:ext>
            </a:extLst>
          </p:cNvPr>
          <p:cNvSpPr>
            <a:spLocks noGrp="1"/>
          </p:cNvSpPr>
          <p:nvPr>
            <p:ph type="title"/>
          </p:nvPr>
        </p:nvSpPr>
        <p:spPr/>
        <p:txBody>
          <a:bodyPr/>
          <a:lstStyle/>
          <a:p>
            <a:r>
              <a:rPr lang="en-US"/>
              <a:t>Steps to Submit and Respond</a:t>
            </a:r>
          </a:p>
        </p:txBody>
      </p:sp>
      <p:sp>
        <p:nvSpPr>
          <p:cNvPr id="2" name="Content Placeholder 1">
            <a:extLst>
              <a:ext uri="{FF2B5EF4-FFF2-40B4-BE49-F238E27FC236}">
                <a16:creationId xmlns:a16="http://schemas.microsoft.com/office/drawing/2014/main" id="{990EC003-6024-702A-E036-E19F26F740B6}"/>
              </a:ext>
            </a:extLst>
          </p:cNvPr>
          <p:cNvSpPr>
            <a:spLocks noGrp="1"/>
          </p:cNvSpPr>
          <p:nvPr>
            <p:ph idx="1"/>
          </p:nvPr>
        </p:nvSpPr>
        <p:spPr>
          <a:xfrm>
            <a:off x="838199" y="1730829"/>
            <a:ext cx="10515601" cy="4620985"/>
          </a:xfrm>
        </p:spPr>
        <p:txBody>
          <a:bodyPr vert="horz" lIns="91440" tIns="45720" rIns="91440" bIns="45720" rtlCol="0" anchor="t">
            <a:normAutofit/>
          </a:bodyPr>
          <a:lstStyle/>
          <a:p>
            <a:pPr>
              <a:lnSpc>
                <a:spcPct val="100000"/>
              </a:lnSpc>
              <a:spcBef>
                <a:spcPts val="0"/>
              </a:spcBef>
            </a:pPr>
            <a:r>
              <a:rPr lang="en-US" sz="2600">
                <a:effectLst/>
                <a:ea typeface="Calibri" panose="020F0502020204030204" pitchFamily="34" charset="0"/>
              </a:rPr>
              <a:t>Districts prepare and gather required information/documentation to be electronically submitted in </a:t>
            </a:r>
            <a:r>
              <a:rPr lang="en-US" sz="2800" u="sng">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CHAMP</a:t>
            </a:r>
            <a:r>
              <a:rPr lang="en-US" sz="2600">
                <a:effectLst/>
                <a:ea typeface="Calibri" panose="020F0502020204030204" pitchFamily="34" charset="0"/>
                <a:hlinkClick r:id="rId2"/>
              </a:rPr>
              <a:t> </a:t>
            </a:r>
            <a:r>
              <a:rPr lang="en-US" sz="2600">
                <a:effectLst/>
                <a:ea typeface="Calibri" panose="020F0502020204030204" pitchFamily="34" charset="0"/>
              </a:rPr>
              <a:t>system.</a:t>
            </a:r>
          </a:p>
          <a:p>
            <a:pPr marL="0" indent="0">
              <a:lnSpc>
                <a:spcPct val="100000"/>
              </a:lnSpc>
              <a:spcBef>
                <a:spcPts val="0"/>
              </a:spcBef>
              <a:buNone/>
            </a:pPr>
            <a:endParaRPr lang="en-US" sz="2600">
              <a:ea typeface="Calibri" panose="020F0502020204030204" pitchFamily="34" charset="0"/>
            </a:endParaRPr>
          </a:p>
          <a:p>
            <a:pPr>
              <a:lnSpc>
                <a:spcPct val="100000"/>
              </a:lnSpc>
              <a:spcBef>
                <a:spcPts val="0"/>
              </a:spcBef>
            </a:pPr>
            <a:r>
              <a:rPr lang="en-US" sz="2600">
                <a:effectLst/>
                <a:latin typeface="Arial"/>
                <a:ea typeface="Calibri"/>
                <a:cs typeface="Arial"/>
              </a:rPr>
              <a:t>Submission due no later than </a:t>
            </a:r>
            <a:r>
              <a:rPr lang="en-US" sz="2600" b="1">
                <a:latin typeface="Arial"/>
                <a:ea typeface="Calibri"/>
                <a:cs typeface="Arial"/>
              </a:rPr>
              <a:t>September 30, 2025</a:t>
            </a:r>
            <a:r>
              <a:rPr lang="en-US" sz="2600">
                <a:effectLst/>
                <a:latin typeface="Arial"/>
                <a:ea typeface="Calibri"/>
                <a:cs typeface="Arial"/>
              </a:rPr>
              <a:t>. </a:t>
            </a:r>
          </a:p>
          <a:p>
            <a:pPr marL="0" indent="0">
              <a:lnSpc>
                <a:spcPct val="100000"/>
              </a:lnSpc>
              <a:spcBef>
                <a:spcPts val="0"/>
              </a:spcBef>
              <a:buNone/>
            </a:pPr>
            <a:endParaRPr lang="en-US" sz="2600">
              <a:effectLst/>
              <a:latin typeface="Arial"/>
              <a:ea typeface="Calibri"/>
              <a:cs typeface="Arial"/>
            </a:endParaRPr>
          </a:p>
          <a:p>
            <a:pPr>
              <a:lnSpc>
                <a:spcPct val="100000"/>
              </a:lnSpc>
              <a:spcBef>
                <a:spcPts val="0"/>
              </a:spcBef>
              <a:tabLst>
                <a:tab pos="2000250" algn="l"/>
              </a:tabLst>
            </a:pPr>
            <a:r>
              <a:rPr lang="en-US" sz="2600">
                <a:effectLst/>
                <a:latin typeface="Arial"/>
                <a:ea typeface="Calibri"/>
                <a:cs typeface="Arial"/>
              </a:rPr>
              <a:t>The Educational Stability Team reviews submissions and sends an electronic Initial Summary Report of findings approximately by</a:t>
            </a:r>
            <a:r>
              <a:rPr lang="en-US" sz="2600">
                <a:latin typeface="Arial"/>
                <a:ea typeface="Calibri"/>
                <a:cs typeface="Arial"/>
              </a:rPr>
              <a:t> </a:t>
            </a:r>
            <a:r>
              <a:rPr lang="en-US" sz="2600" b="1">
                <a:latin typeface="Arial"/>
                <a:ea typeface="Calibri"/>
                <a:cs typeface="Arial"/>
              </a:rPr>
              <a:t>end</a:t>
            </a:r>
            <a:r>
              <a:rPr lang="en-US" sz="2600" b="1">
                <a:effectLst/>
                <a:latin typeface="Arial"/>
                <a:ea typeface="Calibri"/>
                <a:cs typeface="Arial"/>
              </a:rPr>
              <a:t> </a:t>
            </a:r>
            <a:r>
              <a:rPr lang="en-US" sz="2600" b="1">
                <a:latin typeface="Arial"/>
                <a:ea typeface="Calibri"/>
                <a:cs typeface="Arial"/>
              </a:rPr>
              <a:t>of November.</a:t>
            </a:r>
            <a:r>
              <a:rPr lang="en-US" sz="2600">
                <a:latin typeface="Arial"/>
                <a:ea typeface="Calibri"/>
                <a:cs typeface="Arial"/>
              </a:rPr>
              <a:t> </a:t>
            </a:r>
            <a:r>
              <a:rPr lang="en-US" sz="2600">
                <a:effectLst/>
                <a:latin typeface="Arial"/>
                <a:ea typeface="Calibri"/>
                <a:cs typeface="Arial"/>
              </a:rPr>
              <a:t>Note: If the monitoring criteria have been met, the district will be issued a Final Monitoring Summary Report at this time.</a:t>
            </a:r>
          </a:p>
          <a:p>
            <a:pPr marL="514350" indent="-514350">
              <a:buFont typeface="+mj-lt"/>
              <a:buAutoNum type="arabicPeriod"/>
            </a:pPr>
            <a:endParaRPr lang="en-US" sz="2600">
              <a:effectLst/>
              <a:latin typeface="Arial"/>
              <a:ea typeface="Calibri"/>
              <a:cs typeface="Arial"/>
            </a:endParaRPr>
          </a:p>
          <a:p>
            <a:endParaRPr lang="en-US"/>
          </a:p>
        </p:txBody>
      </p:sp>
    </p:spTree>
    <p:extLst>
      <p:ext uri="{BB962C8B-B14F-4D97-AF65-F5344CB8AC3E}">
        <p14:creationId xmlns:p14="http://schemas.microsoft.com/office/powerpoint/2010/main" val="145202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5363A1-1B1D-8AEB-E7CF-3FF2BAB04A08}"/>
              </a:ext>
            </a:extLst>
          </p:cNvPr>
          <p:cNvSpPr>
            <a:spLocks noGrp="1"/>
          </p:cNvSpPr>
          <p:nvPr>
            <p:ph type="title"/>
          </p:nvPr>
        </p:nvSpPr>
        <p:spPr/>
        <p:txBody>
          <a:bodyPr/>
          <a:lstStyle/>
          <a:p>
            <a:r>
              <a:rPr lang="en-US">
                <a:latin typeface="Arial"/>
                <a:cs typeface="Arial"/>
              </a:rPr>
              <a:t>Corrective Responses</a:t>
            </a:r>
            <a:endParaRPr lang="en-US"/>
          </a:p>
        </p:txBody>
      </p:sp>
      <p:sp>
        <p:nvSpPr>
          <p:cNvPr id="2" name="Content Placeholder 1">
            <a:extLst>
              <a:ext uri="{FF2B5EF4-FFF2-40B4-BE49-F238E27FC236}">
                <a16:creationId xmlns:a16="http://schemas.microsoft.com/office/drawing/2014/main" id="{C9335EDA-2B4D-F467-D5BB-B0D9FE330E64}"/>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sz="2400">
                <a:latin typeface="Arial"/>
                <a:cs typeface="Arial"/>
              </a:rPr>
              <a:t>Districts review their Initial Summary Report. Districts must submit no later than </a:t>
            </a:r>
            <a:r>
              <a:rPr lang="en-US" sz="2400" b="1">
                <a:latin typeface="Arial"/>
                <a:cs typeface="Arial"/>
              </a:rPr>
              <a:t>January 9, 2026</a:t>
            </a:r>
            <a:r>
              <a:rPr lang="en-US" sz="2400">
                <a:latin typeface="Arial"/>
                <a:cs typeface="Arial"/>
              </a:rPr>
              <a:t> final corrective responses to any findings within CHAMP. </a:t>
            </a:r>
          </a:p>
          <a:p>
            <a:pPr marL="0" indent="0">
              <a:lnSpc>
                <a:spcPct val="100000"/>
              </a:lnSpc>
              <a:spcBef>
                <a:spcPts val="0"/>
              </a:spcBef>
              <a:buNone/>
            </a:pPr>
            <a:endParaRPr lang="en-US" sz="2400">
              <a:latin typeface="Arial"/>
              <a:cs typeface="Arial"/>
            </a:endParaRPr>
          </a:p>
          <a:p>
            <a:pPr>
              <a:lnSpc>
                <a:spcPct val="100000"/>
              </a:lnSpc>
              <a:spcBef>
                <a:spcPts val="0"/>
              </a:spcBef>
            </a:pPr>
            <a:r>
              <a:rPr lang="en-US" sz="2400">
                <a:latin typeface="Arial"/>
                <a:cs typeface="Arial"/>
              </a:rPr>
              <a:t>The Educational Stability Team will review corrective responses and issue a Final Monitoring Summary Report as soon as possible, but no later than the week of</a:t>
            </a:r>
            <a:r>
              <a:rPr lang="en-US" sz="2400" b="1">
                <a:latin typeface="Arial"/>
                <a:cs typeface="Arial"/>
              </a:rPr>
              <a:t> February 16, 2026</a:t>
            </a:r>
            <a:endParaRPr lang="en-US" sz="2400">
              <a:latin typeface="Arial"/>
              <a:cs typeface="Arial"/>
            </a:endParaRPr>
          </a:p>
        </p:txBody>
      </p:sp>
    </p:spTree>
    <p:extLst>
      <p:ext uri="{BB962C8B-B14F-4D97-AF65-F5344CB8AC3E}">
        <p14:creationId xmlns:p14="http://schemas.microsoft.com/office/powerpoint/2010/main" val="3742165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6" ma:contentTypeDescription="Create a new document." ma:contentTypeScope="" ma:versionID="e7561f8dc24fc355239aa092c8188451">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7fb6947f39bc9c2895b517804e34bc7b"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Props1.xml><?xml version="1.0" encoding="utf-8"?>
<ds:datastoreItem xmlns:ds="http://schemas.openxmlformats.org/officeDocument/2006/customXml" ds:itemID="{51F4F615-794C-43AA-9099-3A1086157900}">
  <ds:schemaRefs>
    <ds:schemaRef ds:uri="5e52e1ca-4780-478c-9e15-43ff0784ab0a"/>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purl.org/dc/elements/1.1/"/>
    <ds:schemaRef ds:uri="fdcd57df-05e8-4749-9cc8-5afe3dcd00a5"/>
    <ds:schemaRef ds:uri="http://schemas.microsoft.com/office/infopath/2007/PartnerControls"/>
    <ds:schemaRef ds:uri="http://schemas.openxmlformats.org/package/2006/metadata/core-properties"/>
    <ds:schemaRef ds:uri="http://schemas.microsoft.com/office/2006/documentManagement/types"/>
    <ds:schemaRef ds:uri="5e52e1ca-4780-478c-9e15-43ff0784ab0a"/>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1276</Words>
  <Application>Microsoft Office PowerPoint</Application>
  <PresentationFormat>Widescreen</PresentationFormat>
  <Paragraphs>161</Paragraphs>
  <Slides>26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Segoe</vt:lpstr>
      <vt:lpstr>Segoe SemiBold</vt:lpstr>
      <vt:lpstr>Aptos</vt:lpstr>
      <vt:lpstr>Arial</vt:lpstr>
      <vt:lpstr>Calibri</vt:lpstr>
      <vt:lpstr>Courier New</vt:lpstr>
      <vt:lpstr>Segoe UI</vt:lpstr>
      <vt:lpstr>Segoe UI Semibold</vt:lpstr>
      <vt:lpstr>Times New Roman</vt:lpstr>
      <vt:lpstr>Wingdings</vt:lpstr>
      <vt:lpstr>Office Theme</vt:lpstr>
      <vt:lpstr>E </vt:lpstr>
      <vt:lpstr>Federal Program Monitoring</vt:lpstr>
      <vt:lpstr>Content</vt:lpstr>
      <vt:lpstr>PROGRAM DESK REVIEW OVERVIEW</vt:lpstr>
      <vt:lpstr>Program Desk Review</vt:lpstr>
      <vt:lpstr>Notification</vt:lpstr>
      <vt:lpstr>Information Sessions</vt:lpstr>
      <vt:lpstr>Steps to Submit and Respond</vt:lpstr>
      <vt:lpstr>Corrective Responses</vt:lpstr>
      <vt:lpstr>Required Documents Checklist</vt:lpstr>
      <vt:lpstr>Element 1: Designated Staff</vt:lpstr>
      <vt:lpstr>Element 1</vt:lpstr>
      <vt:lpstr>Element 2: Training</vt:lpstr>
      <vt:lpstr>Element 2a: Designated Staff Training</vt:lpstr>
      <vt:lpstr>Element 2b: Training Provided to Staff </vt:lpstr>
      <vt:lpstr>Element 3: Policies and Protocols</vt:lpstr>
      <vt:lpstr>Elements 3a and 3b: Policies and Protocols</vt:lpstr>
      <vt:lpstr>Element 3a and 3b: Upload Policies and Protocols</vt:lpstr>
      <vt:lpstr>Element 3c: Written Uploads</vt:lpstr>
      <vt:lpstr>Reminder: Due Dates</vt:lpstr>
      <vt:lpstr>Due Dates:</vt:lpstr>
      <vt:lpstr>Resources</vt:lpstr>
      <vt:lpstr>Helpful Resources:</vt:lpstr>
      <vt:lpstr>For Technical Assistance and CHAMP access</vt:lpstr>
      <vt:lpstr>Things to Know about CHAMP</vt:lpstr>
      <vt:lpstr>COHORT 5 EDUCATIONAL STABILITY PROGRAM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Program Review SY 2025-26</dc:title>
  <dc:creator>DESE</dc:creator>
  <cp:lastModifiedBy>Zou, Dong (EOE)</cp:lastModifiedBy>
  <cp:revision>4</cp:revision>
  <dcterms:created xsi:type="dcterms:W3CDTF">2022-10-11T20:32:22Z</dcterms:created>
  <dcterms:modified xsi:type="dcterms:W3CDTF">2025-06-03T17:40:49Z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3 2025 12:00AM</vt:lpwstr>
  </property>
</Properties>
</file>