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6" r:id="rId5"/>
    <p:sldId id="270" r:id="rId6"/>
    <p:sldId id="269" r:id="rId7"/>
    <p:sldId id="266" r:id="rId8"/>
    <p:sldId id="267" r:id="rId9"/>
    <p:sldId id="285" r:id="rId10"/>
    <p:sldId id="262" r:id="rId11"/>
    <p:sldId id="263" r:id="rId12"/>
    <p:sldId id="273" r:id="rId13"/>
    <p:sldId id="287" r:id="rId14"/>
    <p:sldId id="275" r:id="rId15"/>
    <p:sldId id="276" r:id="rId16"/>
    <p:sldId id="288" r:id="rId17"/>
    <p:sldId id="277" r:id="rId18"/>
    <p:sldId id="278" r:id="rId19"/>
    <p:sldId id="279" r:id="rId20"/>
    <p:sldId id="280" r:id="rId21"/>
    <p:sldId id="281" r:id="rId22"/>
    <p:sldId id="283" r:id="rId23"/>
    <p:sldId id="284" r:id="rId24"/>
    <p:sldId id="290" r:id="rId25"/>
    <p:sldId id="289" r:id="rId26"/>
    <p:sldId id="292" r:id="rId27"/>
    <p:sldId id="274" r:id="rId28"/>
    <p:sldId id="293" r:id="rId29"/>
    <p:sldId id="272" r:id="rId30"/>
    <p:sldId id="268" r:id="rId31"/>
    <p:sldId id="294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8B6"/>
    <a:srgbClr val="6600FF"/>
    <a:srgbClr val="3647B6"/>
    <a:srgbClr val="8397E7"/>
    <a:srgbClr val="AFCBFD"/>
    <a:srgbClr val="93A9FF"/>
    <a:srgbClr val="86A9E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50CD8E-36D6-480B-A41B-9FD3BA694758}" v="1" dt="2023-11-07T15:41:07.5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3" autoAdjust="0"/>
    <p:restoredTop sz="86370" autoAdjust="0"/>
  </p:normalViewPr>
  <p:slideViewPr>
    <p:cSldViewPr snapToGrid="0">
      <p:cViewPr varScale="1">
        <p:scale>
          <a:sx n="84" d="100"/>
          <a:sy n="84" d="100"/>
        </p:scale>
        <p:origin x="18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F3D541-B66C-4943-A523-EFECB7DC668C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0D2236-F214-4E96-9C13-D70F8DF96C1B}">
      <dgm:prSet phldrT="[Text]"/>
      <dgm:spPr/>
      <dgm:t>
        <a:bodyPr/>
        <a:lstStyle/>
        <a:p>
          <a:r>
            <a:rPr lang="en-US" dirty="0"/>
            <a:t>Round 1</a:t>
          </a:r>
        </a:p>
      </dgm:t>
    </dgm:pt>
    <dgm:pt modelId="{61DF1A31-E7E4-48B7-85C1-5E13FC35D665}" type="parTrans" cxnId="{DD1A44D4-7381-470E-A889-796FC973A98A}">
      <dgm:prSet/>
      <dgm:spPr/>
      <dgm:t>
        <a:bodyPr/>
        <a:lstStyle/>
        <a:p>
          <a:endParaRPr lang="en-US"/>
        </a:p>
      </dgm:t>
    </dgm:pt>
    <dgm:pt modelId="{6780EAD5-6945-4860-8F5B-5151610E42BB}" type="sibTrans" cxnId="{DD1A44D4-7381-470E-A889-796FC973A98A}">
      <dgm:prSet/>
      <dgm:spPr/>
      <dgm:t>
        <a:bodyPr/>
        <a:lstStyle/>
        <a:p>
          <a:endParaRPr lang="en-US"/>
        </a:p>
      </dgm:t>
    </dgm:pt>
    <dgm:pt modelId="{59712DDA-30A1-4EF4-BF33-B63232C44E9A}">
      <dgm:prSet phldrT="[Text]"/>
      <dgm:spPr/>
      <dgm:t>
        <a:bodyPr/>
        <a:lstStyle/>
        <a:p>
          <a:r>
            <a:rPr lang="en-US" dirty="0"/>
            <a:t>Open late May</a:t>
          </a:r>
        </a:p>
      </dgm:t>
    </dgm:pt>
    <dgm:pt modelId="{96FB42A7-590E-42AB-9E91-031918274672}" type="parTrans" cxnId="{088DC2E0-5772-48E6-ACC0-1872672AD512}">
      <dgm:prSet/>
      <dgm:spPr/>
      <dgm:t>
        <a:bodyPr/>
        <a:lstStyle/>
        <a:p>
          <a:endParaRPr lang="en-US"/>
        </a:p>
      </dgm:t>
    </dgm:pt>
    <dgm:pt modelId="{EEA81BED-BE9E-43E7-8BBE-018189ED3DBD}" type="sibTrans" cxnId="{088DC2E0-5772-48E6-ACC0-1872672AD512}">
      <dgm:prSet/>
      <dgm:spPr/>
      <dgm:t>
        <a:bodyPr/>
        <a:lstStyle/>
        <a:p>
          <a:endParaRPr lang="en-US"/>
        </a:p>
      </dgm:t>
    </dgm:pt>
    <dgm:pt modelId="{0067250D-1ADD-419B-AD2E-A91B4F0ED3D9}">
      <dgm:prSet phldrT="[Text]"/>
      <dgm:spPr/>
      <dgm:t>
        <a:bodyPr/>
        <a:lstStyle/>
        <a:p>
          <a:r>
            <a:rPr lang="en-US" dirty="0"/>
            <a:t>Closed September 29, 2023</a:t>
          </a:r>
        </a:p>
      </dgm:t>
    </dgm:pt>
    <dgm:pt modelId="{4992D352-A413-48D8-BE97-E468C114574C}" type="parTrans" cxnId="{7158D636-F86A-4711-A734-1C870B7E3AE1}">
      <dgm:prSet/>
      <dgm:spPr/>
      <dgm:t>
        <a:bodyPr/>
        <a:lstStyle/>
        <a:p>
          <a:endParaRPr lang="en-US"/>
        </a:p>
      </dgm:t>
    </dgm:pt>
    <dgm:pt modelId="{9A620EF2-2AFB-4BA7-A345-442D8C97AF62}" type="sibTrans" cxnId="{7158D636-F86A-4711-A734-1C870B7E3AE1}">
      <dgm:prSet/>
      <dgm:spPr/>
      <dgm:t>
        <a:bodyPr/>
        <a:lstStyle/>
        <a:p>
          <a:endParaRPr lang="en-US"/>
        </a:p>
      </dgm:t>
    </dgm:pt>
    <dgm:pt modelId="{33A3CF75-00DE-43DC-9758-E68F135007AB}">
      <dgm:prSet phldrT="[Text]"/>
      <dgm:spPr/>
      <dgm:t>
        <a:bodyPr/>
        <a:lstStyle/>
        <a:p>
          <a:r>
            <a:rPr lang="en-US" dirty="0"/>
            <a:t>Round 1</a:t>
          </a:r>
        </a:p>
      </dgm:t>
    </dgm:pt>
    <dgm:pt modelId="{D36DA76B-447B-4D7F-9179-2639515F4CA6}" type="parTrans" cxnId="{48034961-4755-43B2-9AE8-54837DE3F7FA}">
      <dgm:prSet/>
      <dgm:spPr/>
      <dgm:t>
        <a:bodyPr/>
        <a:lstStyle/>
        <a:p>
          <a:endParaRPr lang="en-US"/>
        </a:p>
      </dgm:t>
    </dgm:pt>
    <dgm:pt modelId="{68A69F8D-9528-4272-80E5-EAA2BE92F4E1}" type="sibTrans" cxnId="{48034961-4755-43B2-9AE8-54837DE3F7FA}">
      <dgm:prSet/>
      <dgm:spPr/>
      <dgm:t>
        <a:bodyPr/>
        <a:lstStyle/>
        <a:p>
          <a:endParaRPr lang="en-US"/>
        </a:p>
      </dgm:t>
    </dgm:pt>
    <dgm:pt modelId="{DD0C1653-D736-4CC2-9BA7-0F991042CF8F}">
      <dgm:prSet phldrT="[Text]"/>
      <dgm:spPr/>
      <dgm:t>
        <a:bodyPr/>
        <a:lstStyle/>
        <a:p>
          <a:r>
            <a:rPr lang="en-US" dirty="0"/>
            <a:t>Rolling reviews </a:t>
          </a:r>
        </a:p>
      </dgm:t>
    </dgm:pt>
    <dgm:pt modelId="{8F0245BF-E658-4AAF-BCA7-9FAB236A1BF0}" type="parTrans" cxnId="{8E3870ED-5DE8-44D9-A25F-0AFBB5BC3255}">
      <dgm:prSet/>
      <dgm:spPr/>
      <dgm:t>
        <a:bodyPr/>
        <a:lstStyle/>
        <a:p>
          <a:endParaRPr lang="en-US"/>
        </a:p>
      </dgm:t>
    </dgm:pt>
    <dgm:pt modelId="{6E53F4E1-1BF3-4D7F-BE72-7F3025F7798B}" type="sibTrans" cxnId="{8E3870ED-5DE8-44D9-A25F-0AFBB5BC3255}">
      <dgm:prSet/>
      <dgm:spPr/>
      <dgm:t>
        <a:bodyPr/>
        <a:lstStyle/>
        <a:p>
          <a:endParaRPr lang="en-US"/>
        </a:p>
      </dgm:t>
    </dgm:pt>
    <dgm:pt modelId="{8C4ED512-7511-4636-9828-0F5C69206F85}">
      <dgm:prSet phldrT="[Text]"/>
      <dgm:spPr/>
      <dgm:t>
        <a:bodyPr/>
        <a:lstStyle/>
        <a:p>
          <a:r>
            <a:rPr lang="en-US" dirty="0"/>
            <a:t>Last reviews in October 2023</a:t>
          </a:r>
        </a:p>
      </dgm:t>
    </dgm:pt>
    <dgm:pt modelId="{F9F388CF-1E06-4015-A09C-BF3381F9ACF9}" type="parTrans" cxnId="{E286AB71-151B-44D7-8233-56999FCDECE4}">
      <dgm:prSet/>
      <dgm:spPr/>
      <dgm:t>
        <a:bodyPr/>
        <a:lstStyle/>
        <a:p>
          <a:endParaRPr lang="en-US"/>
        </a:p>
      </dgm:t>
    </dgm:pt>
    <dgm:pt modelId="{82DB87BD-1F7D-4BED-86FF-F0CC46574FD5}" type="sibTrans" cxnId="{E286AB71-151B-44D7-8233-56999FCDECE4}">
      <dgm:prSet/>
      <dgm:spPr/>
      <dgm:t>
        <a:bodyPr/>
        <a:lstStyle/>
        <a:p>
          <a:endParaRPr lang="en-US"/>
        </a:p>
      </dgm:t>
    </dgm:pt>
    <dgm:pt modelId="{EDFC8B48-2550-4E48-9EA0-19F95AD5C8A5}">
      <dgm:prSet phldrT="[Text]"/>
      <dgm:spPr/>
      <dgm:t>
        <a:bodyPr/>
        <a:lstStyle/>
        <a:p>
          <a:r>
            <a:rPr lang="en-US" dirty="0"/>
            <a:t>Round 1</a:t>
          </a:r>
        </a:p>
      </dgm:t>
    </dgm:pt>
    <dgm:pt modelId="{3F4F94DC-BCB1-4FEC-80F9-8FFFF573C7C4}" type="parTrans" cxnId="{FE8A74FD-17CC-40E6-9142-41C12DB58A40}">
      <dgm:prSet/>
      <dgm:spPr/>
      <dgm:t>
        <a:bodyPr/>
        <a:lstStyle/>
        <a:p>
          <a:endParaRPr lang="en-US"/>
        </a:p>
      </dgm:t>
    </dgm:pt>
    <dgm:pt modelId="{4F3F47FC-965C-4F7C-8D6A-643A4B64EE36}" type="sibTrans" cxnId="{FE8A74FD-17CC-40E6-9142-41C12DB58A40}">
      <dgm:prSet/>
      <dgm:spPr/>
      <dgm:t>
        <a:bodyPr/>
        <a:lstStyle/>
        <a:p>
          <a:endParaRPr lang="en-US"/>
        </a:p>
      </dgm:t>
    </dgm:pt>
    <dgm:pt modelId="{9640BD7A-37A3-48B9-ADBF-0461390773C4}">
      <dgm:prSet phldrT="[Text]"/>
      <dgm:spPr/>
      <dgm:t>
        <a:bodyPr/>
        <a:lstStyle/>
        <a:p>
          <a:r>
            <a:rPr lang="en-US" dirty="0"/>
            <a:t>Official Award acknowledgements in April </a:t>
          </a:r>
        </a:p>
      </dgm:t>
    </dgm:pt>
    <dgm:pt modelId="{374FDD9A-DE0B-47A1-8FA8-B0CBF93BEE14}" type="parTrans" cxnId="{2ACF3C31-7DF8-4683-B63A-8E283215700A}">
      <dgm:prSet/>
      <dgm:spPr/>
      <dgm:t>
        <a:bodyPr/>
        <a:lstStyle/>
        <a:p>
          <a:endParaRPr lang="en-US"/>
        </a:p>
      </dgm:t>
    </dgm:pt>
    <dgm:pt modelId="{5C10C2CD-7DAB-464B-8604-2EC835816607}" type="sibTrans" cxnId="{2ACF3C31-7DF8-4683-B63A-8E283215700A}">
      <dgm:prSet/>
      <dgm:spPr/>
      <dgm:t>
        <a:bodyPr/>
        <a:lstStyle/>
        <a:p>
          <a:endParaRPr lang="en-US"/>
        </a:p>
      </dgm:t>
    </dgm:pt>
    <dgm:pt modelId="{7E337BFD-392C-4266-B53C-88EA11B8EBA4}">
      <dgm:prSet phldrT="[Text]"/>
      <dgm:spPr/>
      <dgm:t>
        <a:bodyPr/>
        <a:lstStyle/>
        <a:p>
          <a:r>
            <a:rPr lang="en-US" dirty="0"/>
            <a:t>November/December 2023 – final Awards from round one </a:t>
          </a:r>
        </a:p>
      </dgm:t>
    </dgm:pt>
    <dgm:pt modelId="{8248612C-3DC3-4B75-BDBF-F623AB2B266E}" type="parTrans" cxnId="{EE8D7447-CE37-465E-ADCF-1F596338D71D}">
      <dgm:prSet/>
      <dgm:spPr/>
      <dgm:t>
        <a:bodyPr/>
        <a:lstStyle/>
        <a:p>
          <a:endParaRPr lang="en-US"/>
        </a:p>
      </dgm:t>
    </dgm:pt>
    <dgm:pt modelId="{EF69FBB4-B411-49B4-AB43-3680CE2860E2}" type="sibTrans" cxnId="{EE8D7447-CE37-465E-ADCF-1F596338D71D}">
      <dgm:prSet/>
      <dgm:spPr/>
      <dgm:t>
        <a:bodyPr/>
        <a:lstStyle/>
        <a:p>
          <a:endParaRPr lang="en-US"/>
        </a:p>
      </dgm:t>
    </dgm:pt>
    <dgm:pt modelId="{99E4B7AE-098F-413A-97A8-BB28E9C680BA}" type="pres">
      <dgm:prSet presAssocID="{64F3D541-B66C-4943-A523-EFECB7DC668C}" presName="theList" presStyleCnt="0">
        <dgm:presLayoutVars>
          <dgm:dir/>
          <dgm:animLvl val="lvl"/>
          <dgm:resizeHandles val="exact"/>
        </dgm:presLayoutVars>
      </dgm:prSet>
      <dgm:spPr/>
    </dgm:pt>
    <dgm:pt modelId="{1A8C6DB8-599B-4243-AB93-89AB8FAB617E}" type="pres">
      <dgm:prSet presAssocID="{260D2236-F214-4E96-9C13-D70F8DF96C1B}" presName="compNode" presStyleCnt="0"/>
      <dgm:spPr/>
    </dgm:pt>
    <dgm:pt modelId="{B4F90AB2-C7A7-412C-AFB0-65E180D7B39C}" type="pres">
      <dgm:prSet presAssocID="{260D2236-F214-4E96-9C13-D70F8DF96C1B}" presName="noGeometry" presStyleCnt="0"/>
      <dgm:spPr/>
    </dgm:pt>
    <dgm:pt modelId="{60EAD4CF-66B5-44DD-BA91-BA8B4DA7214A}" type="pres">
      <dgm:prSet presAssocID="{260D2236-F214-4E96-9C13-D70F8DF96C1B}" presName="childTextVisible" presStyleLbl="bgAccFollowNode1" presStyleIdx="0" presStyleCnt="3">
        <dgm:presLayoutVars>
          <dgm:bulletEnabled val="1"/>
        </dgm:presLayoutVars>
      </dgm:prSet>
      <dgm:spPr/>
    </dgm:pt>
    <dgm:pt modelId="{7DA152E7-098F-49A6-ADCF-03BAF4A2D933}" type="pres">
      <dgm:prSet presAssocID="{260D2236-F214-4E96-9C13-D70F8DF96C1B}" presName="childTextHidden" presStyleLbl="bgAccFollowNode1" presStyleIdx="0" presStyleCnt="3"/>
      <dgm:spPr/>
    </dgm:pt>
    <dgm:pt modelId="{4B1B3E45-363E-4555-A4D7-2663E2BBA91F}" type="pres">
      <dgm:prSet presAssocID="{260D2236-F214-4E96-9C13-D70F8DF96C1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C0A9037-B3E7-4FB7-BD8F-03ED4AFA0B58}" type="pres">
      <dgm:prSet presAssocID="{260D2236-F214-4E96-9C13-D70F8DF96C1B}" presName="aSpace" presStyleCnt="0"/>
      <dgm:spPr/>
    </dgm:pt>
    <dgm:pt modelId="{0A597614-6035-410E-ADBA-68ABC72D29E8}" type="pres">
      <dgm:prSet presAssocID="{33A3CF75-00DE-43DC-9758-E68F135007AB}" presName="compNode" presStyleCnt="0"/>
      <dgm:spPr/>
    </dgm:pt>
    <dgm:pt modelId="{1136EBD1-686C-4F98-AFEA-768D0AD2B5E1}" type="pres">
      <dgm:prSet presAssocID="{33A3CF75-00DE-43DC-9758-E68F135007AB}" presName="noGeometry" presStyleCnt="0"/>
      <dgm:spPr/>
    </dgm:pt>
    <dgm:pt modelId="{D035D03F-569D-47F3-A0AE-E379C69FA3A3}" type="pres">
      <dgm:prSet presAssocID="{33A3CF75-00DE-43DC-9758-E68F135007AB}" presName="childTextVisible" presStyleLbl="bgAccFollowNode1" presStyleIdx="1" presStyleCnt="3">
        <dgm:presLayoutVars>
          <dgm:bulletEnabled val="1"/>
        </dgm:presLayoutVars>
      </dgm:prSet>
      <dgm:spPr/>
    </dgm:pt>
    <dgm:pt modelId="{B9CB9746-1514-477A-AB07-345199AAB00D}" type="pres">
      <dgm:prSet presAssocID="{33A3CF75-00DE-43DC-9758-E68F135007AB}" presName="childTextHidden" presStyleLbl="bgAccFollowNode1" presStyleIdx="1" presStyleCnt="3"/>
      <dgm:spPr/>
    </dgm:pt>
    <dgm:pt modelId="{866EA700-2E38-44B2-9A7F-B5482FDA396E}" type="pres">
      <dgm:prSet presAssocID="{33A3CF75-00DE-43DC-9758-E68F135007A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A6B889A-EDC7-400D-BF14-DD1D18AF1E7D}" type="pres">
      <dgm:prSet presAssocID="{33A3CF75-00DE-43DC-9758-E68F135007AB}" presName="aSpace" presStyleCnt="0"/>
      <dgm:spPr/>
    </dgm:pt>
    <dgm:pt modelId="{5307D0A2-C157-4A9C-A4B0-9364F6269012}" type="pres">
      <dgm:prSet presAssocID="{EDFC8B48-2550-4E48-9EA0-19F95AD5C8A5}" presName="compNode" presStyleCnt="0"/>
      <dgm:spPr/>
    </dgm:pt>
    <dgm:pt modelId="{E0D596C7-2E21-40AB-94B0-4DCB43F22A51}" type="pres">
      <dgm:prSet presAssocID="{EDFC8B48-2550-4E48-9EA0-19F95AD5C8A5}" presName="noGeometry" presStyleCnt="0"/>
      <dgm:spPr/>
    </dgm:pt>
    <dgm:pt modelId="{60FF71EB-4982-4553-B06C-D0620751FFBA}" type="pres">
      <dgm:prSet presAssocID="{EDFC8B48-2550-4E48-9EA0-19F95AD5C8A5}" presName="childTextVisible" presStyleLbl="bgAccFollowNode1" presStyleIdx="2" presStyleCnt="3">
        <dgm:presLayoutVars>
          <dgm:bulletEnabled val="1"/>
        </dgm:presLayoutVars>
      </dgm:prSet>
      <dgm:spPr/>
    </dgm:pt>
    <dgm:pt modelId="{301FCDFF-BA5E-4BCD-90C2-FC83C00FEBB7}" type="pres">
      <dgm:prSet presAssocID="{EDFC8B48-2550-4E48-9EA0-19F95AD5C8A5}" presName="childTextHidden" presStyleLbl="bgAccFollowNode1" presStyleIdx="2" presStyleCnt="3"/>
      <dgm:spPr/>
    </dgm:pt>
    <dgm:pt modelId="{557E66B6-EF56-41DF-9AF3-33AE0FD941B0}" type="pres">
      <dgm:prSet presAssocID="{EDFC8B48-2550-4E48-9EA0-19F95AD5C8A5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D918FE01-F368-492D-B647-1FC43D628A7E}" type="presOf" srcId="{33A3CF75-00DE-43DC-9758-E68F135007AB}" destId="{866EA700-2E38-44B2-9A7F-B5482FDA396E}" srcOrd="0" destOrd="0" presId="urn:microsoft.com/office/officeart/2005/8/layout/hProcess6"/>
    <dgm:cxn modelId="{2ACF3C31-7DF8-4683-B63A-8E283215700A}" srcId="{EDFC8B48-2550-4E48-9EA0-19F95AD5C8A5}" destId="{9640BD7A-37A3-48B9-ADBF-0461390773C4}" srcOrd="0" destOrd="0" parTransId="{374FDD9A-DE0B-47A1-8FA8-B0CBF93BEE14}" sibTransId="{5C10C2CD-7DAB-464B-8604-2EC835816607}"/>
    <dgm:cxn modelId="{7158D636-F86A-4711-A734-1C870B7E3AE1}" srcId="{260D2236-F214-4E96-9C13-D70F8DF96C1B}" destId="{0067250D-1ADD-419B-AD2E-A91B4F0ED3D9}" srcOrd="1" destOrd="0" parTransId="{4992D352-A413-48D8-BE97-E468C114574C}" sibTransId="{9A620EF2-2AFB-4BA7-A345-442D8C97AF62}"/>
    <dgm:cxn modelId="{8EF0173C-BF99-466D-ABBA-AEBD3840529B}" type="presOf" srcId="{EDFC8B48-2550-4E48-9EA0-19F95AD5C8A5}" destId="{557E66B6-EF56-41DF-9AF3-33AE0FD941B0}" srcOrd="0" destOrd="0" presId="urn:microsoft.com/office/officeart/2005/8/layout/hProcess6"/>
    <dgm:cxn modelId="{1254675C-1570-4C08-9A6D-D70FB0B57614}" type="presOf" srcId="{0067250D-1ADD-419B-AD2E-A91B4F0ED3D9}" destId="{7DA152E7-098F-49A6-ADCF-03BAF4A2D933}" srcOrd="1" destOrd="1" presId="urn:microsoft.com/office/officeart/2005/8/layout/hProcess6"/>
    <dgm:cxn modelId="{48034961-4755-43B2-9AE8-54837DE3F7FA}" srcId="{64F3D541-B66C-4943-A523-EFECB7DC668C}" destId="{33A3CF75-00DE-43DC-9758-E68F135007AB}" srcOrd="1" destOrd="0" parTransId="{D36DA76B-447B-4D7F-9179-2639515F4CA6}" sibTransId="{68A69F8D-9528-4272-80E5-EAA2BE92F4E1}"/>
    <dgm:cxn modelId="{EE8D7447-CE37-465E-ADCF-1F596338D71D}" srcId="{33A3CF75-00DE-43DC-9758-E68F135007AB}" destId="{7E337BFD-392C-4266-B53C-88EA11B8EBA4}" srcOrd="2" destOrd="0" parTransId="{8248612C-3DC3-4B75-BDBF-F623AB2B266E}" sibTransId="{EF69FBB4-B411-49B4-AB43-3680CE2860E2}"/>
    <dgm:cxn modelId="{F29C5947-C871-4CE1-A995-DE6483322094}" type="presOf" srcId="{9640BD7A-37A3-48B9-ADBF-0461390773C4}" destId="{301FCDFF-BA5E-4BCD-90C2-FC83C00FEBB7}" srcOrd="1" destOrd="0" presId="urn:microsoft.com/office/officeart/2005/8/layout/hProcess6"/>
    <dgm:cxn modelId="{4B43D769-7ACC-45AB-AC6A-3EF71B813ADB}" type="presOf" srcId="{64F3D541-B66C-4943-A523-EFECB7DC668C}" destId="{99E4B7AE-098F-413A-97A8-BB28E9C680BA}" srcOrd="0" destOrd="0" presId="urn:microsoft.com/office/officeart/2005/8/layout/hProcess6"/>
    <dgm:cxn modelId="{556CE84B-5130-4A78-B77A-E6E29F1A6586}" type="presOf" srcId="{7E337BFD-392C-4266-B53C-88EA11B8EBA4}" destId="{B9CB9746-1514-477A-AB07-345199AAB00D}" srcOrd="1" destOrd="2" presId="urn:microsoft.com/office/officeart/2005/8/layout/hProcess6"/>
    <dgm:cxn modelId="{E364274F-F2DF-4975-A755-B9A4B01ECFEB}" type="presOf" srcId="{DD0C1653-D736-4CC2-9BA7-0F991042CF8F}" destId="{B9CB9746-1514-477A-AB07-345199AAB00D}" srcOrd="1" destOrd="0" presId="urn:microsoft.com/office/officeart/2005/8/layout/hProcess6"/>
    <dgm:cxn modelId="{E286AB71-151B-44D7-8233-56999FCDECE4}" srcId="{33A3CF75-00DE-43DC-9758-E68F135007AB}" destId="{8C4ED512-7511-4636-9828-0F5C69206F85}" srcOrd="1" destOrd="0" parTransId="{F9F388CF-1E06-4015-A09C-BF3381F9ACF9}" sibTransId="{82DB87BD-1F7D-4BED-86FF-F0CC46574FD5}"/>
    <dgm:cxn modelId="{FEF76656-8DB2-4C87-B9F6-AB4D972431E8}" type="presOf" srcId="{7E337BFD-392C-4266-B53C-88EA11B8EBA4}" destId="{D035D03F-569D-47F3-A0AE-E379C69FA3A3}" srcOrd="0" destOrd="2" presId="urn:microsoft.com/office/officeart/2005/8/layout/hProcess6"/>
    <dgm:cxn modelId="{90C80C9F-FFE5-4F17-8AED-D3A4C2B80774}" type="presOf" srcId="{0067250D-1ADD-419B-AD2E-A91B4F0ED3D9}" destId="{60EAD4CF-66B5-44DD-BA91-BA8B4DA7214A}" srcOrd="0" destOrd="1" presId="urn:microsoft.com/office/officeart/2005/8/layout/hProcess6"/>
    <dgm:cxn modelId="{F1ED05A3-0672-4703-A9DC-AE767D363448}" type="presOf" srcId="{59712DDA-30A1-4EF4-BF33-B63232C44E9A}" destId="{60EAD4CF-66B5-44DD-BA91-BA8B4DA7214A}" srcOrd="0" destOrd="0" presId="urn:microsoft.com/office/officeart/2005/8/layout/hProcess6"/>
    <dgm:cxn modelId="{812AE6A7-E354-4988-85C0-4C4B1BEB1698}" type="presOf" srcId="{8C4ED512-7511-4636-9828-0F5C69206F85}" destId="{D035D03F-569D-47F3-A0AE-E379C69FA3A3}" srcOrd="0" destOrd="1" presId="urn:microsoft.com/office/officeart/2005/8/layout/hProcess6"/>
    <dgm:cxn modelId="{DA4E25C1-2A76-4EE5-9714-40951A391E71}" type="presOf" srcId="{8C4ED512-7511-4636-9828-0F5C69206F85}" destId="{B9CB9746-1514-477A-AB07-345199AAB00D}" srcOrd="1" destOrd="1" presId="urn:microsoft.com/office/officeart/2005/8/layout/hProcess6"/>
    <dgm:cxn modelId="{54F204C3-FDD6-4271-ABAE-7EC6300EC453}" type="presOf" srcId="{260D2236-F214-4E96-9C13-D70F8DF96C1B}" destId="{4B1B3E45-363E-4555-A4D7-2663E2BBA91F}" srcOrd="0" destOrd="0" presId="urn:microsoft.com/office/officeart/2005/8/layout/hProcess6"/>
    <dgm:cxn modelId="{DD1A44D4-7381-470E-A889-796FC973A98A}" srcId="{64F3D541-B66C-4943-A523-EFECB7DC668C}" destId="{260D2236-F214-4E96-9C13-D70F8DF96C1B}" srcOrd="0" destOrd="0" parTransId="{61DF1A31-E7E4-48B7-85C1-5E13FC35D665}" sibTransId="{6780EAD5-6945-4860-8F5B-5151610E42BB}"/>
    <dgm:cxn modelId="{088DC2E0-5772-48E6-ACC0-1872672AD512}" srcId="{260D2236-F214-4E96-9C13-D70F8DF96C1B}" destId="{59712DDA-30A1-4EF4-BF33-B63232C44E9A}" srcOrd="0" destOrd="0" parTransId="{96FB42A7-590E-42AB-9E91-031918274672}" sibTransId="{EEA81BED-BE9E-43E7-8BBE-018189ED3DBD}"/>
    <dgm:cxn modelId="{04527BE1-3972-4D7F-9E2E-44A917E3ED94}" type="presOf" srcId="{59712DDA-30A1-4EF4-BF33-B63232C44E9A}" destId="{7DA152E7-098F-49A6-ADCF-03BAF4A2D933}" srcOrd="1" destOrd="0" presId="urn:microsoft.com/office/officeart/2005/8/layout/hProcess6"/>
    <dgm:cxn modelId="{8E3870ED-5DE8-44D9-A25F-0AFBB5BC3255}" srcId="{33A3CF75-00DE-43DC-9758-E68F135007AB}" destId="{DD0C1653-D736-4CC2-9BA7-0F991042CF8F}" srcOrd="0" destOrd="0" parTransId="{8F0245BF-E658-4AAF-BCA7-9FAB236A1BF0}" sibTransId="{6E53F4E1-1BF3-4D7F-BE72-7F3025F7798B}"/>
    <dgm:cxn modelId="{2E2473EF-E83B-4B83-A16D-F009992E016A}" type="presOf" srcId="{DD0C1653-D736-4CC2-9BA7-0F991042CF8F}" destId="{D035D03F-569D-47F3-A0AE-E379C69FA3A3}" srcOrd="0" destOrd="0" presId="urn:microsoft.com/office/officeart/2005/8/layout/hProcess6"/>
    <dgm:cxn modelId="{370A17F4-BABC-467A-BE74-76FE657FDEC1}" type="presOf" srcId="{9640BD7A-37A3-48B9-ADBF-0461390773C4}" destId="{60FF71EB-4982-4553-B06C-D0620751FFBA}" srcOrd="0" destOrd="0" presId="urn:microsoft.com/office/officeart/2005/8/layout/hProcess6"/>
    <dgm:cxn modelId="{FE8A74FD-17CC-40E6-9142-41C12DB58A40}" srcId="{64F3D541-B66C-4943-A523-EFECB7DC668C}" destId="{EDFC8B48-2550-4E48-9EA0-19F95AD5C8A5}" srcOrd="2" destOrd="0" parTransId="{3F4F94DC-BCB1-4FEC-80F9-8FFFF573C7C4}" sibTransId="{4F3F47FC-965C-4F7C-8D6A-643A4B64EE36}"/>
    <dgm:cxn modelId="{9B98CC61-954D-4ADE-828B-65B9E5C46526}" type="presParOf" srcId="{99E4B7AE-098F-413A-97A8-BB28E9C680BA}" destId="{1A8C6DB8-599B-4243-AB93-89AB8FAB617E}" srcOrd="0" destOrd="0" presId="urn:microsoft.com/office/officeart/2005/8/layout/hProcess6"/>
    <dgm:cxn modelId="{88339B9C-20B3-45A3-A8C9-3C90E22A9C9E}" type="presParOf" srcId="{1A8C6DB8-599B-4243-AB93-89AB8FAB617E}" destId="{B4F90AB2-C7A7-412C-AFB0-65E180D7B39C}" srcOrd="0" destOrd="0" presId="urn:microsoft.com/office/officeart/2005/8/layout/hProcess6"/>
    <dgm:cxn modelId="{A3A560C8-748C-4E03-A483-C7F96DDEBE6B}" type="presParOf" srcId="{1A8C6DB8-599B-4243-AB93-89AB8FAB617E}" destId="{60EAD4CF-66B5-44DD-BA91-BA8B4DA7214A}" srcOrd="1" destOrd="0" presId="urn:microsoft.com/office/officeart/2005/8/layout/hProcess6"/>
    <dgm:cxn modelId="{47F1D46C-139D-407D-9D3B-504C34C1BC08}" type="presParOf" srcId="{1A8C6DB8-599B-4243-AB93-89AB8FAB617E}" destId="{7DA152E7-098F-49A6-ADCF-03BAF4A2D933}" srcOrd="2" destOrd="0" presId="urn:microsoft.com/office/officeart/2005/8/layout/hProcess6"/>
    <dgm:cxn modelId="{3636941E-E4F5-4646-9C2A-044D0DE45649}" type="presParOf" srcId="{1A8C6DB8-599B-4243-AB93-89AB8FAB617E}" destId="{4B1B3E45-363E-4555-A4D7-2663E2BBA91F}" srcOrd="3" destOrd="0" presId="urn:microsoft.com/office/officeart/2005/8/layout/hProcess6"/>
    <dgm:cxn modelId="{7B078AD2-24A9-45F3-BDCE-FF03262BBF82}" type="presParOf" srcId="{99E4B7AE-098F-413A-97A8-BB28E9C680BA}" destId="{2C0A9037-B3E7-4FB7-BD8F-03ED4AFA0B58}" srcOrd="1" destOrd="0" presId="urn:microsoft.com/office/officeart/2005/8/layout/hProcess6"/>
    <dgm:cxn modelId="{D73D2736-E807-46F3-BD91-C5FA564481BC}" type="presParOf" srcId="{99E4B7AE-098F-413A-97A8-BB28E9C680BA}" destId="{0A597614-6035-410E-ADBA-68ABC72D29E8}" srcOrd="2" destOrd="0" presId="urn:microsoft.com/office/officeart/2005/8/layout/hProcess6"/>
    <dgm:cxn modelId="{8BEB651B-E71B-464F-B357-2AD146851048}" type="presParOf" srcId="{0A597614-6035-410E-ADBA-68ABC72D29E8}" destId="{1136EBD1-686C-4F98-AFEA-768D0AD2B5E1}" srcOrd="0" destOrd="0" presId="urn:microsoft.com/office/officeart/2005/8/layout/hProcess6"/>
    <dgm:cxn modelId="{00EE5185-11CC-4051-A9D5-F27239B95964}" type="presParOf" srcId="{0A597614-6035-410E-ADBA-68ABC72D29E8}" destId="{D035D03F-569D-47F3-A0AE-E379C69FA3A3}" srcOrd="1" destOrd="0" presId="urn:microsoft.com/office/officeart/2005/8/layout/hProcess6"/>
    <dgm:cxn modelId="{CCEF0898-E55F-4F33-AEC0-8FB05905103E}" type="presParOf" srcId="{0A597614-6035-410E-ADBA-68ABC72D29E8}" destId="{B9CB9746-1514-477A-AB07-345199AAB00D}" srcOrd="2" destOrd="0" presId="urn:microsoft.com/office/officeart/2005/8/layout/hProcess6"/>
    <dgm:cxn modelId="{6A13772A-F94A-4A65-9F14-6D66302A41FF}" type="presParOf" srcId="{0A597614-6035-410E-ADBA-68ABC72D29E8}" destId="{866EA700-2E38-44B2-9A7F-B5482FDA396E}" srcOrd="3" destOrd="0" presId="urn:microsoft.com/office/officeart/2005/8/layout/hProcess6"/>
    <dgm:cxn modelId="{EDE7210C-36DE-4078-A395-A1E034D6FE7C}" type="presParOf" srcId="{99E4B7AE-098F-413A-97A8-BB28E9C680BA}" destId="{1A6B889A-EDC7-400D-BF14-DD1D18AF1E7D}" srcOrd="3" destOrd="0" presId="urn:microsoft.com/office/officeart/2005/8/layout/hProcess6"/>
    <dgm:cxn modelId="{8FBC2AB4-E6AD-443B-AC0A-B912340E1ACC}" type="presParOf" srcId="{99E4B7AE-098F-413A-97A8-BB28E9C680BA}" destId="{5307D0A2-C157-4A9C-A4B0-9364F6269012}" srcOrd="4" destOrd="0" presId="urn:microsoft.com/office/officeart/2005/8/layout/hProcess6"/>
    <dgm:cxn modelId="{43DE673D-C023-45FE-BA07-C956C4B546ED}" type="presParOf" srcId="{5307D0A2-C157-4A9C-A4B0-9364F6269012}" destId="{E0D596C7-2E21-40AB-94B0-4DCB43F22A51}" srcOrd="0" destOrd="0" presId="urn:microsoft.com/office/officeart/2005/8/layout/hProcess6"/>
    <dgm:cxn modelId="{F0F41DFB-1CD2-4E6A-BE90-01B28D370CE3}" type="presParOf" srcId="{5307D0A2-C157-4A9C-A4B0-9364F6269012}" destId="{60FF71EB-4982-4553-B06C-D0620751FFBA}" srcOrd="1" destOrd="0" presId="urn:microsoft.com/office/officeart/2005/8/layout/hProcess6"/>
    <dgm:cxn modelId="{FEF068F4-D91D-44BB-955C-4D97098B374C}" type="presParOf" srcId="{5307D0A2-C157-4A9C-A4B0-9364F6269012}" destId="{301FCDFF-BA5E-4BCD-90C2-FC83C00FEBB7}" srcOrd="2" destOrd="0" presId="urn:microsoft.com/office/officeart/2005/8/layout/hProcess6"/>
    <dgm:cxn modelId="{48EF377B-A113-48C8-A5B1-B2E1639B7388}" type="presParOf" srcId="{5307D0A2-C157-4A9C-A4B0-9364F6269012}" destId="{557E66B6-EF56-41DF-9AF3-33AE0FD941B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F3D541-B66C-4943-A523-EFECB7DC668C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0D2236-F214-4E96-9C13-D70F8DF96C1B}">
      <dgm:prSet phldrT="[Text]"/>
      <dgm:spPr/>
      <dgm:t>
        <a:bodyPr/>
        <a:lstStyle/>
        <a:p>
          <a:r>
            <a:rPr lang="en-US" dirty="0"/>
            <a:t>Round 2</a:t>
          </a:r>
        </a:p>
      </dgm:t>
    </dgm:pt>
    <dgm:pt modelId="{61DF1A31-E7E4-48B7-85C1-5E13FC35D665}" type="parTrans" cxnId="{DD1A44D4-7381-470E-A889-796FC973A98A}">
      <dgm:prSet/>
      <dgm:spPr/>
      <dgm:t>
        <a:bodyPr/>
        <a:lstStyle/>
        <a:p>
          <a:endParaRPr lang="en-US"/>
        </a:p>
      </dgm:t>
    </dgm:pt>
    <dgm:pt modelId="{6780EAD5-6945-4860-8F5B-5151610E42BB}" type="sibTrans" cxnId="{DD1A44D4-7381-470E-A889-796FC973A98A}">
      <dgm:prSet/>
      <dgm:spPr/>
      <dgm:t>
        <a:bodyPr/>
        <a:lstStyle/>
        <a:p>
          <a:endParaRPr lang="en-US"/>
        </a:p>
      </dgm:t>
    </dgm:pt>
    <dgm:pt modelId="{59712DDA-30A1-4EF4-BF33-B63232C44E9A}">
      <dgm:prSet phldrT="[Text]"/>
      <dgm:spPr/>
      <dgm:t>
        <a:bodyPr/>
        <a:lstStyle/>
        <a:p>
          <a:r>
            <a:rPr lang="en-US" dirty="0"/>
            <a:t>Open December</a:t>
          </a:r>
        </a:p>
      </dgm:t>
    </dgm:pt>
    <dgm:pt modelId="{96FB42A7-590E-42AB-9E91-031918274672}" type="parTrans" cxnId="{088DC2E0-5772-48E6-ACC0-1872672AD512}">
      <dgm:prSet/>
      <dgm:spPr/>
      <dgm:t>
        <a:bodyPr/>
        <a:lstStyle/>
        <a:p>
          <a:endParaRPr lang="en-US"/>
        </a:p>
      </dgm:t>
    </dgm:pt>
    <dgm:pt modelId="{EEA81BED-BE9E-43E7-8BBE-018189ED3DBD}" type="sibTrans" cxnId="{088DC2E0-5772-48E6-ACC0-1872672AD512}">
      <dgm:prSet/>
      <dgm:spPr/>
      <dgm:t>
        <a:bodyPr/>
        <a:lstStyle/>
        <a:p>
          <a:endParaRPr lang="en-US"/>
        </a:p>
      </dgm:t>
    </dgm:pt>
    <dgm:pt modelId="{0067250D-1ADD-419B-AD2E-A91B4F0ED3D9}">
      <dgm:prSet phldrT="[Text]"/>
      <dgm:spPr/>
      <dgm:t>
        <a:bodyPr/>
        <a:lstStyle/>
        <a:p>
          <a:r>
            <a:rPr lang="en-US" dirty="0"/>
            <a:t>Closed March 1, 2024</a:t>
          </a:r>
        </a:p>
      </dgm:t>
    </dgm:pt>
    <dgm:pt modelId="{4992D352-A413-48D8-BE97-E468C114574C}" type="parTrans" cxnId="{7158D636-F86A-4711-A734-1C870B7E3AE1}">
      <dgm:prSet/>
      <dgm:spPr/>
      <dgm:t>
        <a:bodyPr/>
        <a:lstStyle/>
        <a:p>
          <a:endParaRPr lang="en-US"/>
        </a:p>
      </dgm:t>
    </dgm:pt>
    <dgm:pt modelId="{9A620EF2-2AFB-4BA7-A345-442D8C97AF62}" type="sibTrans" cxnId="{7158D636-F86A-4711-A734-1C870B7E3AE1}">
      <dgm:prSet/>
      <dgm:spPr/>
      <dgm:t>
        <a:bodyPr/>
        <a:lstStyle/>
        <a:p>
          <a:endParaRPr lang="en-US"/>
        </a:p>
      </dgm:t>
    </dgm:pt>
    <dgm:pt modelId="{33A3CF75-00DE-43DC-9758-E68F135007AB}">
      <dgm:prSet phldrT="[Text]"/>
      <dgm:spPr/>
      <dgm:t>
        <a:bodyPr/>
        <a:lstStyle/>
        <a:p>
          <a:r>
            <a:rPr lang="en-US" dirty="0"/>
            <a:t>Round 2</a:t>
          </a:r>
        </a:p>
      </dgm:t>
    </dgm:pt>
    <dgm:pt modelId="{D36DA76B-447B-4D7F-9179-2639515F4CA6}" type="parTrans" cxnId="{48034961-4755-43B2-9AE8-54837DE3F7FA}">
      <dgm:prSet/>
      <dgm:spPr/>
      <dgm:t>
        <a:bodyPr/>
        <a:lstStyle/>
        <a:p>
          <a:endParaRPr lang="en-US"/>
        </a:p>
      </dgm:t>
    </dgm:pt>
    <dgm:pt modelId="{68A69F8D-9528-4272-80E5-EAA2BE92F4E1}" type="sibTrans" cxnId="{48034961-4755-43B2-9AE8-54837DE3F7FA}">
      <dgm:prSet/>
      <dgm:spPr/>
      <dgm:t>
        <a:bodyPr/>
        <a:lstStyle/>
        <a:p>
          <a:endParaRPr lang="en-US"/>
        </a:p>
      </dgm:t>
    </dgm:pt>
    <dgm:pt modelId="{DD0C1653-D736-4CC2-9BA7-0F991042CF8F}">
      <dgm:prSet phldrT="[Text]"/>
      <dgm:spPr/>
      <dgm:t>
        <a:bodyPr/>
        <a:lstStyle/>
        <a:p>
          <a:r>
            <a:rPr lang="en-US" dirty="0"/>
            <a:t>Rolling reviews </a:t>
          </a:r>
        </a:p>
      </dgm:t>
    </dgm:pt>
    <dgm:pt modelId="{8F0245BF-E658-4AAF-BCA7-9FAB236A1BF0}" type="parTrans" cxnId="{8E3870ED-5DE8-44D9-A25F-0AFBB5BC3255}">
      <dgm:prSet/>
      <dgm:spPr/>
      <dgm:t>
        <a:bodyPr/>
        <a:lstStyle/>
        <a:p>
          <a:endParaRPr lang="en-US"/>
        </a:p>
      </dgm:t>
    </dgm:pt>
    <dgm:pt modelId="{6E53F4E1-1BF3-4D7F-BE72-7F3025F7798B}" type="sibTrans" cxnId="{8E3870ED-5DE8-44D9-A25F-0AFBB5BC3255}">
      <dgm:prSet/>
      <dgm:spPr/>
      <dgm:t>
        <a:bodyPr/>
        <a:lstStyle/>
        <a:p>
          <a:endParaRPr lang="en-US"/>
        </a:p>
      </dgm:t>
    </dgm:pt>
    <dgm:pt modelId="{8C4ED512-7511-4636-9828-0F5C69206F85}">
      <dgm:prSet phldrT="[Text]"/>
      <dgm:spPr/>
      <dgm:t>
        <a:bodyPr/>
        <a:lstStyle/>
        <a:p>
          <a:r>
            <a:rPr lang="en-US" dirty="0"/>
            <a:t>Last reviews March 29,  2024</a:t>
          </a:r>
        </a:p>
      </dgm:t>
    </dgm:pt>
    <dgm:pt modelId="{F9F388CF-1E06-4015-A09C-BF3381F9ACF9}" type="parTrans" cxnId="{E286AB71-151B-44D7-8233-56999FCDECE4}">
      <dgm:prSet/>
      <dgm:spPr/>
      <dgm:t>
        <a:bodyPr/>
        <a:lstStyle/>
        <a:p>
          <a:endParaRPr lang="en-US"/>
        </a:p>
      </dgm:t>
    </dgm:pt>
    <dgm:pt modelId="{82DB87BD-1F7D-4BED-86FF-F0CC46574FD5}" type="sibTrans" cxnId="{E286AB71-151B-44D7-8233-56999FCDECE4}">
      <dgm:prSet/>
      <dgm:spPr/>
      <dgm:t>
        <a:bodyPr/>
        <a:lstStyle/>
        <a:p>
          <a:endParaRPr lang="en-US"/>
        </a:p>
      </dgm:t>
    </dgm:pt>
    <dgm:pt modelId="{EDFC8B48-2550-4E48-9EA0-19F95AD5C8A5}">
      <dgm:prSet phldrT="[Text]"/>
      <dgm:spPr/>
      <dgm:t>
        <a:bodyPr/>
        <a:lstStyle/>
        <a:p>
          <a:r>
            <a:rPr lang="en-US" dirty="0"/>
            <a:t>Round 2</a:t>
          </a:r>
        </a:p>
      </dgm:t>
    </dgm:pt>
    <dgm:pt modelId="{3F4F94DC-BCB1-4FEC-80F9-8FFFF573C7C4}" type="parTrans" cxnId="{FE8A74FD-17CC-40E6-9142-41C12DB58A40}">
      <dgm:prSet/>
      <dgm:spPr/>
      <dgm:t>
        <a:bodyPr/>
        <a:lstStyle/>
        <a:p>
          <a:endParaRPr lang="en-US"/>
        </a:p>
      </dgm:t>
    </dgm:pt>
    <dgm:pt modelId="{4F3F47FC-965C-4F7C-8D6A-643A4B64EE36}" type="sibTrans" cxnId="{FE8A74FD-17CC-40E6-9142-41C12DB58A40}">
      <dgm:prSet/>
      <dgm:spPr/>
      <dgm:t>
        <a:bodyPr/>
        <a:lstStyle/>
        <a:p>
          <a:endParaRPr lang="en-US"/>
        </a:p>
      </dgm:t>
    </dgm:pt>
    <dgm:pt modelId="{9640BD7A-37A3-48B9-ADBF-0461390773C4}">
      <dgm:prSet phldrT="[Text]"/>
      <dgm:spPr/>
      <dgm:t>
        <a:bodyPr/>
        <a:lstStyle/>
        <a:p>
          <a:r>
            <a:rPr lang="en-US" dirty="0"/>
            <a:t>Official Award acknowledgements in April  for Round 1 and 2 Awardees</a:t>
          </a:r>
        </a:p>
      </dgm:t>
    </dgm:pt>
    <dgm:pt modelId="{374FDD9A-DE0B-47A1-8FA8-B0CBF93BEE14}" type="parTrans" cxnId="{2ACF3C31-7DF8-4683-B63A-8E283215700A}">
      <dgm:prSet/>
      <dgm:spPr/>
      <dgm:t>
        <a:bodyPr/>
        <a:lstStyle/>
        <a:p>
          <a:endParaRPr lang="en-US"/>
        </a:p>
      </dgm:t>
    </dgm:pt>
    <dgm:pt modelId="{5C10C2CD-7DAB-464B-8604-2EC835816607}" type="sibTrans" cxnId="{2ACF3C31-7DF8-4683-B63A-8E283215700A}">
      <dgm:prSet/>
      <dgm:spPr/>
      <dgm:t>
        <a:bodyPr/>
        <a:lstStyle/>
        <a:p>
          <a:endParaRPr lang="en-US"/>
        </a:p>
      </dgm:t>
    </dgm:pt>
    <dgm:pt modelId="{7E337BFD-392C-4266-B53C-88EA11B8EBA4}">
      <dgm:prSet phldrT="[Text]"/>
      <dgm:spPr/>
      <dgm:t>
        <a:bodyPr/>
        <a:lstStyle/>
        <a:p>
          <a:r>
            <a:rPr lang="en-US" dirty="0"/>
            <a:t>Final Determination of Awards from round 2 March/April</a:t>
          </a:r>
        </a:p>
      </dgm:t>
    </dgm:pt>
    <dgm:pt modelId="{8248612C-3DC3-4B75-BDBF-F623AB2B266E}" type="parTrans" cxnId="{EE8D7447-CE37-465E-ADCF-1F596338D71D}">
      <dgm:prSet/>
      <dgm:spPr/>
      <dgm:t>
        <a:bodyPr/>
        <a:lstStyle/>
        <a:p>
          <a:endParaRPr lang="en-US"/>
        </a:p>
      </dgm:t>
    </dgm:pt>
    <dgm:pt modelId="{EF69FBB4-B411-49B4-AB43-3680CE2860E2}" type="sibTrans" cxnId="{EE8D7447-CE37-465E-ADCF-1F596338D71D}">
      <dgm:prSet/>
      <dgm:spPr/>
      <dgm:t>
        <a:bodyPr/>
        <a:lstStyle/>
        <a:p>
          <a:endParaRPr lang="en-US"/>
        </a:p>
      </dgm:t>
    </dgm:pt>
    <dgm:pt modelId="{99E4B7AE-098F-413A-97A8-BB28E9C680BA}" type="pres">
      <dgm:prSet presAssocID="{64F3D541-B66C-4943-A523-EFECB7DC668C}" presName="theList" presStyleCnt="0">
        <dgm:presLayoutVars>
          <dgm:dir/>
          <dgm:animLvl val="lvl"/>
          <dgm:resizeHandles val="exact"/>
        </dgm:presLayoutVars>
      </dgm:prSet>
      <dgm:spPr/>
    </dgm:pt>
    <dgm:pt modelId="{1A8C6DB8-599B-4243-AB93-89AB8FAB617E}" type="pres">
      <dgm:prSet presAssocID="{260D2236-F214-4E96-9C13-D70F8DF96C1B}" presName="compNode" presStyleCnt="0"/>
      <dgm:spPr/>
    </dgm:pt>
    <dgm:pt modelId="{B4F90AB2-C7A7-412C-AFB0-65E180D7B39C}" type="pres">
      <dgm:prSet presAssocID="{260D2236-F214-4E96-9C13-D70F8DF96C1B}" presName="noGeometry" presStyleCnt="0"/>
      <dgm:spPr/>
    </dgm:pt>
    <dgm:pt modelId="{60EAD4CF-66B5-44DD-BA91-BA8B4DA7214A}" type="pres">
      <dgm:prSet presAssocID="{260D2236-F214-4E96-9C13-D70F8DF96C1B}" presName="childTextVisible" presStyleLbl="bgAccFollowNode1" presStyleIdx="0" presStyleCnt="3">
        <dgm:presLayoutVars>
          <dgm:bulletEnabled val="1"/>
        </dgm:presLayoutVars>
      </dgm:prSet>
      <dgm:spPr/>
    </dgm:pt>
    <dgm:pt modelId="{7DA152E7-098F-49A6-ADCF-03BAF4A2D933}" type="pres">
      <dgm:prSet presAssocID="{260D2236-F214-4E96-9C13-D70F8DF96C1B}" presName="childTextHidden" presStyleLbl="bgAccFollowNode1" presStyleIdx="0" presStyleCnt="3"/>
      <dgm:spPr/>
    </dgm:pt>
    <dgm:pt modelId="{4B1B3E45-363E-4555-A4D7-2663E2BBA91F}" type="pres">
      <dgm:prSet presAssocID="{260D2236-F214-4E96-9C13-D70F8DF96C1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C0A9037-B3E7-4FB7-BD8F-03ED4AFA0B58}" type="pres">
      <dgm:prSet presAssocID="{260D2236-F214-4E96-9C13-D70F8DF96C1B}" presName="aSpace" presStyleCnt="0"/>
      <dgm:spPr/>
    </dgm:pt>
    <dgm:pt modelId="{0A597614-6035-410E-ADBA-68ABC72D29E8}" type="pres">
      <dgm:prSet presAssocID="{33A3CF75-00DE-43DC-9758-E68F135007AB}" presName="compNode" presStyleCnt="0"/>
      <dgm:spPr/>
    </dgm:pt>
    <dgm:pt modelId="{1136EBD1-686C-4F98-AFEA-768D0AD2B5E1}" type="pres">
      <dgm:prSet presAssocID="{33A3CF75-00DE-43DC-9758-E68F135007AB}" presName="noGeometry" presStyleCnt="0"/>
      <dgm:spPr/>
    </dgm:pt>
    <dgm:pt modelId="{D035D03F-569D-47F3-A0AE-E379C69FA3A3}" type="pres">
      <dgm:prSet presAssocID="{33A3CF75-00DE-43DC-9758-E68F135007AB}" presName="childTextVisible" presStyleLbl="bgAccFollowNode1" presStyleIdx="1" presStyleCnt="3">
        <dgm:presLayoutVars>
          <dgm:bulletEnabled val="1"/>
        </dgm:presLayoutVars>
      </dgm:prSet>
      <dgm:spPr/>
    </dgm:pt>
    <dgm:pt modelId="{B9CB9746-1514-477A-AB07-345199AAB00D}" type="pres">
      <dgm:prSet presAssocID="{33A3CF75-00DE-43DC-9758-E68F135007AB}" presName="childTextHidden" presStyleLbl="bgAccFollowNode1" presStyleIdx="1" presStyleCnt="3"/>
      <dgm:spPr/>
    </dgm:pt>
    <dgm:pt modelId="{866EA700-2E38-44B2-9A7F-B5482FDA396E}" type="pres">
      <dgm:prSet presAssocID="{33A3CF75-00DE-43DC-9758-E68F135007A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A6B889A-EDC7-400D-BF14-DD1D18AF1E7D}" type="pres">
      <dgm:prSet presAssocID="{33A3CF75-00DE-43DC-9758-E68F135007AB}" presName="aSpace" presStyleCnt="0"/>
      <dgm:spPr/>
    </dgm:pt>
    <dgm:pt modelId="{5307D0A2-C157-4A9C-A4B0-9364F6269012}" type="pres">
      <dgm:prSet presAssocID="{EDFC8B48-2550-4E48-9EA0-19F95AD5C8A5}" presName="compNode" presStyleCnt="0"/>
      <dgm:spPr/>
    </dgm:pt>
    <dgm:pt modelId="{E0D596C7-2E21-40AB-94B0-4DCB43F22A51}" type="pres">
      <dgm:prSet presAssocID="{EDFC8B48-2550-4E48-9EA0-19F95AD5C8A5}" presName="noGeometry" presStyleCnt="0"/>
      <dgm:spPr/>
    </dgm:pt>
    <dgm:pt modelId="{60FF71EB-4982-4553-B06C-D0620751FFBA}" type="pres">
      <dgm:prSet presAssocID="{EDFC8B48-2550-4E48-9EA0-19F95AD5C8A5}" presName="childTextVisible" presStyleLbl="bgAccFollowNode1" presStyleIdx="2" presStyleCnt="3">
        <dgm:presLayoutVars>
          <dgm:bulletEnabled val="1"/>
        </dgm:presLayoutVars>
      </dgm:prSet>
      <dgm:spPr/>
    </dgm:pt>
    <dgm:pt modelId="{301FCDFF-BA5E-4BCD-90C2-FC83C00FEBB7}" type="pres">
      <dgm:prSet presAssocID="{EDFC8B48-2550-4E48-9EA0-19F95AD5C8A5}" presName="childTextHidden" presStyleLbl="bgAccFollowNode1" presStyleIdx="2" presStyleCnt="3"/>
      <dgm:spPr/>
    </dgm:pt>
    <dgm:pt modelId="{557E66B6-EF56-41DF-9AF3-33AE0FD941B0}" type="pres">
      <dgm:prSet presAssocID="{EDFC8B48-2550-4E48-9EA0-19F95AD5C8A5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D918FE01-F368-492D-B647-1FC43D628A7E}" type="presOf" srcId="{33A3CF75-00DE-43DC-9758-E68F135007AB}" destId="{866EA700-2E38-44B2-9A7F-B5482FDA396E}" srcOrd="0" destOrd="0" presId="urn:microsoft.com/office/officeart/2005/8/layout/hProcess6"/>
    <dgm:cxn modelId="{2ACF3C31-7DF8-4683-B63A-8E283215700A}" srcId="{EDFC8B48-2550-4E48-9EA0-19F95AD5C8A5}" destId="{9640BD7A-37A3-48B9-ADBF-0461390773C4}" srcOrd="0" destOrd="0" parTransId="{374FDD9A-DE0B-47A1-8FA8-B0CBF93BEE14}" sibTransId="{5C10C2CD-7DAB-464B-8604-2EC835816607}"/>
    <dgm:cxn modelId="{7158D636-F86A-4711-A734-1C870B7E3AE1}" srcId="{260D2236-F214-4E96-9C13-D70F8DF96C1B}" destId="{0067250D-1ADD-419B-AD2E-A91B4F0ED3D9}" srcOrd="1" destOrd="0" parTransId="{4992D352-A413-48D8-BE97-E468C114574C}" sibTransId="{9A620EF2-2AFB-4BA7-A345-442D8C97AF62}"/>
    <dgm:cxn modelId="{8EF0173C-BF99-466D-ABBA-AEBD3840529B}" type="presOf" srcId="{EDFC8B48-2550-4E48-9EA0-19F95AD5C8A5}" destId="{557E66B6-EF56-41DF-9AF3-33AE0FD941B0}" srcOrd="0" destOrd="0" presId="urn:microsoft.com/office/officeart/2005/8/layout/hProcess6"/>
    <dgm:cxn modelId="{1254675C-1570-4C08-9A6D-D70FB0B57614}" type="presOf" srcId="{0067250D-1ADD-419B-AD2E-A91B4F0ED3D9}" destId="{7DA152E7-098F-49A6-ADCF-03BAF4A2D933}" srcOrd="1" destOrd="1" presId="urn:microsoft.com/office/officeart/2005/8/layout/hProcess6"/>
    <dgm:cxn modelId="{48034961-4755-43B2-9AE8-54837DE3F7FA}" srcId="{64F3D541-B66C-4943-A523-EFECB7DC668C}" destId="{33A3CF75-00DE-43DC-9758-E68F135007AB}" srcOrd="1" destOrd="0" parTransId="{D36DA76B-447B-4D7F-9179-2639515F4CA6}" sibTransId="{68A69F8D-9528-4272-80E5-EAA2BE92F4E1}"/>
    <dgm:cxn modelId="{EE8D7447-CE37-465E-ADCF-1F596338D71D}" srcId="{33A3CF75-00DE-43DC-9758-E68F135007AB}" destId="{7E337BFD-392C-4266-B53C-88EA11B8EBA4}" srcOrd="2" destOrd="0" parTransId="{8248612C-3DC3-4B75-BDBF-F623AB2B266E}" sibTransId="{EF69FBB4-B411-49B4-AB43-3680CE2860E2}"/>
    <dgm:cxn modelId="{F29C5947-C871-4CE1-A995-DE6483322094}" type="presOf" srcId="{9640BD7A-37A3-48B9-ADBF-0461390773C4}" destId="{301FCDFF-BA5E-4BCD-90C2-FC83C00FEBB7}" srcOrd="1" destOrd="0" presId="urn:microsoft.com/office/officeart/2005/8/layout/hProcess6"/>
    <dgm:cxn modelId="{4B43D769-7ACC-45AB-AC6A-3EF71B813ADB}" type="presOf" srcId="{64F3D541-B66C-4943-A523-EFECB7DC668C}" destId="{99E4B7AE-098F-413A-97A8-BB28E9C680BA}" srcOrd="0" destOrd="0" presId="urn:microsoft.com/office/officeart/2005/8/layout/hProcess6"/>
    <dgm:cxn modelId="{556CE84B-5130-4A78-B77A-E6E29F1A6586}" type="presOf" srcId="{7E337BFD-392C-4266-B53C-88EA11B8EBA4}" destId="{B9CB9746-1514-477A-AB07-345199AAB00D}" srcOrd="1" destOrd="2" presId="urn:microsoft.com/office/officeart/2005/8/layout/hProcess6"/>
    <dgm:cxn modelId="{E364274F-F2DF-4975-A755-B9A4B01ECFEB}" type="presOf" srcId="{DD0C1653-D736-4CC2-9BA7-0F991042CF8F}" destId="{B9CB9746-1514-477A-AB07-345199AAB00D}" srcOrd="1" destOrd="0" presId="urn:microsoft.com/office/officeart/2005/8/layout/hProcess6"/>
    <dgm:cxn modelId="{E286AB71-151B-44D7-8233-56999FCDECE4}" srcId="{33A3CF75-00DE-43DC-9758-E68F135007AB}" destId="{8C4ED512-7511-4636-9828-0F5C69206F85}" srcOrd="1" destOrd="0" parTransId="{F9F388CF-1E06-4015-A09C-BF3381F9ACF9}" sibTransId="{82DB87BD-1F7D-4BED-86FF-F0CC46574FD5}"/>
    <dgm:cxn modelId="{FEF76656-8DB2-4C87-B9F6-AB4D972431E8}" type="presOf" srcId="{7E337BFD-392C-4266-B53C-88EA11B8EBA4}" destId="{D035D03F-569D-47F3-A0AE-E379C69FA3A3}" srcOrd="0" destOrd="2" presId="urn:microsoft.com/office/officeart/2005/8/layout/hProcess6"/>
    <dgm:cxn modelId="{90C80C9F-FFE5-4F17-8AED-D3A4C2B80774}" type="presOf" srcId="{0067250D-1ADD-419B-AD2E-A91B4F0ED3D9}" destId="{60EAD4CF-66B5-44DD-BA91-BA8B4DA7214A}" srcOrd="0" destOrd="1" presId="urn:microsoft.com/office/officeart/2005/8/layout/hProcess6"/>
    <dgm:cxn modelId="{F1ED05A3-0672-4703-A9DC-AE767D363448}" type="presOf" srcId="{59712DDA-30A1-4EF4-BF33-B63232C44E9A}" destId="{60EAD4CF-66B5-44DD-BA91-BA8B4DA7214A}" srcOrd="0" destOrd="0" presId="urn:microsoft.com/office/officeart/2005/8/layout/hProcess6"/>
    <dgm:cxn modelId="{812AE6A7-E354-4988-85C0-4C4B1BEB1698}" type="presOf" srcId="{8C4ED512-7511-4636-9828-0F5C69206F85}" destId="{D035D03F-569D-47F3-A0AE-E379C69FA3A3}" srcOrd="0" destOrd="1" presId="urn:microsoft.com/office/officeart/2005/8/layout/hProcess6"/>
    <dgm:cxn modelId="{DA4E25C1-2A76-4EE5-9714-40951A391E71}" type="presOf" srcId="{8C4ED512-7511-4636-9828-0F5C69206F85}" destId="{B9CB9746-1514-477A-AB07-345199AAB00D}" srcOrd="1" destOrd="1" presId="urn:microsoft.com/office/officeart/2005/8/layout/hProcess6"/>
    <dgm:cxn modelId="{54F204C3-FDD6-4271-ABAE-7EC6300EC453}" type="presOf" srcId="{260D2236-F214-4E96-9C13-D70F8DF96C1B}" destId="{4B1B3E45-363E-4555-A4D7-2663E2BBA91F}" srcOrd="0" destOrd="0" presId="urn:microsoft.com/office/officeart/2005/8/layout/hProcess6"/>
    <dgm:cxn modelId="{DD1A44D4-7381-470E-A889-796FC973A98A}" srcId="{64F3D541-B66C-4943-A523-EFECB7DC668C}" destId="{260D2236-F214-4E96-9C13-D70F8DF96C1B}" srcOrd="0" destOrd="0" parTransId="{61DF1A31-E7E4-48B7-85C1-5E13FC35D665}" sibTransId="{6780EAD5-6945-4860-8F5B-5151610E42BB}"/>
    <dgm:cxn modelId="{088DC2E0-5772-48E6-ACC0-1872672AD512}" srcId="{260D2236-F214-4E96-9C13-D70F8DF96C1B}" destId="{59712DDA-30A1-4EF4-BF33-B63232C44E9A}" srcOrd="0" destOrd="0" parTransId="{96FB42A7-590E-42AB-9E91-031918274672}" sibTransId="{EEA81BED-BE9E-43E7-8BBE-018189ED3DBD}"/>
    <dgm:cxn modelId="{04527BE1-3972-4D7F-9E2E-44A917E3ED94}" type="presOf" srcId="{59712DDA-30A1-4EF4-BF33-B63232C44E9A}" destId="{7DA152E7-098F-49A6-ADCF-03BAF4A2D933}" srcOrd="1" destOrd="0" presId="urn:microsoft.com/office/officeart/2005/8/layout/hProcess6"/>
    <dgm:cxn modelId="{8E3870ED-5DE8-44D9-A25F-0AFBB5BC3255}" srcId="{33A3CF75-00DE-43DC-9758-E68F135007AB}" destId="{DD0C1653-D736-4CC2-9BA7-0F991042CF8F}" srcOrd="0" destOrd="0" parTransId="{8F0245BF-E658-4AAF-BCA7-9FAB236A1BF0}" sibTransId="{6E53F4E1-1BF3-4D7F-BE72-7F3025F7798B}"/>
    <dgm:cxn modelId="{2E2473EF-E83B-4B83-A16D-F009992E016A}" type="presOf" srcId="{DD0C1653-D736-4CC2-9BA7-0F991042CF8F}" destId="{D035D03F-569D-47F3-A0AE-E379C69FA3A3}" srcOrd="0" destOrd="0" presId="urn:microsoft.com/office/officeart/2005/8/layout/hProcess6"/>
    <dgm:cxn modelId="{370A17F4-BABC-467A-BE74-76FE657FDEC1}" type="presOf" srcId="{9640BD7A-37A3-48B9-ADBF-0461390773C4}" destId="{60FF71EB-4982-4553-B06C-D0620751FFBA}" srcOrd="0" destOrd="0" presId="urn:microsoft.com/office/officeart/2005/8/layout/hProcess6"/>
    <dgm:cxn modelId="{FE8A74FD-17CC-40E6-9142-41C12DB58A40}" srcId="{64F3D541-B66C-4943-A523-EFECB7DC668C}" destId="{EDFC8B48-2550-4E48-9EA0-19F95AD5C8A5}" srcOrd="2" destOrd="0" parTransId="{3F4F94DC-BCB1-4FEC-80F9-8FFFF573C7C4}" sibTransId="{4F3F47FC-965C-4F7C-8D6A-643A4B64EE36}"/>
    <dgm:cxn modelId="{9B98CC61-954D-4ADE-828B-65B9E5C46526}" type="presParOf" srcId="{99E4B7AE-098F-413A-97A8-BB28E9C680BA}" destId="{1A8C6DB8-599B-4243-AB93-89AB8FAB617E}" srcOrd="0" destOrd="0" presId="urn:microsoft.com/office/officeart/2005/8/layout/hProcess6"/>
    <dgm:cxn modelId="{88339B9C-20B3-45A3-A8C9-3C90E22A9C9E}" type="presParOf" srcId="{1A8C6DB8-599B-4243-AB93-89AB8FAB617E}" destId="{B4F90AB2-C7A7-412C-AFB0-65E180D7B39C}" srcOrd="0" destOrd="0" presId="urn:microsoft.com/office/officeart/2005/8/layout/hProcess6"/>
    <dgm:cxn modelId="{A3A560C8-748C-4E03-A483-C7F96DDEBE6B}" type="presParOf" srcId="{1A8C6DB8-599B-4243-AB93-89AB8FAB617E}" destId="{60EAD4CF-66B5-44DD-BA91-BA8B4DA7214A}" srcOrd="1" destOrd="0" presId="urn:microsoft.com/office/officeart/2005/8/layout/hProcess6"/>
    <dgm:cxn modelId="{47F1D46C-139D-407D-9D3B-504C34C1BC08}" type="presParOf" srcId="{1A8C6DB8-599B-4243-AB93-89AB8FAB617E}" destId="{7DA152E7-098F-49A6-ADCF-03BAF4A2D933}" srcOrd="2" destOrd="0" presId="urn:microsoft.com/office/officeart/2005/8/layout/hProcess6"/>
    <dgm:cxn modelId="{3636941E-E4F5-4646-9C2A-044D0DE45649}" type="presParOf" srcId="{1A8C6DB8-599B-4243-AB93-89AB8FAB617E}" destId="{4B1B3E45-363E-4555-A4D7-2663E2BBA91F}" srcOrd="3" destOrd="0" presId="urn:microsoft.com/office/officeart/2005/8/layout/hProcess6"/>
    <dgm:cxn modelId="{7B078AD2-24A9-45F3-BDCE-FF03262BBF82}" type="presParOf" srcId="{99E4B7AE-098F-413A-97A8-BB28E9C680BA}" destId="{2C0A9037-B3E7-4FB7-BD8F-03ED4AFA0B58}" srcOrd="1" destOrd="0" presId="urn:microsoft.com/office/officeart/2005/8/layout/hProcess6"/>
    <dgm:cxn modelId="{D73D2736-E807-46F3-BD91-C5FA564481BC}" type="presParOf" srcId="{99E4B7AE-098F-413A-97A8-BB28E9C680BA}" destId="{0A597614-6035-410E-ADBA-68ABC72D29E8}" srcOrd="2" destOrd="0" presId="urn:microsoft.com/office/officeart/2005/8/layout/hProcess6"/>
    <dgm:cxn modelId="{8BEB651B-E71B-464F-B357-2AD146851048}" type="presParOf" srcId="{0A597614-6035-410E-ADBA-68ABC72D29E8}" destId="{1136EBD1-686C-4F98-AFEA-768D0AD2B5E1}" srcOrd="0" destOrd="0" presId="urn:microsoft.com/office/officeart/2005/8/layout/hProcess6"/>
    <dgm:cxn modelId="{00EE5185-11CC-4051-A9D5-F27239B95964}" type="presParOf" srcId="{0A597614-6035-410E-ADBA-68ABC72D29E8}" destId="{D035D03F-569D-47F3-A0AE-E379C69FA3A3}" srcOrd="1" destOrd="0" presId="urn:microsoft.com/office/officeart/2005/8/layout/hProcess6"/>
    <dgm:cxn modelId="{CCEF0898-E55F-4F33-AEC0-8FB05905103E}" type="presParOf" srcId="{0A597614-6035-410E-ADBA-68ABC72D29E8}" destId="{B9CB9746-1514-477A-AB07-345199AAB00D}" srcOrd="2" destOrd="0" presId="urn:microsoft.com/office/officeart/2005/8/layout/hProcess6"/>
    <dgm:cxn modelId="{6A13772A-F94A-4A65-9F14-6D66302A41FF}" type="presParOf" srcId="{0A597614-6035-410E-ADBA-68ABC72D29E8}" destId="{866EA700-2E38-44B2-9A7F-B5482FDA396E}" srcOrd="3" destOrd="0" presId="urn:microsoft.com/office/officeart/2005/8/layout/hProcess6"/>
    <dgm:cxn modelId="{EDE7210C-36DE-4078-A395-A1E034D6FE7C}" type="presParOf" srcId="{99E4B7AE-098F-413A-97A8-BB28E9C680BA}" destId="{1A6B889A-EDC7-400D-BF14-DD1D18AF1E7D}" srcOrd="3" destOrd="0" presId="urn:microsoft.com/office/officeart/2005/8/layout/hProcess6"/>
    <dgm:cxn modelId="{8FBC2AB4-E6AD-443B-AC0A-B912340E1ACC}" type="presParOf" srcId="{99E4B7AE-098F-413A-97A8-BB28E9C680BA}" destId="{5307D0A2-C157-4A9C-A4B0-9364F6269012}" srcOrd="4" destOrd="0" presId="urn:microsoft.com/office/officeart/2005/8/layout/hProcess6"/>
    <dgm:cxn modelId="{43DE673D-C023-45FE-BA07-C956C4B546ED}" type="presParOf" srcId="{5307D0A2-C157-4A9C-A4B0-9364F6269012}" destId="{E0D596C7-2E21-40AB-94B0-4DCB43F22A51}" srcOrd="0" destOrd="0" presId="urn:microsoft.com/office/officeart/2005/8/layout/hProcess6"/>
    <dgm:cxn modelId="{F0F41DFB-1CD2-4E6A-BE90-01B28D370CE3}" type="presParOf" srcId="{5307D0A2-C157-4A9C-A4B0-9364F6269012}" destId="{60FF71EB-4982-4553-B06C-D0620751FFBA}" srcOrd="1" destOrd="0" presId="urn:microsoft.com/office/officeart/2005/8/layout/hProcess6"/>
    <dgm:cxn modelId="{FEF068F4-D91D-44BB-955C-4D97098B374C}" type="presParOf" srcId="{5307D0A2-C157-4A9C-A4B0-9364F6269012}" destId="{301FCDFF-BA5E-4BCD-90C2-FC83C00FEBB7}" srcOrd="2" destOrd="0" presId="urn:microsoft.com/office/officeart/2005/8/layout/hProcess6"/>
    <dgm:cxn modelId="{48EF377B-A113-48C8-A5B1-B2E1639B7388}" type="presParOf" srcId="{5307D0A2-C157-4A9C-A4B0-9364F6269012}" destId="{557E66B6-EF56-41DF-9AF3-33AE0FD941B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AD4CF-66B5-44DD-BA91-BA8B4DA7214A}">
      <dsp:nvSpPr>
        <dsp:cNvPr id="0" name=""/>
        <dsp:cNvSpPr/>
      </dsp:nvSpPr>
      <dsp:spPr>
        <a:xfrm>
          <a:off x="682897" y="840749"/>
          <a:ext cx="2711053" cy="23698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Open late May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Closed September 29, 2023</a:t>
          </a:r>
        </a:p>
      </dsp:txBody>
      <dsp:txXfrm>
        <a:off x="1360661" y="1196219"/>
        <a:ext cx="1321638" cy="1658861"/>
      </dsp:txXfrm>
    </dsp:sp>
    <dsp:sp modelId="{4B1B3E45-363E-4555-A4D7-2663E2BBA91F}">
      <dsp:nvSpPr>
        <dsp:cNvPr id="0" name=""/>
        <dsp:cNvSpPr/>
      </dsp:nvSpPr>
      <dsp:spPr>
        <a:xfrm>
          <a:off x="5134" y="1347886"/>
          <a:ext cx="1355526" cy="1355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Round 1</a:t>
          </a:r>
        </a:p>
      </dsp:txBody>
      <dsp:txXfrm>
        <a:off x="203646" y="1546398"/>
        <a:ext cx="958502" cy="958502"/>
      </dsp:txXfrm>
    </dsp:sp>
    <dsp:sp modelId="{D035D03F-569D-47F3-A0AE-E379C69FA3A3}">
      <dsp:nvSpPr>
        <dsp:cNvPr id="0" name=""/>
        <dsp:cNvSpPr/>
      </dsp:nvSpPr>
      <dsp:spPr>
        <a:xfrm>
          <a:off x="4241155" y="840749"/>
          <a:ext cx="2711053" cy="23698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Rolling reviews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Last reviews in October 2023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November/December 2023 – final Awards from round one </a:t>
          </a:r>
        </a:p>
      </dsp:txBody>
      <dsp:txXfrm>
        <a:off x="4918918" y="1196219"/>
        <a:ext cx="1321638" cy="1658861"/>
      </dsp:txXfrm>
    </dsp:sp>
    <dsp:sp modelId="{866EA700-2E38-44B2-9A7F-B5482FDA396E}">
      <dsp:nvSpPr>
        <dsp:cNvPr id="0" name=""/>
        <dsp:cNvSpPr/>
      </dsp:nvSpPr>
      <dsp:spPr>
        <a:xfrm>
          <a:off x="3563391" y="1347886"/>
          <a:ext cx="1355526" cy="1355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Round 1</a:t>
          </a:r>
        </a:p>
      </dsp:txBody>
      <dsp:txXfrm>
        <a:off x="3761903" y="1546398"/>
        <a:ext cx="958502" cy="958502"/>
      </dsp:txXfrm>
    </dsp:sp>
    <dsp:sp modelId="{60FF71EB-4982-4553-B06C-D0620751FFBA}">
      <dsp:nvSpPr>
        <dsp:cNvPr id="0" name=""/>
        <dsp:cNvSpPr/>
      </dsp:nvSpPr>
      <dsp:spPr>
        <a:xfrm>
          <a:off x="7799412" y="840749"/>
          <a:ext cx="2711053" cy="23698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Official Award acknowledgements in April </a:t>
          </a:r>
        </a:p>
      </dsp:txBody>
      <dsp:txXfrm>
        <a:off x="8477175" y="1196219"/>
        <a:ext cx="1321638" cy="1658861"/>
      </dsp:txXfrm>
    </dsp:sp>
    <dsp:sp modelId="{557E66B6-EF56-41DF-9AF3-33AE0FD941B0}">
      <dsp:nvSpPr>
        <dsp:cNvPr id="0" name=""/>
        <dsp:cNvSpPr/>
      </dsp:nvSpPr>
      <dsp:spPr>
        <a:xfrm>
          <a:off x="7121649" y="1347886"/>
          <a:ext cx="1355526" cy="1355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Round 1</a:t>
          </a:r>
        </a:p>
      </dsp:txBody>
      <dsp:txXfrm>
        <a:off x="7320161" y="1546398"/>
        <a:ext cx="958502" cy="958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AD4CF-66B5-44DD-BA91-BA8B4DA7214A}">
      <dsp:nvSpPr>
        <dsp:cNvPr id="0" name=""/>
        <dsp:cNvSpPr/>
      </dsp:nvSpPr>
      <dsp:spPr>
        <a:xfrm>
          <a:off x="682897" y="840749"/>
          <a:ext cx="2711053" cy="23698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Open December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Closed March 1, 2024</a:t>
          </a:r>
        </a:p>
      </dsp:txBody>
      <dsp:txXfrm>
        <a:off x="1360661" y="1196219"/>
        <a:ext cx="1321638" cy="1658861"/>
      </dsp:txXfrm>
    </dsp:sp>
    <dsp:sp modelId="{4B1B3E45-363E-4555-A4D7-2663E2BBA91F}">
      <dsp:nvSpPr>
        <dsp:cNvPr id="0" name=""/>
        <dsp:cNvSpPr/>
      </dsp:nvSpPr>
      <dsp:spPr>
        <a:xfrm>
          <a:off x="5134" y="1347886"/>
          <a:ext cx="1355526" cy="1355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Round 2</a:t>
          </a:r>
        </a:p>
      </dsp:txBody>
      <dsp:txXfrm>
        <a:off x="203646" y="1546398"/>
        <a:ext cx="958502" cy="958502"/>
      </dsp:txXfrm>
    </dsp:sp>
    <dsp:sp modelId="{D035D03F-569D-47F3-A0AE-E379C69FA3A3}">
      <dsp:nvSpPr>
        <dsp:cNvPr id="0" name=""/>
        <dsp:cNvSpPr/>
      </dsp:nvSpPr>
      <dsp:spPr>
        <a:xfrm>
          <a:off x="4241155" y="840749"/>
          <a:ext cx="2711053" cy="23698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Rolling reviews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Last reviews March 29,  2024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Final Determination of Awards from round 2 March/April</a:t>
          </a:r>
        </a:p>
      </dsp:txBody>
      <dsp:txXfrm>
        <a:off x="4918918" y="1196219"/>
        <a:ext cx="1321638" cy="1658861"/>
      </dsp:txXfrm>
    </dsp:sp>
    <dsp:sp modelId="{866EA700-2E38-44B2-9A7F-B5482FDA396E}">
      <dsp:nvSpPr>
        <dsp:cNvPr id="0" name=""/>
        <dsp:cNvSpPr/>
      </dsp:nvSpPr>
      <dsp:spPr>
        <a:xfrm>
          <a:off x="3563391" y="1347886"/>
          <a:ext cx="1355526" cy="1355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Round 2</a:t>
          </a:r>
        </a:p>
      </dsp:txBody>
      <dsp:txXfrm>
        <a:off x="3761903" y="1546398"/>
        <a:ext cx="958502" cy="958502"/>
      </dsp:txXfrm>
    </dsp:sp>
    <dsp:sp modelId="{60FF71EB-4982-4553-B06C-D0620751FFBA}">
      <dsp:nvSpPr>
        <dsp:cNvPr id="0" name=""/>
        <dsp:cNvSpPr/>
      </dsp:nvSpPr>
      <dsp:spPr>
        <a:xfrm>
          <a:off x="7799412" y="840749"/>
          <a:ext cx="2711053" cy="23698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Official Award acknowledgements in April  for Round 1 and 2 Awardees</a:t>
          </a:r>
        </a:p>
      </dsp:txBody>
      <dsp:txXfrm>
        <a:off x="8477175" y="1196219"/>
        <a:ext cx="1321638" cy="1658861"/>
      </dsp:txXfrm>
    </dsp:sp>
    <dsp:sp modelId="{557E66B6-EF56-41DF-9AF3-33AE0FD941B0}">
      <dsp:nvSpPr>
        <dsp:cNvPr id="0" name=""/>
        <dsp:cNvSpPr/>
      </dsp:nvSpPr>
      <dsp:spPr>
        <a:xfrm>
          <a:off x="7121649" y="1347886"/>
          <a:ext cx="1355526" cy="1355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Round 2</a:t>
          </a:r>
        </a:p>
      </dsp:txBody>
      <dsp:txXfrm>
        <a:off x="7320161" y="1546398"/>
        <a:ext cx="958502" cy="958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urvey.alchemer.com/s3/7545990/SY-2023-2024-Purple-Star-Designation-Application-2nd-round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54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https://survey.alchemer.com/s3/7545990/SY-2023-2024-Purple-Star-Designation-Application-2nd-round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87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21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20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48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13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24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61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314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application link:</a:t>
            </a:r>
          </a:p>
          <a:p>
            <a:endParaRPr lang="en-US" dirty="0"/>
          </a:p>
          <a:p>
            <a:r>
              <a:rPr lang="en-US" dirty="0"/>
              <a:t> https://survey.alchemer.com/s3/7242790/School-Year-2023-2024-Purple-Designation-Application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23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sfs/mic3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sfs/mic3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1160251"/>
            <a:ext cx="11507486" cy="19282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Purple Star Award Designation: Application Webinar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Year One 2023/2024</a:t>
            </a:r>
          </a:p>
        </p:txBody>
      </p:sp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B1BF29-E14B-4408-ADD8-45BF38465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Data: New Applicants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DF9D6-E223-42EB-BF72-6CDDF2F8D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86984"/>
            <a:ext cx="10639097" cy="467116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Provide data for military-connected students for previous and current school years.</a:t>
            </a:r>
          </a:p>
          <a:p>
            <a:pPr marL="1146175" indent="-284163">
              <a:buFont typeface="Courier New" panose="02070309020205020404" pitchFamily="49" charset="0"/>
              <a:buChar char="o"/>
            </a:pPr>
            <a:r>
              <a:rPr lang="en-US" dirty="0"/>
              <a:t>How many are…</a:t>
            </a:r>
          </a:p>
          <a:p>
            <a:pPr marL="1604963" indent="-457200"/>
            <a:r>
              <a:rPr lang="en-US" dirty="0"/>
              <a:t>Enrolled*</a:t>
            </a:r>
          </a:p>
          <a:p>
            <a:pPr marL="1604963" indent="-457200"/>
            <a:r>
              <a:rPr lang="en-US" dirty="0"/>
              <a:t>Low Income</a:t>
            </a:r>
          </a:p>
          <a:p>
            <a:pPr marL="1604963" indent="-457200"/>
            <a:r>
              <a:rPr lang="en-US" dirty="0"/>
              <a:t>Disability</a:t>
            </a:r>
          </a:p>
          <a:p>
            <a:pPr marL="1604963" indent="-457200"/>
            <a:r>
              <a:rPr lang="en-US" dirty="0"/>
              <a:t>SPED</a:t>
            </a:r>
          </a:p>
          <a:p>
            <a:pPr marL="1604963" indent="-457200"/>
            <a:r>
              <a:rPr lang="en-US" dirty="0"/>
              <a:t>English Learners</a:t>
            </a:r>
          </a:p>
          <a:p>
            <a:pPr marL="1604963" indent="-457200"/>
            <a:r>
              <a:rPr lang="en-US" dirty="0"/>
              <a:t>Advanced Coursework</a:t>
            </a:r>
          </a:p>
          <a:p>
            <a:pPr marL="1604963" indent="-457200"/>
            <a:r>
              <a:rPr lang="en-US" dirty="0"/>
              <a:t>Extra Curricular Activity</a:t>
            </a:r>
          </a:p>
          <a:p>
            <a:pPr marL="1604963" indent="-457200"/>
            <a:r>
              <a:rPr lang="en-US" dirty="0"/>
              <a:t>Race/Ethnicity*</a:t>
            </a:r>
          </a:p>
          <a:p>
            <a:pPr marL="0" indent="0">
              <a:buNone/>
            </a:pPr>
            <a:r>
              <a:rPr lang="en-US" sz="1700" dirty="0"/>
              <a:t>* required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93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B1BF29-E14B-4408-ADD8-45BF38465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Data: Renewal Applicants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DF9D6-E223-42EB-BF72-6CDDF2F8D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1048"/>
            <a:ext cx="10515600" cy="46771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Provide data for military-connected students for designated award year (SY1), previous(SY2) and current school years(SY3).</a:t>
            </a:r>
          </a:p>
          <a:p>
            <a:pPr marL="1146175" indent="-460375">
              <a:buFont typeface="Courier New" panose="02070309020205020404" pitchFamily="49" charset="0"/>
              <a:buChar char="o"/>
            </a:pPr>
            <a:r>
              <a:rPr lang="en-US" dirty="0"/>
              <a:t>How many are…</a:t>
            </a:r>
          </a:p>
          <a:p>
            <a:pPr marL="1604963" indent="-457200"/>
            <a:r>
              <a:rPr lang="en-US" dirty="0"/>
              <a:t>Enrolled*</a:t>
            </a:r>
          </a:p>
          <a:p>
            <a:pPr marL="1604963" indent="-457200"/>
            <a:r>
              <a:rPr lang="en-US" dirty="0"/>
              <a:t>Low Income</a:t>
            </a:r>
          </a:p>
          <a:p>
            <a:pPr marL="1604963" indent="-457200"/>
            <a:r>
              <a:rPr lang="en-US" dirty="0"/>
              <a:t>Disability</a:t>
            </a:r>
          </a:p>
          <a:p>
            <a:pPr marL="1604963" indent="-457200"/>
            <a:r>
              <a:rPr lang="en-US" dirty="0"/>
              <a:t>SPED</a:t>
            </a:r>
          </a:p>
          <a:p>
            <a:pPr marL="1604963" indent="-457200"/>
            <a:r>
              <a:rPr lang="en-US" dirty="0"/>
              <a:t>English Learners</a:t>
            </a:r>
          </a:p>
          <a:p>
            <a:pPr marL="1604963" indent="-457200"/>
            <a:r>
              <a:rPr lang="en-US" dirty="0"/>
              <a:t>Advanced Coursework</a:t>
            </a:r>
          </a:p>
          <a:p>
            <a:pPr marL="1604963" indent="-457200"/>
            <a:r>
              <a:rPr lang="en-US" dirty="0"/>
              <a:t>Extra Curricular Activity</a:t>
            </a:r>
          </a:p>
          <a:p>
            <a:pPr marL="1604963" indent="-457200"/>
            <a:r>
              <a:rPr lang="en-US" dirty="0"/>
              <a:t>Race/Ethnicity*</a:t>
            </a:r>
          </a:p>
          <a:p>
            <a:pPr marL="0" indent="0">
              <a:buNone/>
            </a:pPr>
            <a:r>
              <a:rPr lang="en-US" sz="1700" dirty="0"/>
              <a:t>* required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095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B1BF29-E14B-4408-ADD8-45BF38465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Processes and Implementation at the School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DF9D6-E223-42EB-BF72-6CDDF2F8D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Describe how military-connected students are identified.</a:t>
            </a:r>
          </a:p>
          <a:p>
            <a:r>
              <a:rPr lang="en-US" dirty="0"/>
              <a:t>Describe how the military liaison… </a:t>
            </a:r>
          </a:p>
          <a:p>
            <a:pPr marL="914400" indent="-460375">
              <a:buFont typeface="Courier New" panose="02070309020205020404" pitchFamily="49" charset="0"/>
              <a:buChar char="o"/>
            </a:pPr>
            <a:r>
              <a:rPr lang="en-US" dirty="0"/>
              <a:t>serves as a point of contact for the school, military-connected students, and their families.</a:t>
            </a:r>
          </a:p>
          <a:p>
            <a:pPr marL="914400" indent="-460375">
              <a:buFont typeface="Courier New" panose="02070309020205020404" pitchFamily="49" charset="0"/>
              <a:buChar char="o"/>
            </a:pPr>
            <a:r>
              <a:rPr lang="en-US" dirty="0"/>
              <a:t>determines the appropriate school services available to military-connected students.</a:t>
            </a:r>
          </a:p>
          <a:p>
            <a:pPr marL="914400" indent="-460375">
              <a:buFont typeface="Courier New" panose="02070309020205020404" pitchFamily="49" charset="0"/>
              <a:buChar char="o"/>
            </a:pPr>
            <a:r>
              <a:rPr lang="en-US" dirty="0"/>
              <a:t>assists in the coordination of relevant school programs for military-connected students.</a:t>
            </a:r>
          </a:p>
          <a:p>
            <a:pPr marL="914400" indent="-460375">
              <a:buFont typeface="Courier New" panose="02070309020205020404" pitchFamily="49" charset="0"/>
              <a:buChar char="o"/>
            </a:pPr>
            <a:r>
              <a:rPr lang="en-US" dirty="0"/>
              <a:t>Collaborates with any community entities and/or district partners to support military-connected students and their families.</a:t>
            </a:r>
          </a:p>
        </p:txBody>
      </p:sp>
    </p:spTree>
    <p:extLst>
      <p:ext uri="{BB962C8B-B14F-4D97-AF65-F5344CB8AC3E}">
        <p14:creationId xmlns:p14="http://schemas.microsoft.com/office/powerpoint/2010/main" val="3880378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B1BF29-E14B-4408-ADD8-45BF38465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3" y="365126"/>
            <a:ext cx="11595651" cy="1042852"/>
          </a:xfrm>
        </p:spPr>
        <p:txBody>
          <a:bodyPr>
            <a:noAutofit/>
          </a:bodyPr>
          <a:lstStyle/>
          <a:p>
            <a:r>
              <a:rPr lang="en-US" sz="3600" dirty="0"/>
              <a:t>Processes and Implementation at the School: Continued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DF9D6-E223-42EB-BF72-6CDDF2F8D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Renewal </a:t>
            </a:r>
            <a:r>
              <a:rPr lang="en-US" dirty="0"/>
              <a:t>Applicants: </a:t>
            </a:r>
          </a:p>
          <a:p>
            <a:pPr marL="914400" indent="-452438">
              <a:buFont typeface="Courier New" panose="02070309020205020404" pitchFamily="49" charset="0"/>
              <a:buChar char="o"/>
            </a:pPr>
            <a:r>
              <a:rPr lang="en-US" dirty="0"/>
              <a:t>Describe any successes and/or challenges your school has encountered in supporting military-connected students and families.</a:t>
            </a:r>
          </a:p>
          <a:p>
            <a:pPr marL="914400" indent="-452438">
              <a:buFont typeface="Courier New" panose="02070309020205020404" pitchFamily="49" charset="0"/>
              <a:buChar char="o"/>
            </a:pPr>
            <a:r>
              <a:rPr lang="en-US" dirty="0"/>
              <a:t>Describe how your school culture has changed during the timeframe from the designation to the renewal regarding military-connected students and families. Describe any supports to bridge gaps in the school culture.</a:t>
            </a:r>
          </a:p>
          <a:p>
            <a:pPr marL="68580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623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B1BF29-E14B-4408-ADD8-45BF38465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Webpage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DF9D6-E223-42EB-BF72-6CDDF2F8D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Provide a direct link to the military resources’ webpage located on the school’s or district’s website which includes…</a:t>
            </a:r>
          </a:p>
          <a:p>
            <a:pPr marL="914400" indent="-400050">
              <a:buFont typeface="Courier New" panose="02070309020205020404" pitchFamily="49" charset="0"/>
              <a:buChar char="o"/>
            </a:pPr>
            <a:r>
              <a:rPr lang="en-US" dirty="0"/>
              <a:t>Ease of accessibility for military-connected students and their families.</a:t>
            </a:r>
          </a:p>
          <a:p>
            <a:pPr marL="914400" indent="-400050">
              <a:buFont typeface="Courier New" panose="02070309020205020404" pitchFamily="49" charset="0"/>
              <a:buChar char="o"/>
            </a:pPr>
            <a:r>
              <a:rPr lang="en-US" dirty="0"/>
              <a:t>Information about school relocation, enrollment and registration, including the transfer of records</a:t>
            </a:r>
          </a:p>
          <a:p>
            <a:pPr marL="914400" indent="-400050">
              <a:buFont typeface="Courier New" panose="02070309020205020404" pitchFamily="49" charset="0"/>
              <a:buChar char="o"/>
            </a:pPr>
            <a:r>
              <a:rPr lang="en-US" dirty="0"/>
              <a:t>Information about academic planning, course sequences and advanced classes available at the school.</a:t>
            </a:r>
          </a:p>
          <a:p>
            <a:pPr marL="914400" indent="-400050">
              <a:buFont typeface="Courier New" panose="02070309020205020404" pitchFamily="49" charset="0"/>
              <a:buChar char="o"/>
            </a:pPr>
            <a:r>
              <a:rPr lang="en-US" dirty="0"/>
              <a:t>Information about support services, including available counseling at the school.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34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B1BF29-E14B-4408-ADD8-45BF38465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 Led Activity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DF9D6-E223-42EB-BF72-6CDDF2F8D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student led activity that supports military-connected students transitioning in the school.</a:t>
            </a:r>
          </a:p>
          <a:p>
            <a:pPr marL="914400" indent="-400050">
              <a:buFont typeface="Courier New" panose="02070309020205020404" pitchFamily="49" charset="0"/>
              <a:buChar char="o"/>
            </a:pPr>
            <a:r>
              <a:rPr lang="en-US" dirty="0"/>
              <a:t>The activity should be age appropriate for the school.</a:t>
            </a:r>
          </a:p>
        </p:txBody>
      </p:sp>
    </p:spTree>
    <p:extLst>
      <p:ext uri="{BB962C8B-B14F-4D97-AF65-F5344CB8AC3E}">
        <p14:creationId xmlns:p14="http://schemas.microsoft.com/office/powerpoint/2010/main" val="3288508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B1BF29-E14B-4408-ADD8-45BF38465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Professional Development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DF9D6-E223-42EB-BF72-6CDDF2F8D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75338"/>
            <a:ext cx="10660117" cy="3909848"/>
          </a:xfrm>
        </p:spPr>
        <p:txBody>
          <a:bodyPr/>
          <a:lstStyle/>
          <a:p>
            <a:r>
              <a:rPr lang="en-US" dirty="0"/>
              <a:t>Provide the names of the providers, titles of pd and dates that military liaison attended pd to support their work with military-connected students and families.</a:t>
            </a:r>
          </a:p>
          <a:p>
            <a:r>
              <a:rPr lang="en-US" dirty="0"/>
              <a:t>Describe how the pd provided has contributed to supporting your work with the school community.</a:t>
            </a:r>
          </a:p>
          <a:p>
            <a:r>
              <a:rPr lang="en-US" dirty="0"/>
              <a:t>Describe two ideas from pd that were implemented in your school.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1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B1BF29-E14B-4408-ADD8-45BF38465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Professional Development Continued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DF9D6-E223-42EB-BF72-6CDDF2F8D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9724"/>
            <a:ext cx="10515600" cy="4340773"/>
          </a:xfrm>
        </p:spPr>
        <p:txBody>
          <a:bodyPr>
            <a:normAutofit/>
          </a:bodyPr>
          <a:lstStyle/>
          <a:p>
            <a:r>
              <a:rPr lang="en-US" dirty="0"/>
              <a:t>Have other school staff participated in pd related to military-connected students and their families.</a:t>
            </a:r>
          </a:p>
          <a:p>
            <a:r>
              <a:rPr lang="en-US" dirty="0"/>
              <a:t>Describe the school climate: </a:t>
            </a:r>
          </a:p>
          <a:p>
            <a:pPr marL="914400" indent="-452438">
              <a:buFont typeface="Courier New" panose="02070309020205020404" pitchFamily="49" charset="0"/>
              <a:buChar char="o"/>
            </a:pPr>
            <a:r>
              <a:rPr lang="en-US" dirty="0"/>
              <a:t>Connections between military-connected students and staff</a:t>
            </a:r>
          </a:p>
          <a:p>
            <a:pPr marL="914400" indent="-452438">
              <a:buFont typeface="Courier New" panose="02070309020205020404" pitchFamily="49" charset="0"/>
              <a:buChar char="o"/>
            </a:pPr>
            <a:r>
              <a:rPr lang="en-US" dirty="0"/>
              <a:t>Connections between military-connected students and other students</a:t>
            </a:r>
          </a:p>
          <a:p>
            <a:pPr marL="914400" indent="-452438">
              <a:buFont typeface="Courier New" panose="02070309020205020404" pitchFamily="49" charset="0"/>
              <a:buChar char="o"/>
            </a:pPr>
            <a:r>
              <a:rPr lang="en-US" dirty="0"/>
              <a:t>Connections among staff in regards to military-connected students</a:t>
            </a:r>
          </a:p>
          <a:p>
            <a:pPr marL="914400" indent="-452438">
              <a:buFont typeface="Courier New" panose="02070309020205020404" pitchFamily="49" charset="0"/>
              <a:buChar char="o"/>
            </a:pPr>
            <a:r>
              <a:rPr lang="en-US" dirty="0"/>
              <a:t>How has the pd influenced these connections?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81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B1BF29-E14B-4408-ADD8-45BF38465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PD: Plans and Strategies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DF9D6-E223-42EB-BF72-6CDDF2F8D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5241"/>
            <a:ext cx="10515600" cy="3354302"/>
          </a:xfrm>
        </p:spPr>
        <p:txBody>
          <a:bodyPr/>
          <a:lstStyle/>
          <a:p>
            <a:r>
              <a:rPr lang="en-US" dirty="0"/>
              <a:t>Describe the plans and strategies to be implemented to support military-connected students and families for the next three years.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Describe how you assess for quality pd and the impact of the implemented strategies from the pd.</a:t>
            </a:r>
          </a:p>
        </p:txBody>
      </p:sp>
    </p:spTree>
    <p:extLst>
      <p:ext uri="{BB962C8B-B14F-4D97-AF65-F5344CB8AC3E}">
        <p14:creationId xmlns:p14="http://schemas.microsoft.com/office/powerpoint/2010/main" val="1947308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B1BF29-E14B-4408-ADD8-45BF38465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Additional Qualifying Activity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DF9D6-E223-42EB-BF72-6CDDF2F8D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1766"/>
            <a:ext cx="10515600" cy="4191108"/>
          </a:xfrm>
        </p:spPr>
        <p:txBody>
          <a:bodyPr/>
          <a:lstStyle/>
          <a:p>
            <a:pPr marL="231775" indent="-231775"/>
            <a:r>
              <a:rPr lang="en-US" dirty="0"/>
              <a:t>At least one of the following initiatives offered at your school:</a:t>
            </a:r>
          </a:p>
          <a:p>
            <a:pPr marL="914400" indent="-452438">
              <a:buFont typeface="Courier New" panose="02070309020205020404" pitchFamily="49" charset="0"/>
              <a:buChar char="o"/>
            </a:pPr>
            <a:r>
              <a:rPr lang="en-US" dirty="0"/>
              <a:t>Support a military-connected student and/or family resolution.</a:t>
            </a:r>
          </a:p>
          <a:p>
            <a:pPr marL="914400" indent="-452438">
              <a:buFont typeface="Courier New" panose="02070309020205020404" pitchFamily="49" charset="0"/>
              <a:buChar char="o"/>
            </a:pPr>
            <a:r>
              <a:rPr lang="en-US" dirty="0"/>
              <a:t>Host an event in recognition of the Month of the Military Child or Military Family.</a:t>
            </a:r>
          </a:p>
          <a:p>
            <a:pPr marL="914400" indent="-452438">
              <a:buFont typeface="Courier New" panose="02070309020205020404" pitchFamily="49" charset="0"/>
              <a:buChar char="o"/>
            </a:pPr>
            <a:r>
              <a:rPr lang="en-US" dirty="0"/>
              <a:t>Partner with a local military installation to provide active-duty military members to volunteer at the school, speak at an assembly, or host a field trip.</a:t>
            </a:r>
          </a:p>
          <a:p>
            <a:pPr marL="231775" indent="-176213"/>
            <a:r>
              <a:rPr lang="en-US" dirty="0"/>
              <a:t>Describe the initiative(s) from the above choices.</a:t>
            </a:r>
          </a:p>
        </p:txBody>
      </p:sp>
    </p:spTree>
    <p:extLst>
      <p:ext uri="{BB962C8B-B14F-4D97-AF65-F5344CB8AC3E}">
        <p14:creationId xmlns:p14="http://schemas.microsoft.com/office/powerpoint/2010/main" val="4215279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837E19-BB90-4DD1-9468-B00E1A2B9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6F5053-602D-4645-9223-47873211B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32432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Who can Apply?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Timeline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Criteria for Award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Tips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Let’s take a look at the Application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Award Notification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Application Link, and Notification of Live Link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Contact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044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B1BF29-E14B-4408-ADD8-45BF38465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Optional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DF9D6-E223-42EB-BF72-6CDDF2F8D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1159"/>
            <a:ext cx="10515600" cy="3438384"/>
          </a:xfrm>
        </p:spPr>
        <p:txBody>
          <a:bodyPr/>
          <a:lstStyle/>
          <a:p>
            <a:r>
              <a:rPr lang="en-US" dirty="0"/>
              <a:t>Upload as a single file any documents, photos, videos you wish to share. </a:t>
            </a:r>
          </a:p>
          <a:p>
            <a:r>
              <a:rPr lang="en-US" dirty="0"/>
              <a:t>The file may need to be zipped/compressed if large before uploading.</a:t>
            </a:r>
          </a:p>
          <a:p>
            <a:r>
              <a:rPr lang="en-US" dirty="0"/>
              <a:t>This is not a requirement. </a:t>
            </a:r>
          </a:p>
        </p:txBody>
      </p:sp>
    </p:spTree>
    <p:extLst>
      <p:ext uri="{BB962C8B-B14F-4D97-AF65-F5344CB8AC3E}">
        <p14:creationId xmlns:p14="http://schemas.microsoft.com/office/powerpoint/2010/main" val="2410402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888B6B-ACB0-4D73-BD0A-3849D101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7DE2A9-E846-4D05-A980-0AA892295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58207"/>
            <a:ext cx="10515600" cy="2881336"/>
          </a:xfrm>
        </p:spPr>
        <p:txBody>
          <a:bodyPr/>
          <a:lstStyle/>
          <a:p>
            <a:r>
              <a:rPr lang="en-US" dirty="0"/>
              <a:t>Sign and date submission using your mouse or touch pad. </a:t>
            </a:r>
          </a:p>
        </p:txBody>
      </p:sp>
    </p:spTree>
    <p:extLst>
      <p:ext uri="{BB962C8B-B14F-4D97-AF65-F5344CB8AC3E}">
        <p14:creationId xmlns:p14="http://schemas.microsoft.com/office/powerpoint/2010/main" val="3225098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6351CC-C272-43A6-AE15-4D2DEE9B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B434F6-87A2-4B8D-8BF5-A5A60E548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10515600" cy="380624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Open response answers are mostly limited to 250 words.</a:t>
            </a:r>
          </a:p>
          <a:p>
            <a:r>
              <a:rPr lang="en-US" dirty="0"/>
              <a:t>Some drop down menus.</a:t>
            </a:r>
          </a:p>
          <a:p>
            <a:r>
              <a:rPr lang="en-US" dirty="0"/>
              <a:t>Fill in the blank.</a:t>
            </a:r>
          </a:p>
          <a:p>
            <a:r>
              <a:rPr lang="en-US" dirty="0"/>
              <a:t>Yes or No.</a:t>
            </a:r>
          </a:p>
          <a:p>
            <a:r>
              <a:rPr lang="en-US" dirty="0"/>
              <a:t>Prepare responses ahead of time to cut and paste into application.</a:t>
            </a:r>
          </a:p>
          <a:p>
            <a:r>
              <a:rPr lang="en-US" dirty="0"/>
              <a:t>Place responses and one document for upload (if you want to submit and preferably as pdf) on your desktop for ease of access to cut and paste.  </a:t>
            </a:r>
          </a:p>
          <a:p>
            <a:r>
              <a:rPr lang="en-US" b="1" dirty="0"/>
              <a:t>Once submitted, email Christine.H.Cowen@mass.gov to notify that an application was completed for review.</a:t>
            </a:r>
            <a:r>
              <a:rPr lang="en-US" b="1" dirty="0">
                <a:highlight>
                  <a:srgbClr val="FFFF0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8838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1496BC-9DF0-48B1-BC00-241AC8E17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and Submit Buttons</a:t>
            </a:r>
          </a:p>
        </p:txBody>
      </p:sp>
      <p:pic>
        <p:nvPicPr>
          <p:cNvPr id="5" name="Picture 4" descr="a picture of the save and submit buttons in the application to explain how and when to use them. ">
            <a:extLst>
              <a:ext uri="{FF2B5EF4-FFF2-40B4-BE49-F238E27FC236}">
                <a16:creationId xmlns:a16="http://schemas.microsoft.com/office/drawing/2014/main" id="{3ABCB606-B58A-40E1-AAE2-60243BF2F3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13535" r="3182" b="12525"/>
          <a:stretch/>
        </p:blipFill>
        <p:spPr>
          <a:xfrm>
            <a:off x="838200" y="2027844"/>
            <a:ext cx="9968345" cy="4405890"/>
          </a:xfrm>
          <a:prstGeom prst="rect">
            <a:avLst/>
          </a:prstGeom>
        </p:spPr>
      </p:pic>
      <p:sp>
        <p:nvSpPr>
          <p:cNvPr id="6" name="Oval 5" descr="picture of the save and submit buttons to explain how and when to use them in the application">
            <a:extLst>
              <a:ext uri="{FF2B5EF4-FFF2-40B4-BE49-F238E27FC236}">
                <a16:creationId xmlns:a16="http://schemas.microsoft.com/office/drawing/2014/main" id="{881D2CFF-1997-4945-A67D-6620E79371D6}"/>
              </a:ext>
            </a:extLst>
          </p:cNvPr>
          <p:cNvSpPr/>
          <p:nvPr/>
        </p:nvSpPr>
        <p:spPr>
          <a:xfrm>
            <a:off x="8787349" y="1733653"/>
            <a:ext cx="2292824" cy="10645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 descr="picture of the save and submit buttons for explanation of how they work and when to use them">
            <a:extLst>
              <a:ext uri="{FF2B5EF4-FFF2-40B4-BE49-F238E27FC236}">
                <a16:creationId xmlns:a16="http://schemas.microsoft.com/office/drawing/2014/main" id="{E0830640-44B3-46B1-9640-438AA83267AE}"/>
              </a:ext>
            </a:extLst>
          </p:cNvPr>
          <p:cNvSpPr/>
          <p:nvPr/>
        </p:nvSpPr>
        <p:spPr>
          <a:xfrm>
            <a:off x="4340815" y="4689851"/>
            <a:ext cx="2292824" cy="10645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6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B1BF29-E14B-4408-ADD8-45BF38465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take a look at the Application</a:t>
            </a:r>
          </a:p>
        </p:txBody>
      </p:sp>
      <p:pic>
        <p:nvPicPr>
          <p:cNvPr id="5" name="Picture 4" descr="SY 2023-2024 Purple Star Designation Application (1st round)">
            <a:extLst>
              <a:ext uri="{FF2B5EF4-FFF2-40B4-BE49-F238E27FC236}">
                <a16:creationId xmlns:a16="http://schemas.microsoft.com/office/drawing/2014/main" id="{9B27FBEA-CA94-46AF-9276-F9D8166C2D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52" t="23031" r="10780" b="7359"/>
          <a:stretch/>
        </p:blipFill>
        <p:spPr>
          <a:xfrm>
            <a:off x="1737756" y="2085298"/>
            <a:ext cx="8716488" cy="426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25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255C22-9B10-4CD6-82C1-4BCB80397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take a look at the Application</a:t>
            </a:r>
          </a:p>
        </p:txBody>
      </p:sp>
      <p:pic>
        <p:nvPicPr>
          <p:cNvPr id="9" name="Content Placeholder 8" descr="SY 2023-2024 Purple Star Designation Application (2nd round)">
            <a:extLst>
              <a:ext uri="{FF2B5EF4-FFF2-40B4-BE49-F238E27FC236}">
                <a16:creationId xmlns:a16="http://schemas.microsoft.com/office/drawing/2014/main" id="{6421EBD1-5EF1-455E-8684-E6A64B592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915" t="13362" r="10325" b="8895"/>
          <a:stretch/>
        </p:blipFill>
        <p:spPr>
          <a:xfrm>
            <a:off x="1955800" y="1989351"/>
            <a:ext cx="7493000" cy="4411449"/>
          </a:xfrm>
        </p:spPr>
      </p:pic>
    </p:spTree>
    <p:extLst>
      <p:ext uri="{BB962C8B-B14F-4D97-AF65-F5344CB8AC3E}">
        <p14:creationId xmlns:p14="http://schemas.microsoft.com/office/powerpoint/2010/main" val="2501651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71D9BA-6871-4EAA-9F24-69180A361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 Notification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4085DE-601D-44E6-B2BE-09C02177F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600"/>
            <a:ext cx="10515600" cy="4359274"/>
          </a:xfrm>
        </p:spPr>
        <p:txBody>
          <a:bodyPr>
            <a:normAutofit/>
          </a:bodyPr>
          <a:lstStyle/>
          <a:p>
            <a:r>
              <a:rPr lang="en-US" dirty="0"/>
              <a:t>DESE Signed Letter with Purple Star Award Logo for display.</a:t>
            </a:r>
          </a:p>
          <a:p>
            <a:pPr marL="231775" indent="-231775"/>
            <a:endParaRPr lang="en-US" dirty="0"/>
          </a:p>
          <a:p>
            <a:pPr marL="231775" indent="-231775"/>
            <a:endParaRPr lang="en-US" dirty="0"/>
          </a:p>
          <a:p>
            <a:pPr marL="231775" indent="-231775"/>
            <a:endParaRPr lang="en-US" dirty="0"/>
          </a:p>
          <a:p>
            <a:pPr marL="231775" indent="-231775"/>
            <a:endParaRPr lang="en-US" dirty="0"/>
          </a:p>
          <a:p>
            <a:pPr marL="231775" indent="-231775"/>
            <a:endParaRPr lang="en-US" dirty="0"/>
          </a:p>
          <a:p>
            <a:pPr marL="231775" indent="-231775"/>
            <a:r>
              <a:rPr lang="en-US" dirty="0"/>
              <a:t>Official acknowledgement will take place in April – the month of the military child. </a:t>
            </a:r>
          </a:p>
          <a:p>
            <a:pPr marL="231775" indent="-231775"/>
            <a:endParaRPr lang="en-US" dirty="0"/>
          </a:p>
        </p:txBody>
      </p:sp>
      <p:pic>
        <p:nvPicPr>
          <p:cNvPr id="5" name="Picture 4" descr="A picture containing logo&#10;&#10;">
            <a:extLst>
              <a:ext uri="{FF2B5EF4-FFF2-40B4-BE49-F238E27FC236}">
                <a16:creationId xmlns:a16="http://schemas.microsoft.com/office/drawing/2014/main" id="{6B920C47-4854-4FAB-81ED-83CC77208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0" y="2592771"/>
            <a:ext cx="22098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57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D104CB-ABAA-437E-A879-5DCE5D5DB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Link and Notification of Live Link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BF78FA-7639-486C-9840-C8C99DDB2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304" y="2070538"/>
            <a:ext cx="10515600" cy="4624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Applications will go live on or around May 23</a:t>
            </a:r>
            <a:r>
              <a:rPr lang="en-US" sz="4000" baseline="30000" dirty="0"/>
              <a:t>rd</a:t>
            </a:r>
            <a:r>
              <a:rPr lang="en-US" sz="4000" dirty="0"/>
              <a:t> for the first round. </a:t>
            </a:r>
          </a:p>
          <a:p>
            <a:pPr marL="0" indent="0" algn="ctr">
              <a:buNone/>
            </a:pPr>
            <a:endParaRPr lang="en-US" sz="4000" dirty="0">
              <a:hlinkClick r:id="rId3"/>
            </a:endParaRPr>
          </a:p>
          <a:p>
            <a:pPr marL="0" indent="0" algn="ctr">
              <a:buNone/>
            </a:pPr>
            <a:r>
              <a:rPr lang="en-US" sz="4000" dirty="0">
                <a:hlinkClick r:id="rId3"/>
              </a:rPr>
              <a:t>DESE Military-Connected Student Webpage</a:t>
            </a: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3460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CCBBE9-F116-45A7-8583-34ADD7EF8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Applications will go live on or </a:t>
            </a:r>
            <a:r>
              <a:rPr lang="en-US"/>
              <a:t>around December 11, 2023 </a:t>
            </a:r>
            <a:r>
              <a:rPr lang="en-US" dirty="0"/>
              <a:t>for the second round.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DESE Military-Connected Student Webpage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5508E5-6E3E-401C-8F97-72EC0C891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Link and Notification of Live Link</a:t>
            </a:r>
          </a:p>
        </p:txBody>
      </p:sp>
    </p:spTree>
    <p:extLst>
      <p:ext uri="{BB962C8B-B14F-4D97-AF65-F5344CB8AC3E}">
        <p14:creationId xmlns:p14="http://schemas.microsoft.com/office/powerpoint/2010/main" val="520400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AD1750-E063-4A35-B308-6EE0FC6E3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Apply?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E6E21C-C273-416C-9307-79463B316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1963" indent="-461963"/>
            <a:r>
              <a:rPr lang="en-US" sz="3600" dirty="0"/>
              <a:t>All </a:t>
            </a:r>
            <a:r>
              <a:rPr lang="en-US" sz="3600" b="1" u="sng" dirty="0"/>
              <a:t>public</a:t>
            </a:r>
            <a:r>
              <a:rPr lang="en-US" sz="3600" dirty="0"/>
              <a:t> schools, including</a:t>
            </a:r>
          </a:p>
          <a:p>
            <a:pPr marL="914400" indent="-52388">
              <a:buNone/>
            </a:pPr>
            <a:r>
              <a:rPr lang="en-US" sz="3600" dirty="0"/>
              <a:t>charter </a:t>
            </a:r>
          </a:p>
          <a:p>
            <a:pPr marL="914400" indent="-52388">
              <a:buNone/>
            </a:pPr>
            <a:r>
              <a:rPr lang="en-US" sz="3600" dirty="0"/>
              <a:t>vocational technical </a:t>
            </a:r>
          </a:p>
          <a:p>
            <a:pPr marL="914400" indent="-52388">
              <a:buNone/>
            </a:pPr>
            <a:r>
              <a:rPr lang="en-US" sz="3600" dirty="0"/>
              <a:t>elementary </a:t>
            </a:r>
          </a:p>
          <a:p>
            <a:pPr marL="914400" indent="-52388">
              <a:buNone/>
            </a:pPr>
            <a:r>
              <a:rPr lang="en-US" sz="3600" dirty="0"/>
              <a:t>middle, and</a:t>
            </a:r>
          </a:p>
          <a:p>
            <a:pPr marL="914400" indent="-52388">
              <a:buNone/>
            </a:pPr>
            <a:r>
              <a:rPr lang="en-US" sz="3600" dirty="0"/>
              <a:t>high schools.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8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95DDC6-59A4-4801-BF71-ABA465366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and Award Timeline: Round 1</a:t>
            </a:r>
          </a:p>
        </p:txBody>
      </p:sp>
      <p:graphicFrame>
        <p:nvGraphicFramePr>
          <p:cNvPr id="4" name="Content Placeholder 3" descr="graphic of round 1 timeframe">
            <a:extLst>
              <a:ext uri="{FF2B5EF4-FFF2-40B4-BE49-F238E27FC236}">
                <a16:creationId xmlns:a16="http://schemas.microsoft.com/office/drawing/2014/main" id="{D8904BFE-7962-46FF-B5A3-A84A91C767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860816"/>
              </p:ext>
            </p:extLst>
          </p:nvPr>
        </p:nvGraphicFramePr>
        <p:xfrm>
          <a:off x="838200" y="2087563"/>
          <a:ext cx="105156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060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95DDC6-59A4-4801-BF71-ABA465366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and Award Timeline: Round 2</a:t>
            </a:r>
          </a:p>
        </p:txBody>
      </p:sp>
      <p:graphicFrame>
        <p:nvGraphicFramePr>
          <p:cNvPr id="4" name="Content Placeholder 3" descr="graphic of round 2 timeframe&#10;">
            <a:extLst>
              <a:ext uri="{FF2B5EF4-FFF2-40B4-BE49-F238E27FC236}">
                <a16:creationId xmlns:a16="http://schemas.microsoft.com/office/drawing/2014/main" id="{D8904BFE-7962-46FF-B5A3-A84A91C767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955616"/>
              </p:ext>
            </p:extLst>
          </p:nvPr>
        </p:nvGraphicFramePr>
        <p:xfrm>
          <a:off x="838200" y="2087563"/>
          <a:ext cx="105156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1763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746851-2328-4309-AB7B-B613E075A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D4EB8D-48BC-448C-B77F-93A9C16F3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this a New application or Renewal application?</a:t>
            </a:r>
          </a:p>
          <a:p>
            <a:pPr marL="914400" indent="-452438">
              <a:buFont typeface="Courier New" panose="02070309020205020404" pitchFamily="49" charset="0"/>
              <a:buChar char="o"/>
            </a:pPr>
            <a:r>
              <a:rPr lang="en-US" dirty="0"/>
              <a:t>New Awardee Designations are good for a three-year cycle. Upon completion of the third year, schools can apply for a renewal of the award. </a:t>
            </a:r>
          </a:p>
          <a:p>
            <a:pPr marL="461962" indent="0">
              <a:buNone/>
            </a:pPr>
            <a:endParaRPr lang="en-US" dirty="0"/>
          </a:p>
          <a:p>
            <a:pPr marL="461963" indent="-457200"/>
            <a:r>
              <a:rPr lang="en-US" dirty="0"/>
              <a:t>Who is completing the application? </a:t>
            </a:r>
          </a:p>
          <a:p>
            <a:pPr marL="4763" indent="0">
              <a:buNone/>
            </a:pPr>
            <a:endParaRPr lang="en-US" dirty="0"/>
          </a:p>
          <a:p>
            <a:pPr marL="461963" indent="-457200"/>
            <a:r>
              <a:rPr lang="en-US" dirty="0"/>
              <a:t>Provide School and District Information.</a:t>
            </a:r>
          </a:p>
          <a:p>
            <a:pPr marL="46196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96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/>
              <a:t>Criteria</a:t>
            </a:r>
            <a:r>
              <a:rPr lang="en-US" dirty="0"/>
              <a:t> for Application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6152"/>
            <a:ext cx="10515600" cy="4037473"/>
          </a:xfrm>
        </p:spPr>
        <p:txBody>
          <a:bodyPr>
            <a:normAutofit lnSpcReduction="10000"/>
          </a:bodyPr>
          <a:lstStyle/>
          <a:p>
            <a:pPr marL="6286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spc="6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Military Liaison Contact Information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spc="6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Military-Connected Students Data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spc="6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Processes and Implementation by Military Liaison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spc="6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Provide a Webpage Address specific in supporting military-connected students and their families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spc="6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 Student Led Activity (age appropriate) that supports military-connected students transitioning into the school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8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Criteria Continued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792" y="2360253"/>
            <a:ext cx="10040007" cy="4052559"/>
          </a:xfrm>
        </p:spPr>
        <p:txBody>
          <a:bodyPr>
            <a:normAutofit fontScale="25000" lnSpcReduction="20000"/>
          </a:bodyPr>
          <a:lstStyle/>
          <a:p>
            <a:pPr marL="568325" marR="0" lvl="0" indent="-56832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12800" spc="6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Professional Development attended by the Military Liaison and additional staff</a:t>
            </a:r>
            <a:endParaRPr lang="en-US" sz="12800" dirty="0">
              <a:solidFill>
                <a:schemeClr val="accent1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8325" marR="0" lvl="0" indent="-56832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12800" spc="6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Implementation of Professional Development</a:t>
            </a:r>
            <a:r>
              <a:rPr lang="en-US" sz="128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568325" marR="0" lvl="0" indent="-56832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12800" spc="6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Plans and Strategies over the next three years</a:t>
            </a:r>
            <a:endParaRPr lang="en-US" sz="12800" dirty="0">
              <a:solidFill>
                <a:schemeClr val="accent1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8325" marR="0" lvl="0" indent="-56832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12800" spc="6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One Additional Qualifying Activity (resolution; event; and/or partnership)</a:t>
            </a:r>
            <a:endParaRPr lang="en-US" sz="12800" dirty="0">
              <a:solidFill>
                <a:schemeClr val="accent1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8325" marR="0" lvl="0" indent="-56832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10"/>
            </a:pPr>
            <a:r>
              <a:rPr lang="en-US" sz="12800" spc="6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Optional submission of supporting documentation</a:t>
            </a:r>
            <a:endParaRPr lang="en-US" sz="12800" dirty="0">
              <a:solidFill>
                <a:schemeClr val="accent1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27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B1BF29-E14B-4408-ADD8-45BF38465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Military Liaison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DF9D6-E223-42EB-BF72-6CDDF2F8D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tabLst>
                <a:tab pos="346075" algn="l"/>
              </a:tabLst>
            </a:pPr>
            <a:r>
              <a:rPr lang="en-US" dirty="0"/>
              <a:t>Provide the name, email address and phone number for the staff member identified as the military liaison for your school.</a:t>
            </a:r>
          </a:p>
          <a:p>
            <a:pPr marL="0" indent="0">
              <a:buNone/>
              <a:tabLst>
                <a:tab pos="346075" algn="l"/>
              </a:tabLst>
            </a:pPr>
            <a:endParaRPr lang="en-US" dirty="0"/>
          </a:p>
          <a:p>
            <a:pPr>
              <a:tabLst>
                <a:tab pos="346075" algn="l"/>
              </a:tabLst>
            </a:pPr>
            <a:r>
              <a:rPr lang="en-US" dirty="0"/>
              <a:t>Some schools may have more than one military liaison, if so, provide the name , email address and phone number for the second staff member identified.</a:t>
            </a:r>
          </a:p>
          <a:p>
            <a:pPr marL="0" indent="0">
              <a:buNone/>
              <a:tabLst>
                <a:tab pos="346075" algn="l"/>
              </a:tabLst>
            </a:pPr>
            <a:endParaRPr lang="en-US" dirty="0"/>
          </a:p>
          <a:p>
            <a:pPr>
              <a:tabLst>
                <a:tab pos="346075" algn="l"/>
              </a:tabLst>
            </a:pPr>
            <a:r>
              <a:rPr lang="en-US" dirty="0"/>
              <a:t>The military liaison is the point person for the military-connected students.</a:t>
            </a:r>
          </a:p>
        </p:txBody>
      </p:sp>
    </p:spTree>
    <p:extLst>
      <p:ext uri="{BB962C8B-B14F-4D97-AF65-F5344CB8AC3E}">
        <p14:creationId xmlns:p14="http://schemas.microsoft.com/office/powerpoint/2010/main" val="3396433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12eb2f-f040-4639-9fb2-5a6588dc8035">
      <UserInfo>
        <DisplayName>Bettencourt, Helene H. (DESE)</DisplayName>
        <AccountId>18</AccountId>
        <AccountType/>
      </UserInfo>
      <UserInfo>
        <DisplayName>Foley, Kinnon (DESE)</DisplayName>
        <AccountId>1477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4FDFB0D707254C80754ACD9E71AC3D" ma:contentTypeVersion="4" ma:contentTypeDescription="Create a new document." ma:contentTypeScope="" ma:versionID="90987691395ef9d13566c31089604744">
  <xsd:schema xmlns:xsd="http://www.w3.org/2001/XMLSchema" xmlns:xs="http://www.w3.org/2001/XMLSchema" xmlns:p="http://schemas.microsoft.com/office/2006/metadata/properties" xmlns:ns2="1c210e20-2656-47be-8bfe-a34b7996932e" xmlns:ns3="7a12eb2f-f040-4639-9fb2-5a6588dc8035" targetNamespace="http://schemas.microsoft.com/office/2006/metadata/properties" ma:root="true" ma:fieldsID="4b17f0f7ee51ce18e3c3ee9caff53e10" ns2:_="" ns3:_="">
    <xsd:import namespace="1c210e20-2656-47be-8bfe-a34b7996932e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10e20-2656-47be-8bfe-a34b799693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434A98-F106-45CE-8E8A-DD686612E616}">
  <ds:schemaRefs>
    <ds:schemaRef ds:uri="http://schemas.microsoft.com/office/2006/metadata/properties"/>
    <ds:schemaRef ds:uri="http://schemas.microsoft.com/office/infopath/2007/PartnerControls"/>
    <ds:schemaRef ds:uri="7a12eb2f-f040-4639-9fb2-5a6588dc8035"/>
    <ds:schemaRef ds:uri="http://schemas.openxmlformats.org/package/2006/metadata/core-properties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1c210e20-2656-47be-8bfe-a34b7996932e"/>
  </ds:schemaRefs>
</ds:datastoreItem>
</file>

<file path=customXml/itemProps3.xml><?xml version="1.0" encoding="utf-8"?>
<ds:datastoreItem xmlns:ds="http://schemas.openxmlformats.org/officeDocument/2006/customXml" ds:itemID="{06B0AE15-BBE2-466D-95A3-06C747B4C5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210e20-2656-47be-8bfe-a34b7996932e"/>
    <ds:schemaRef ds:uri="7a12eb2f-f040-4639-9fb2-5a6588dc80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</TotalTime>
  <Words>1186</Words>
  <Application>Microsoft Office PowerPoint</Application>
  <PresentationFormat>Widescreen</PresentationFormat>
  <Paragraphs>177</Paragraphs>
  <Slides>28</Slides>
  <Notes>12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Courier New</vt:lpstr>
      <vt:lpstr>Office Theme</vt:lpstr>
      <vt:lpstr>Purple Star Award Designation: Application Webinar</vt:lpstr>
      <vt:lpstr>Agenda</vt:lpstr>
      <vt:lpstr>Who can Apply?</vt:lpstr>
      <vt:lpstr>Application and Award Timeline: Round 1</vt:lpstr>
      <vt:lpstr>Application and Award Timeline: Round 2</vt:lpstr>
      <vt:lpstr>General Information </vt:lpstr>
      <vt:lpstr>Criteria for Application</vt:lpstr>
      <vt:lpstr>Criteria Continued</vt:lpstr>
      <vt:lpstr>Military Liaison </vt:lpstr>
      <vt:lpstr>Data: New Applicants</vt:lpstr>
      <vt:lpstr>Data: Renewal Applicants</vt:lpstr>
      <vt:lpstr>Processes and Implementation at the School</vt:lpstr>
      <vt:lpstr>Processes and Implementation at the School: Continued</vt:lpstr>
      <vt:lpstr>Webpage</vt:lpstr>
      <vt:lpstr>Student Led Activity</vt:lpstr>
      <vt:lpstr>Professional Development </vt:lpstr>
      <vt:lpstr>Professional Development Continued</vt:lpstr>
      <vt:lpstr>PD: Plans and Strategies</vt:lpstr>
      <vt:lpstr>Additional Qualifying Activity</vt:lpstr>
      <vt:lpstr>Optional </vt:lpstr>
      <vt:lpstr>Certification</vt:lpstr>
      <vt:lpstr>Tips</vt:lpstr>
      <vt:lpstr>Save and Submit Buttons</vt:lpstr>
      <vt:lpstr>Let’s take a look at the Application</vt:lpstr>
      <vt:lpstr>Let’s take a look at the Application</vt:lpstr>
      <vt:lpstr>Award Notification</vt:lpstr>
      <vt:lpstr>Application Link and Notification of Live Link</vt:lpstr>
      <vt:lpstr>Application Link and Notification of Live Link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Star Award Info Webinar</dc:title>
  <dc:creator>DESE</dc:creator>
  <cp:lastModifiedBy>Zou, Dong (EOE)</cp:lastModifiedBy>
  <cp:revision>7</cp:revision>
  <cp:lastPrinted>2023-05-11T16:21:38Z</cp:lastPrinted>
  <dcterms:created xsi:type="dcterms:W3CDTF">2022-10-11T20:32:22Z</dcterms:created>
  <dcterms:modified xsi:type="dcterms:W3CDTF">2023-11-16T18:14:05Z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Nov 16 2023 12:00AM</vt:lpwstr>
  </property>
</Properties>
</file>