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
  </p:notesMasterIdLst>
  <p:sldIdLst>
    <p:sldId id="256" r:id="rId2"/>
    <p:sldId id="257" r:id="rId3"/>
    <p:sldId id="258" r:id="rId4"/>
  </p:sldIdLst>
  <p:sldSz cx="9601200" cy="7315200"/>
  <p:notesSz cx="6858000" cy="9144000"/>
  <p:embeddedFontLst>
    <p:embeddedFont>
      <p:font typeface="Helvetica Neue" panose="020B0604020202020204" charset="0"/>
      <p:regular r:id="rId6"/>
      <p:bold r:id="rId7"/>
      <p:italic r:id="rId8"/>
      <p:boldItalic r:id="rId9"/>
    </p:embeddedFont>
    <p:embeddedFont>
      <p:font typeface="Quattrocento Sans" panose="020B0502050000020003"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5" autoAdjust="0"/>
  </p:normalViewPr>
  <p:slideViewPr>
    <p:cSldViewPr snapToGrid="0">
      <p:cViewPr varScale="1">
        <p:scale>
          <a:sx n="65" d="100"/>
          <a:sy n="65" d="100"/>
        </p:scale>
        <p:origin x="786" y="6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font" Target="fonts/font8.fntdata"/><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font" Target="fonts/font7.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schemas.openxmlformats.org/officeDocument/2006/relationships/viewProps" Target="viewProps.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0000"/>
              </a:lnSpc>
              <a:spcBef>
                <a:spcPts val="0"/>
              </a:spcBef>
              <a:spcAft>
                <a:spcPts val="0"/>
              </a:spcAft>
              <a:buClr>
                <a:schemeClr val="dk1"/>
              </a:buClr>
              <a:buSzPts val="1400"/>
              <a:buFont typeface="Calibri"/>
              <a:buNone/>
            </a:pPr>
            <a:endParaRPr/>
          </a:p>
        </p:txBody>
      </p:sp>
      <p:sp>
        <p:nvSpPr>
          <p:cNvPr id="82" name="Google Shape;82;p1:notes"/>
          <p:cNvSpPr>
            <a:spLocks noGrp="1" noRot="1" noChangeAspect="1"/>
          </p:cNvSpPr>
          <p:nvPr>
            <p:ph type="sldImg" idx="2"/>
          </p:nvPr>
        </p:nvSpPr>
        <p:spPr>
          <a:xfrm>
            <a:off x="1177925" y="685800"/>
            <a:ext cx="45021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0000"/>
              </a:lnSpc>
              <a:spcBef>
                <a:spcPts val="0"/>
              </a:spcBef>
              <a:spcAft>
                <a:spcPts val="0"/>
              </a:spcAft>
              <a:buClr>
                <a:schemeClr val="dk1"/>
              </a:buClr>
              <a:buSzPts val="1400"/>
              <a:buFont typeface="Calibri"/>
              <a:buNone/>
            </a:pPr>
            <a:endParaRPr/>
          </a:p>
        </p:txBody>
      </p:sp>
      <p:sp>
        <p:nvSpPr>
          <p:cNvPr id="100" name="Google Shape;100;p2:notes"/>
          <p:cNvSpPr>
            <a:spLocks noGrp="1" noRot="1" noChangeAspect="1"/>
          </p:cNvSpPr>
          <p:nvPr>
            <p:ph type="sldImg" idx="2"/>
          </p:nvPr>
        </p:nvSpPr>
        <p:spPr>
          <a:xfrm>
            <a:off x="1177925" y="685800"/>
            <a:ext cx="45021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17d4f02641_0_6:notes"/>
          <p:cNvSpPr>
            <a:spLocks noGrp="1" noRot="1" noChangeAspect="1"/>
          </p:cNvSpPr>
          <p:nvPr>
            <p:ph type="sldImg" idx="2"/>
          </p:nvPr>
        </p:nvSpPr>
        <p:spPr>
          <a:xfrm>
            <a:off x="1403350" y="1143000"/>
            <a:ext cx="40513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g217d4f02641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Elle</a:t>
            </a:r>
            <a:endParaRPr/>
          </a:p>
        </p:txBody>
      </p:sp>
      <p:sp>
        <p:nvSpPr>
          <p:cNvPr id="119" name="Google Shape;119;g217d4f02641_0_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720090" y="1197187"/>
            <a:ext cx="8161020" cy="2546773"/>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300"/>
              <a:buFont typeface="Calibri"/>
              <a:buNone/>
              <a:defRPr sz="6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200150" y="3842174"/>
            <a:ext cx="7200900" cy="176614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50"/>
              </a:spcBef>
              <a:spcAft>
                <a:spcPts val="0"/>
              </a:spcAft>
              <a:buClr>
                <a:schemeClr val="dk1"/>
              </a:buClr>
              <a:buSzPts val="2520"/>
              <a:buNone/>
              <a:defRPr sz="2520"/>
            </a:lvl1pPr>
            <a:lvl2pPr lvl="1" algn="ctr">
              <a:lnSpc>
                <a:spcPct val="90000"/>
              </a:lnSpc>
              <a:spcBef>
                <a:spcPts val="525"/>
              </a:spcBef>
              <a:spcAft>
                <a:spcPts val="0"/>
              </a:spcAft>
              <a:buClr>
                <a:schemeClr val="dk1"/>
              </a:buClr>
              <a:buSzPts val="2100"/>
              <a:buNone/>
              <a:defRPr sz="2100"/>
            </a:lvl2pPr>
            <a:lvl3pPr lvl="2" algn="ctr">
              <a:lnSpc>
                <a:spcPct val="90000"/>
              </a:lnSpc>
              <a:spcBef>
                <a:spcPts val="525"/>
              </a:spcBef>
              <a:spcAft>
                <a:spcPts val="0"/>
              </a:spcAft>
              <a:buClr>
                <a:schemeClr val="dk1"/>
              </a:buClr>
              <a:buSzPts val="1890"/>
              <a:buNone/>
              <a:defRPr sz="1890"/>
            </a:lvl3pPr>
            <a:lvl4pPr lvl="3" algn="ctr">
              <a:lnSpc>
                <a:spcPct val="90000"/>
              </a:lnSpc>
              <a:spcBef>
                <a:spcPts val="525"/>
              </a:spcBef>
              <a:spcAft>
                <a:spcPts val="0"/>
              </a:spcAft>
              <a:buClr>
                <a:schemeClr val="dk1"/>
              </a:buClr>
              <a:buSzPts val="1680"/>
              <a:buNone/>
              <a:defRPr sz="1679"/>
            </a:lvl4pPr>
            <a:lvl5pPr lvl="4" algn="ctr">
              <a:lnSpc>
                <a:spcPct val="90000"/>
              </a:lnSpc>
              <a:spcBef>
                <a:spcPts val="525"/>
              </a:spcBef>
              <a:spcAft>
                <a:spcPts val="0"/>
              </a:spcAft>
              <a:buClr>
                <a:schemeClr val="dk1"/>
              </a:buClr>
              <a:buSzPts val="1680"/>
              <a:buNone/>
              <a:defRPr sz="1679"/>
            </a:lvl5pPr>
            <a:lvl6pPr lvl="5" algn="ctr">
              <a:lnSpc>
                <a:spcPct val="90000"/>
              </a:lnSpc>
              <a:spcBef>
                <a:spcPts val="525"/>
              </a:spcBef>
              <a:spcAft>
                <a:spcPts val="0"/>
              </a:spcAft>
              <a:buClr>
                <a:schemeClr val="dk1"/>
              </a:buClr>
              <a:buSzPts val="1680"/>
              <a:buNone/>
              <a:defRPr sz="1679"/>
            </a:lvl6pPr>
            <a:lvl7pPr lvl="6" algn="ctr">
              <a:lnSpc>
                <a:spcPct val="90000"/>
              </a:lnSpc>
              <a:spcBef>
                <a:spcPts val="525"/>
              </a:spcBef>
              <a:spcAft>
                <a:spcPts val="0"/>
              </a:spcAft>
              <a:buClr>
                <a:schemeClr val="dk1"/>
              </a:buClr>
              <a:buSzPts val="1680"/>
              <a:buNone/>
              <a:defRPr sz="1679"/>
            </a:lvl7pPr>
            <a:lvl8pPr lvl="7" algn="ctr">
              <a:lnSpc>
                <a:spcPct val="90000"/>
              </a:lnSpc>
              <a:spcBef>
                <a:spcPts val="525"/>
              </a:spcBef>
              <a:spcAft>
                <a:spcPts val="0"/>
              </a:spcAft>
              <a:buClr>
                <a:schemeClr val="dk1"/>
              </a:buClr>
              <a:buSzPts val="1680"/>
              <a:buNone/>
              <a:defRPr sz="1679"/>
            </a:lvl8pPr>
            <a:lvl9pPr lvl="8" algn="ctr">
              <a:lnSpc>
                <a:spcPct val="90000"/>
              </a:lnSpc>
              <a:spcBef>
                <a:spcPts val="525"/>
              </a:spcBef>
              <a:spcAft>
                <a:spcPts val="0"/>
              </a:spcAft>
              <a:buClr>
                <a:schemeClr val="dk1"/>
              </a:buClr>
              <a:buSzPts val="1680"/>
              <a:buNone/>
              <a:defRPr sz="1679"/>
            </a:lvl9pPr>
          </a:lstStyle>
          <a:p>
            <a:endParaRPr/>
          </a:p>
        </p:txBody>
      </p:sp>
      <p:sp>
        <p:nvSpPr>
          <p:cNvPr id="14" name="Google Shape;14;p2"/>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479887" y="127529"/>
            <a:ext cx="4641427" cy="828103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806341" y="2453985"/>
            <a:ext cx="6199294" cy="20702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605816" y="443733"/>
            <a:ext cx="6199294" cy="609076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660083" y="1947333"/>
            <a:ext cx="8281035" cy="46414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655082" y="1823722"/>
            <a:ext cx="8281035" cy="304291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300"/>
              <a:buFont typeface="Calibri"/>
              <a:buNone/>
              <a:defRPr sz="6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655082" y="4895429"/>
            <a:ext cx="8281035" cy="160019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50"/>
              </a:spcBef>
              <a:spcAft>
                <a:spcPts val="0"/>
              </a:spcAft>
              <a:buClr>
                <a:schemeClr val="dk1"/>
              </a:buClr>
              <a:buSzPts val="2520"/>
              <a:buNone/>
              <a:defRPr sz="2520">
                <a:solidFill>
                  <a:schemeClr val="dk1"/>
                </a:solidFill>
              </a:defRPr>
            </a:lvl1pPr>
            <a:lvl2pPr marL="914400" lvl="1" indent="-228600" algn="l">
              <a:lnSpc>
                <a:spcPct val="90000"/>
              </a:lnSpc>
              <a:spcBef>
                <a:spcPts val="525"/>
              </a:spcBef>
              <a:spcAft>
                <a:spcPts val="0"/>
              </a:spcAft>
              <a:buClr>
                <a:srgbClr val="888888"/>
              </a:buClr>
              <a:buSzPts val="2100"/>
              <a:buNone/>
              <a:defRPr sz="2100">
                <a:solidFill>
                  <a:srgbClr val="888888"/>
                </a:solidFill>
              </a:defRPr>
            </a:lvl2pPr>
            <a:lvl3pPr marL="1371600" lvl="2" indent="-228600" algn="l">
              <a:lnSpc>
                <a:spcPct val="90000"/>
              </a:lnSpc>
              <a:spcBef>
                <a:spcPts val="525"/>
              </a:spcBef>
              <a:spcAft>
                <a:spcPts val="0"/>
              </a:spcAft>
              <a:buClr>
                <a:srgbClr val="888888"/>
              </a:buClr>
              <a:buSzPts val="1890"/>
              <a:buNone/>
              <a:defRPr sz="1890">
                <a:solidFill>
                  <a:srgbClr val="888888"/>
                </a:solidFill>
              </a:defRPr>
            </a:lvl3pPr>
            <a:lvl4pPr marL="1828800" lvl="3" indent="-228600" algn="l">
              <a:lnSpc>
                <a:spcPct val="90000"/>
              </a:lnSpc>
              <a:spcBef>
                <a:spcPts val="525"/>
              </a:spcBef>
              <a:spcAft>
                <a:spcPts val="0"/>
              </a:spcAft>
              <a:buClr>
                <a:srgbClr val="888888"/>
              </a:buClr>
              <a:buSzPts val="1680"/>
              <a:buNone/>
              <a:defRPr sz="1679">
                <a:solidFill>
                  <a:srgbClr val="888888"/>
                </a:solidFill>
              </a:defRPr>
            </a:lvl4pPr>
            <a:lvl5pPr marL="2286000" lvl="4" indent="-228600" algn="l">
              <a:lnSpc>
                <a:spcPct val="90000"/>
              </a:lnSpc>
              <a:spcBef>
                <a:spcPts val="525"/>
              </a:spcBef>
              <a:spcAft>
                <a:spcPts val="0"/>
              </a:spcAft>
              <a:buClr>
                <a:srgbClr val="888888"/>
              </a:buClr>
              <a:buSzPts val="1680"/>
              <a:buNone/>
              <a:defRPr sz="1679">
                <a:solidFill>
                  <a:srgbClr val="888888"/>
                </a:solidFill>
              </a:defRPr>
            </a:lvl5pPr>
            <a:lvl6pPr marL="2743200" lvl="5" indent="-228600" algn="l">
              <a:lnSpc>
                <a:spcPct val="90000"/>
              </a:lnSpc>
              <a:spcBef>
                <a:spcPts val="525"/>
              </a:spcBef>
              <a:spcAft>
                <a:spcPts val="0"/>
              </a:spcAft>
              <a:buClr>
                <a:srgbClr val="888888"/>
              </a:buClr>
              <a:buSzPts val="1680"/>
              <a:buNone/>
              <a:defRPr sz="1679">
                <a:solidFill>
                  <a:srgbClr val="888888"/>
                </a:solidFill>
              </a:defRPr>
            </a:lvl6pPr>
            <a:lvl7pPr marL="3200400" lvl="6" indent="-228600" algn="l">
              <a:lnSpc>
                <a:spcPct val="90000"/>
              </a:lnSpc>
              <a:spcBef>
                <a:spcPts val="525"/>
              </a:spcBef>
              <a:spcAft>
                <a:spcPts val="0"/>
              </a:spcAft>
              <a:buClr>
                <a:srgbClr val="888888"/>
              </a:buClr>
              <a:buSzPts val="1680"/>
              <a:buNone/>
              <a:defRPr sz="1679">
                <a:solidFill>
                  <a:srgbClr val="888888"/>
                </a:solidFill>
              </a:defRPr>
            </a:lvl7pPr>
            <a:lvl8pPr marL="3657600" lvl="7" indent="-228600" algn="l">
              <a:lnSpc>
                <a:spcPct val="90000"/>
              </a:lnSpc>
              <a:spcBef>
                <a:spcPts val="525"/>
              </a:spcBef>
              <a:spcAft>
                <a:spcPts val="0"/>
              </a:spcAft>
              <a:buClr>
                <a:srgbClr val="888888"/>
              </a:buClr>
              <a:buSzPts val="1680"/>
              <a:buNone/>
              <a:defRPr sz="1679">
                <a:solidFill>
                  <a:srgbClr val="888888"/>
                </a:solidFill>
              </a:defRPr>
            </a:lvl8pPr>
            <a:lvl9pPr marL="4114800" lvl="8" indent="-228600" algn="l">
              <a:lnSpc>
                <a:spcPct val="90000"/>
              </a:lnSpc>
              <a:spcBef>
                <a:spcPts val="525"/>
              </a:spcBef>
              <a:spcAft>
                <a:spcPts val="0"/>
              </a:spcAft>
              <a:buClr>
                <a:srgbClr val="888888"/>
              </a:buClr>
              <a:buSzPts val="1680"/>
              <a:buNone/>
              <a:defRPr sz="1679">
                <a:solidFill>
                  <a:srgbClr val="888888"/>
                </a:solidFill>
              </a:defRPr>
            </a:lvl9pPr>
          </a:lstStyle>
          <a:p>
            <a:endParaRPr/>
          </a:p>
        </p:txBody>
      </p:sp>
      <p:sp>
        <p:nvSpPr>
          <p:cNvPr id="26" name="Google Shape;26;p4"/>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660083" y="1947333"/>
            <a:ext cx="4080510" cy="46414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4860608" y="1947333"/>
            <a:ext cx="4080510" cy="46414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66133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661334" y="1793241"/>
            <a:ext cx="4061757" cy="87883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50"/>
              </a:spcBef>
              <a:spcAft>
                <a:spcPts val="0"/>
              </a:spcAft>
              <a:buClr>
                <a:schemeClr val="dk1"/>
              </a:buClr>
              <a:buSzPts val="2520"/>
              <a:buNone/>
              <a:defRPr sz="2520" b="1"/>
            </a:lvl1pPr>
            <a:lvl2pPr marL="914400" lvl="1" indent="-228600" algn="l">
              <a:lnSpc>
                <a:spcPct val="90000"/>
              </a:lnSpc>
              <a:spcBef>
                <a:spcPts val="525"/>
              </a:spcBef>
              <a:spcAft>
                <a:spcPts val="0"/>
              </a:spcAft>
              <a:buClr>
                <a:schemeClr val="dk1"/>
              </a:buClr>
              <a:buSzPts val="2100"/>
              <a:buNone/>
              <a:defRPr sz="2100" b="1"/>
            </a:lvl2pPr>
            <a:lvl3pPr marL="1371600" lvl="2" indent="-228600" algn="l">
              <a:lnSpc>
                <a:spcPct val="90000"/>
              </a:lnSpc>
              <a:spcBef>
                <a:spcPts val="525"/>
              </a:spcBef>
              <a:spcAft>
                <a:spcPts val="0"/>
              </a:spcAft>
              <a:buClr>
                <a:schemeClr val="dk1"/>
              </a:buClr>
              <a:buSzPts val="1890"/>
              <a:buNone/>
              <a:defRPr sz="1890" b="1"/>
            </a:lvl3pPr>
            <a:lvl4pPr marL="1828800" lvl="3" indent="-228600" algn="l">
              <a:lnSpc>
                <a:spcPct val="90000"/>
              </a:lnSpc>
              <a:spcBef>
                <a:spcPts val="525"/>
              </a:spcBef>
              <a:spcAft>
                <a:spcPts val="0"/>
              </a:spcAft>
              <a:buClr>
                <a:schemeClr val="dk1"/>
              </a:buClr>
              <a:buSzPts val="1680"/>
              <a:buNone/>
              <a:defRPr sz="1679" b="1"/>
            </a:lvl4pPr>
            <a:lvl5pPr marL="2286000" lvl="4" indent="-228600" algn="l">
              <a:lnSpc>
                <a:spcPct val="90000"/>
              </a:lnSpc>
              <a:spcBef>
                <a:spcPts val="525"/>
              </a:spcBef>
              <a:spcAft>
                <a:spcPts val="0"/>
              </a:spcAft>
              <a:buClr>
                <a:schemeClr val="dk1"/>
              </a:buClr>
              <a:buSzPts val="1680"/>
              <a:buNone/>
              <a:defRPr sz="1679" b="1"/>
            </a:lvl5pPr>
            <a:lvl6pPr marL="2743200" lvl="5" indent="-228600" algn="l">
              <a:lnSpc>
                <a:spcPct val="90000"/>
              </a:lnSpc>
              <a:spcBef>
                <a:spcPts val="525"/>
              </a:spcBef>
              <a:spcAft>
                <a:spcPts val="0"/>
              </a:spcAft>
              <a:buClr>
                <a:schemeClr val="dk1"/>
              </a:buClr>
              <a:buSzPts val="1680"/>
              <a:buNone/>
              <a:defRPr sz="1679" b="1"/>
            </a:lvl6pPr>
            <a:lvl7pPr marL="3200400" lvl="6" indent="-228600" algn="l">
              <a:lnSpc>
                <a:spcPct val="90000"/>
              </a:lnSpc>
              <a:spcBef>
                <a:spcPts val="525"/>
              </a:spcBef>
              <a:spcAft>
                <a:spcPts val="0"/>
              </a:spcAft>
              <a:buClr>
                <a:schemeClr val="dk1"/>
              </a:buClr>
              <a:buSzPts val="1680"/>
              <a:buNone/>
              <a:defRPr sz="1679" b="1"/>
            </a:lvl7pPr>
            <a:lvl8pPr marL="3657600" lvl="7" indent="-228600" algn="l">
              <a:lnSpc>
                <a:spcPct val="90000"/>
              </a:lnSpc>
              <a:spcBef>
                <a:spcPts val="525"/>
              </a:spcBef>
              <a:spcAft>
                <a:spcPts val="0"/>
              </a:spcAft>
              <a:buClr>
                <a:schemeClr val="dk1"/>
              </a:buClr>
              <a:buSzPts val="1680"/>
              <a:buNone/>
              <a:defRPr sz="1679" b="1"/>
            </a:lvl8pPr>
            <a:lvl9pPr marL="4114800" lvl="8" indent="-228600" algn="l">
              <a:lnSpc>
                <a:spcPct val="90000"/>
              </a:lnSpc>
              <a:spcBef>
                <a:spcPts val="525"/>
              </a:spcBef>
              <a:spcAft>
                <a:spcPts val="0"/>
              </a:spcAft>
              <a:buClr>
                <a:schemeClr val="dk1"/>
              </a:buClr>
              <a:buSzPts val="1680"/>
              <a:buNone/>
              <a:defRPr sz="1679" b="1"/>
            </a:lvl9pPr>
          </a:lstStyle>
          <a:p>
            <a:endParaRPr/>
          </a:p>
        </p:txBody>
      </p:sp>
      <p:sp>
        <p:nvSpPr>
          <p:cNvPr id="39" name="Google Shape;39;p6"/>
          <p:cNvSpPr txBox="1">
            <a:spLocks noGrp="1"/>
          </p:cNvSpPr>
          <p:nvPr>
            <p:ph type="body" idx="2"/>
          </p:nvPr>
        </p:nvSpPr>
        <p:spPr>
          <a:xfrm>
            <a:off x="661334" y="2672080"/>
            <a:ext cx="4061757" cy="39302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4860608" y="1793241"/>
            <a:ext cx="4081761" cy="87883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50"/>
              </a:spcBef>
              <a:spcAft>
                <a:spcPts val="0"/>
              </a:spcAft>
              <a:buClr>
                <a:schemeClr val="dk1"/>
              </a:buClr>
              <a:buSzPts val="2520"/>
              <a:buNone/>
              <a:defRPr sz="2520" b="1"/>
            </a:lvl1pPr>
            <a:lvl2pPr marL="914400" lvl="1" indent="-228600" algn="l">
              <a:lnSpc>
                <a:spcPct val="90000"/>
              </a:lnSpc>
              <a:spcBef>
                <a:spcPts val="525"/>
              </a:spcBef>
              <a:spcAft>
                <a:spcPts val="0"/>
              </a:spcAft>
              <a:buClr>
                <a:schemeClr val="dk1"/>
              </a:buClr>
              <a:buSzPts val="2100"/>
              <a:buNone/>
              <a:defRPr sz="2100" b="1"/>
            </a:lvl2pPr>
            <a:lvl3pPr marL="1371600" lvl="2" indent="-228600" algn="l">
              <a:lnSpc>
                <a:spcPct val="90000"/>
              </a:lnSpc>
              <a:spcBef>
                <a:spcPts val="525"/>
              </a:spcBef>
              <a:spcAft>
                <a:spcPts val="0"/>
              </a:spcAft>
              <a:buClr>
                <a:schemeClr val="dk1"/>
              </a:buClr>
              <a:buSzPts val="1890"/>
              <a:buNone/>
              <a:defRPr sz="1890" b="1"/>
            </a:lvl3pPr>
            <a:lvl4pPr marL="1828800" lvl="3" indent="-228600" algn="l">
              <a:lnSpc>
                <a:spcPct val="90000"/>
              </a:lnSpc>
              <a:spcBef>
                <a:spcPts val="525"/>
              </a:spcBef>
              <a:spcAft>
                <a:spcPts val="0"/>
              </a:spcAft>
              <a:buClr>
                <a:schemeClr val="dk1"/>
              </a:buClr>
              <a:buSzPts val="1680"/>
              <a:buNone/>
              <a:defRPr sz="1679" b="1"/>
            </a:lvl4pPr>
            <a:lvl5pPr marL="2286000" lvl="4" indent="-228600" algn="l">
              <a:lnSpc>
                <a:spcPct val="90000"/>
              </a:lnSpc>
              <a:spcBef>
                <a:spcPts val="525"/>
              </a:spcBef>
              <a:spcAft>
                <a:spcPts val="0"/>
              </a:spcAft>
              <a:buClr>
                <a:schemeClr val="dk1"/>
              </a:buClr>
              <a:buSzPts val="1680"/>
              <a:buNone/>
              <a:defRPr sz="1679" b="1"/>
            </a:lvl5pPr>
            <a:lvl6pPr marL="2743200" lvl="5" indent="-228600" algn="l">
              <a:lnSpc>
                <a:spcPct val="90000"/>
              </a:lnSpc>
              <a:spcBef>
                <a:spcPts val="525"/>
              </a:spcBef>
              <a:spcAft>
                <a:spcPts val="0"/>
              </a:spcAft>
              <a:buClr>
                <a:schemeClr val="dk1"/>
              </a:buClr>
              <a:buSzPts val="1680"/>
              <a:buNone/>
              <a:defRPr sz="1679" b="1"/>
            </a:lvl6pPr>
            <a:lvl7pPr marL="3200400" lvl="6" indent="-228600" algn="l">
              <a:lnSpc>
                <a:spcPct val="90000"/>
              </a:lnSpc>
              <a:spcBef>
                <a:spcPts val="525"/>
              </a:spcBef>
              <a:spcAft>
                <a:spcPts val="0"/>
              </a:spcAft>
              <a:buClr>
                <a:schemeClr val="dk1"/>
              </a:buClr>
              <a:buSzPts val="1680"/>
              <a:buNone/>
              <a:defRPr sz="1679" b="1"/>
            </a:lvl7pPr>
            <a:lvl8pPr marL="3657600" lvl="7" indent="-228600" algn="l">
              <a:lnSpc>
                <a:spcPct val="90000"/>
              </a:lnSpc>
              <a:spcBef>
                <a:spcPts val="525"/>
              </a:spcBef>
              <a:spcAft>
                <a:spcPts val="0"/>
              </a:spcAft>
              <a:buClr>
                <a:schemeClr val="dk1"/>
              </a:buClr>
              <a:buSzPts val="1680"/>
              <a:buNone/>
              <a:defRPr sz="1679" b="1"/>
            </a:lvl8pPr>
            <a:lvl9pPr marL="4114800" lvl="8" indent="-228600" algn="l">
              <a:lnSpc>
                <a:spcPct val="90000"/>
              </a:lnSpc>
              <a:spcBef>
                <a:spcPts val="525"/>
              </a:spcBef>
              <a:spcAft>
                <a:spcPts val="0"/>
              </a:spcAft>
              <a:buClr>
                <a:schemeClr val="dk1"/>
              </a:buClr>
              <a:buSzPts val="1680"/>
              <a:buNone/>
              <a:defRPr sz="1679" b="1"/>
            </a:lvl9pPr>
          </a:lstStyle>
          <a:p>
            <a:endParaRPr/>
          </a:p>
        </p:txBody>
      </p:sp>
      <p:sp>
        <p:nvSpPr>
          <p:cNvPr id="41" name="Google Shape;41;p6"/>
          <p:cNvSpPr txBox="1">
            <a:spLocks noGrp="1"/>
          </p:cNvSpPr>
          <p:nvPr>
            <p:ph type="body" idx="4"/>
          </p:nvPr>
        </p:nvSpPr>
        <p:spPr>
          <a:xfrm>
            <a:off x="4860608" y="2672080"/>
            <a:ext cx="4081761" cy="39302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661333" y="487680"/>
            <a:ext cx="3096637" cy="170688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360"/>
              <a:buFont typeface="Calibri"/>
              <a:buNone/>
              <a:defRPr sz="335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4081760" y="1053255"/>
            <a:ext cx="4860608" cy="5198533"/>
          </a:xfrm>
          <a:prstGeom prst="rect">
            <a:avLst/>
          </a:prstGeom>
          <a:noFill/>
          <a:ln>
            <a:noFill/>
          </a:ln>
        </p:spPr>
        <p:txBody>
          <a:bodyPr spcFirstLastPara="1" wrap="square" lIns="91425" tIns="45700" rIns="91425" bIns="45700" anchor="t" anchorCtr="0">
            <a:normAutofit/>
          </a:bodyPr>
          <a:lstStyle>
            <a:lvl1pPr marL="457200" lvl="0" indent="-441960" algn="l">
              <a:lnSpc>
                <a:spcPct val="90000"/>
              </a:lnSpc>
              <a:spcBef>
                <a:spcPts val="1050"/>
              </a:spcBef>
              <a:spcAft>
                <a:spcPts val="0"/>
              </a:spcAft>
              <a:buClr>
                <a:schemeClr val="dk1"/>
              </a:buClr>
              <a:buSzPts val="3360"/>
              <a:buChar char="•"/>
              <a:defRPr sz="3359"/>
            </a:lvl1pPr>
            <a:lvl2pPr marL="914400" lvl="1" indent="-415290" algn="l">
              <a:lnSpc>
                <a:spcPct val="90000"/>
              </a:lnSpc>
              <a:spcBef>
                <a:spcPts val="525"/>
              </a:spcBef>
              <a:spcAft>
                <a:spcPts val="0"/>
              </a:spcAft>
              <a:buClr>
                <a:schemeClr val="dk1"/>
              </a:buClr>
              <a:buSzPts val="2940"/>
              <a:buChar char="•"/>
              <a:defRPr sz="2940"/>
            </a:lvl2pPr>
            <a:lvl3pPr marL="1371600" lvl="2" indent="-388619" algn="l">
              <a:lnSpc>
                <a:spcPct val="90000"/>
              </a:lnSpc>
              <a:spcBef>
                <a:spcPts val="525"/>
              </a:spcBef>
              <a:spcAft>
                <a:spcPts val="0"/>
              </a:spcAft>
              <a:buClr>
                <a:schemeClr val="dk1"/>
              </a:buClr>
              <a:buSzPts val="2520"/>
              <a:buChar char="•"/>
              <a:defRPr sz="2520"/>
            </a:lvl3pPr>
            <a:lvl4pPr marL="1828800" lvl="3" indent="-361950" algn="l">
              <a:lnSpc>
                <a:spcPct val="90000"/>
              </a:lnSpc>
              <a:spcBef>
                <a:spcPts val="525"/>
              </a:spcBef>
              <a:spcAft>
                <a:spcPts val="0"/>
              </a:spcAft>
              <a:buClr>
                <a:schemeClr val="dk1"/>
              </a:buClr>
              <a:buSzPts val="2100"/>
              <a:buChar char="•"/>
              <a:defRPr sz="2100"/>
            </a:lvl4pPr>
            <a:lvl5pPr marL="2286000" lvl="4" indent="-361950" algn="l">
              <a:lnSpc>
                <a:spcPct val="90000"/>
              </a:lnSpc>
              <a:spcBef>
                <a:spcPts val="525"/>
              </a:spcBef>
              <a:spcAft>
                <a:spcPts val="0"/>
              </a:spcAft>
              <a:buClr>
                <a:schemeClr val="dk1"/>
              </a:buClr>
              <a:buSzPts val="2100"/>
              <a:buChar char="•"/>
              <a:defRPr sz="2100"/>
            </a:lvl5pPr>
            <a:lvl6pPr marL="2743200" lvl="5" indent="-361950" algn="l">
              <a:lnSpc>
                <a:spcPct val="90000"/>
              </a:lnSpc>
              <a:spcBef>
                <a:spcPts val="525"/>
              </a:spcBef>
              <a:spcAft>
                <a:spcPts val="0"/>
              </a:spcAft>
              <a:buClr>
                <a:schemeClr val="dk1"/>
              </a:buClr>
              <a:buSzPts val="2100"/>
              <a:buChar char="•"/>
              <a:defRPr sz="2100"/>
            </a:lvl6pPr>
            <a:lvl7pPr marL="3200400" lvl="6" indent="-361950" algn="l">
              <a:lnSpc>
                <a:spcPct val="90000"/>
              </a:lnSpc>
              <a:spcBef>
                <a:spcPts val="525"/>
              </a:spcBef>
              <a:spcAft>
                <a:spcPts val="0"/>
              </a:spcAft>
              <a:buClr>
                <a:schemeClr val="dk1"/>
              </a:buClr>
              <a:buSzPts val="2100"/>
              <a:buChar char="•"/>
              <a:defRPr sz="2100"/>
            </a:lvl7pPr>
            <a:lvl8pPr marL="3657600" lvl="7" indent="-361950" algn="l">
              <a:lnSpc>
                <a:spcPct val="90000"/>
              </a:lnSpc>
              <a:spcBef>
                <a:spcPts val="525"/>
              </a:spcBef>
              <a:spcAft>
                <a:spcPts val="0"/>
              </a:spcAft>
              <a:buClr>
                <a:schemeClr val="dk1"/>
              </a:buClr>
              <a:buSzPts val="2100"/>
              <a:buChar char="•"/>
              <a:defRPr sz="2100"/>
            </a:lvl8pPr>
            <a:lvl9pPr marL="4114800" lvl="8" indent="-361950" algn="l">
              <a:lnSpc>
                <a:spcPct val="90000"/>
              </a:lnSpc>
              <a:spcBef>
                <a:spcPts val="525"/>
              </a:spcBef>
              <a:spcAft>
                <a:spcPts val="0"/>
              </a:spcAft>
              <a:buClr>
                <a:schemeClr val="dk1"/>
              </a:buClr>
              <a:buSzPts val="2100"/>
              <a:buChar char="•"/>
              <a:defRPr sz="2100"/>
            </a:lvl9pPr>
          </a:lstStyle>
          <a:p>
            <a:endParaRPr/>
          </a:p>
        </p:txBody>
      </p:sp>
      <p:sp>
        <p:nvSpPr>
          <p:cNvPr id="57" name="Google Shape;57;p9"/>
          <p:cNvSpPr txBox="1">
            <a:spLocks noGrp="1"/>
          </p:cNvSpPr>
          <p:nvPr>
            <p:ph type="body" idx="2"/>
          </p:nvPr>
        </p:nvSpPr>
        <p:spPr>
          <a:xfrm>
            <a:off x="661333" y="2194560"/>
            <a:ext cx="3096637" cy="406569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50"/>
              </a:spcBef>
              <a:spcAft>
                <a:spcPts val="0"/>
              </a:spcAft>
              <a:buClr>
                <a:schemeClr val="dk1"/>
              </a:buClr>
              <a:buSzPts val="1680"/>
              <a:buNone/>
              <a:defRPr sz="1679"/>
            </a:lvl1pPr>
            <a:lvl2pPr marL="914400" lvl="1" indent="-228600" algn="l">
              <a:lnSpc>
                <a:spcPct val="90000"/>
              </a:lnSpc>
              <a:spcBef>
                <a:spcPts val="525"/>
              </a:spcBef>
              <a:spcAft>
                <a:spcPts val="0"/>
              </a:spcAft>
              <a:buClr>
                <a:schemeClr val="dk1"/>
              </a:buClr>
              <a:buSzPts val="1470"/>
              <a:buNone/>
              <a:defRPr sz="1470"/>
            </a:lvl2pPr>
            <a:lvl3pPr marL="1371600" lvl="2" indent="-228600" algn="l">
              <a:lnSpc>
                <a:spcPct val="90000"/>
              </a:lnSpc>
              <a:spcBef>
                <a:spcPts val="525"/>
              </a:spcBef>
              <a:spcAft>
                <a:spcPts val="0"/>
              </a:spcAft>
              <a:buClr>
                <a:schemeClr val="dk1"/>
              </a:buClr>
              <a:buSzPts val="1260"/>
              <a:buNone/>
              <a:defRPr sz="1260"/>
            </a:lvl3pPr>
            <a:lvl4pPr marL="1828800" lvl="3" indent="-228600" algn="l">
              <a:lnSpc>
                <a:spcPct val="90000"/>
              </a:lnSpc>
              <a:spcBef>
                <a:spcPts val="525"/>
              </a:spcBef>
              <a:spcAft>
                <a:spcPts val="0"/>
              </a:spcAft>
              <a:buClr>
                <a:schemeClr val="dk1"/>
              </a:buClr>
              <a:buSzPts val="1050"/>
              <a:buNone/>
              <a:defRPr sz="1050"/>
            </a:lvl4pPr>
            <a:lvl5pPr marL="2286000" lvl="4" indent="-228600" algn="l">
              <a:lnSpc>
                <a:spcPct val="90000"/>
              </a:lnSpc>
              <a:spcBef>
                <a:spcPts val="525"/>
              </a:spcBef>
              <a:spcAft>
                <a:spcPts val="0"/>
              </a:spcAft>
              <a:buClr>
                <a:schemeClr val="dk1"/>
              </a:buClr>
              <a:buSzPts val="1050"/>
              <a:buNone/>
              <a:defRPr sz="1050"/>
            </a:lvl5pPr>
            <a:lvl6pPr marL="2743200" lvl="5" indent="-228600" algn="l">
              <a:lnSpc>
                <a:spcPct val="90000"/>
              </a:lnSpc>
              <a:spcBef>
                <a:spcPts val="525"/>
              </a:spcBef>
              <a:spcAft>
                <a:spcPts val="0"/>
              </a:spcAft>
              <a:buClr>
                <a:schemeClr val="dk1"/>
              </a:buClr>
              <a:buSzPts val="1050"/>
              <a:buNone/>
              <a:defRPr sz="1050"/>
            </a:lvl6pPr>
            <a:lvl7pPr marL="3200400" lvl="6" indent="-228600" algn="l">
              <a:lnSpc>
                <a:spcPct val="90000"/>
              </a:lnSpc>
              <a:spcBef>
                <a:spcPts val="525"/>
              </a:spcBef>
              <a:spcAft>
                <a:spcPts val="0"/>
              </a:spcAft>
              <a:buClr>
                <a:schemeClr val="dk1"/>
              </a:buClr>
              <a:buSzPts val="1050"/>
              <a:buNone/>
              <a:defRPr sz="1050"/>
            </a:lvl7pPr>
            <a:lvl8pPr marL="3657600" lvl="7" indent="-228600" algn="l">
              <a:lnSpc>
                <a:spcPct val="90000"/>
              </a:lnSpc>
              <a:spcBef>
                <a:spcPts val="525"/>
              </a:spcBef>
              <a:spcAft>
                <a:spcPts val="0"/>
              </a:spcAft>
              <a:buClr>
                <a:schemeClr val="dk1"/>
              </a:buClr>
              <a:buSzPts val="1050"/>
              <a:buNone/>
              <a:defRPr sz="1050"/>
            </a:lvl8pPr>
            <a:lvl9pPr marL="4114800" lvl="8" indent="-228600" algn="l">
              <a:lnSpc>
                <a:spcPct val="90000"/>
              </a:lnSpc>
              <a:spcBef>
                <a:spcPts val="525"/>
              </a:spcBef>
              <a:spcAft>
                <a:spcPts val="0"/>
              </a:spcAft>
              <a:buClr>
                <a:schemeClr val="dk1"/>
              </a:buClr>
              <a:buSzPts val="1050"/>
              <a:buNone/>
              <a:defRPr sz="1050"/>
            </a:lvl9pPr>
          </a:lstStyle>
          <a:p>
            <a:endParaRPr/>
          </a:p>
        </p:txBody>
      </p:sp>
      <p:sp>
        <p:nvSpPr>
          <p:cNvPr id="58" name="Google Shape;58;p9"/>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661333" y="487680"/>
            <a:ext cx="3096637" cy="170688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360"/>
              <a:buFont typeface="Calibri"/>
              <a:buNone/>
              <a:defRPr sz="335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0"/>
          <p:cNvSpPr>
            <a:spLocks noGrp="1"/>
          </p:cNvSpPr>
          <p:nvPr>
            <p:ph type="pic" idx="2"/>
          </p:nvPr>
        </p:nvSpPr>
        <p:spPr>
          <a:xfrm>
            <a:off x="4081760" y="1053255"/>
            <a:ext cx="4860608" cy="5198533"/>
          </a:xfrm>
          <a:prstGeom prst="rect">
            <a:avLst/>
          </a:prstGeom>
          <a:noFill/>
          <a:ln>
            <a:noFill/>
          </a:ln>
        </p:spPr>
      </p:sp>
      <p:sp>
        <p:nvSpPr>
          <p:cNvPr id="64" name="Google Shape;64;p10"/>
          <p:cNvSpPr txBox="1">
            <a:spLocks noGrp="1"/>
          </p:cNvSpPr>
          <p:nvPr>
            <p:ph type="body" idx="1"/>
          </p:nvPr>
        </p:nvSpPr>
        <p:spPr>
          <a:xfrm>
            <a:off x="661333" y="2194560"/>
            <a:ext cx="3096637" cy="406569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50"/>
              </a:spcBef>
              <a:spcAft>
                <a:spcPts val="0"/>
              </a:spcAft>
              <a:buClr>
                <a:schemeClr val="dk1"/>
              </a:buClr>
              <a:buSzPts val="1680"/>
              <a:buNone/>
              <a:defRPr sz="1679"/>
            </a:lvl1pPr>
            <a:lvl2pPr marL="914400" lvl="1" indent="-228600" algn="l">
              <a:lnSpc>
                <a:spcPct val="90000"/>
              </a:lnSpc>
              <a:spcBef>
                <a:spcPts val="525"/>
              </a:spcBef>
              <a:spcAft>
                <a:spcPts val="0"/>
              </a:spcAft>
              <a:buClr>
                <a:schemeClr val="dk1"/>
              </a:buClr>
              <a:buSzPts val="1470"/>
              <a:buNone/>
              <a:defRPr sz="1470"/>
            </a:lvl2pPr>
            <a:lvl3pPr marL="1371600" lvl="2" indent="-228600" algn="l">
              <a:lnSpc>
                <a:spcPct val="90000"/>
              </a:lnSpc>
              <a:spcBef>
                <a:spcPts val="525"/>
              </a:spcBef>
              <a:spcAft>
                <a:spcPts val="0"/>
              </a:spcAft>
              <a:buClr>
                <a:schemeClr val="dk1"/>
              </a:buClr>
              <a:buSzPts val="1260"/>
              <a:buNone/>
              <a:defRPr sz="1260"/>
            </a:lvl3pPr>
            <a:lvl4pPr marL="1828800" lvl="3" indent="-228600" algn="l">
              <a:lnSpc>
                <a:spcPct val="90000"/>
              </a:lnSpc>
              <a:spcBef>
                <a:spcPts val="525"/>
              </a:spcBef>
              <a:spcAft>
                <a:spcPts val="0"/>
              </a:spcAft>
              <a:buClr>
                <a:schemeClr val="dk1"/>
              </a:buClr>
              <a:buSzPts val="1050"/>
              <a:buNone/>
              <a:defRPr sz="1050"/>
            </a:lvl4pPr>
            <a:lvl5pPr marL="2286000" lvl="4" indent="-228600" algn="l">
              <a:lnSpc>
                <a:spcPct val="90000"/>
              </a:lnSpc>
              <a:spcBef>
                <a:spcPts val="525"/>
              </a:spcBef>
              <a:spcAft>
                <a:spcPts val="0"/>
              </a:spcAft>
              <a:buClr>
                <a:schemeClr val="dk1"/>
              </a:buClr>
              <a:buSzPts val="1050"/>
              <a:buNone/>
              <a:defRPr sz="1050"/>
            </a:lvl5pPr>
            <a:lvl6pPr marL="2743200" lvl="5" indent="-228600" algn="l">
              <a:lnSpc>
                <a:spcPct val="90000"/>
              </a:lnSpc>
              <a:spcBef>
                <a:spcPts val="525"/>
              </a:spcBef>
              <a:spcAft>
                <a:spcPts val="0"/>
              </a:spcAft>
              <a:buClr>
                <a:schemeClr val="dk1"/>
              </a:buClr>
              <a:buSzPts val="1050"/>
              <a:buNone/>
              <a:defRPr sz="1050"/>
            </a:lvl6pPr>
            <a:lvl7pPr marL="3200400" lvl="6" indent="-228600" algn="l">
              <a:lnSpc>
                <a:spcPct val="90000"/>
              </a:lnSpc>
              <a:spcBef>
                <a:spcPts val="525"/>
              </a:spcBef>
              <a:spcAft>
                <a:spcPts val="0"/>
              </a:spcAft>
              <a:buClr>
                <a:schemeClr val="dk1"/>
              </a:buClr>
              <a:buSzPts val="1050"/>
              <a:buNone/>
              <a:defRPr sz="1050"/>
            </a:lvl7pPr>
            <a:lvl8pPr marL="3657600" lvl="7" indent="-228600" algn="l">
              <a:lnSpc>
                <a:spcPct val="90000"/>
              </a:lnSpc>
              <a:spcBef>
                <a:spcPts val="525"/>
              </a:spcBef>
              <a:spcAft>
                <a:spcPts val="0"/>
              </a:spcAft>
              <a:buClr>
                <a:schemeClr val="dk1"/>
              </a:buClr>
              <a:buSzPts val="1050"/>
              <a:buNone/>
              <a:defRPr sz="1050"/>
            </a:lvl8pPr>
            <a:lvl9pPr marL="4114800" lvl="8" indent="-228600" algn="l">
              <a:lnSpc>
                <a:spcPct val="90000"/>
              </a:lnSpc>
              <a:spcBef>
                <a:spcPts val="525"/>
              </a:spcBef>
              <a:spcAft>
                <a:spcPts val="0"/>
              </a:spcAft>
              <a:buClr>
                <a:schemeClr val="dk1"/>
              </a:buClr>
              <a:buSzPts val="1050"/>
              <a:buNone/>
              <a:defRPr sz="1050"/>
            </a:lvl9pPr>
          </a:lstStyle>
          <a:p>
            <a:endParaRPr/>
          </a:p>
        </p:txBody>
      </p:sp>
      <p:sp>
        <p:nvSpPr>
          <p:cNvPr id="65" name="Google Shape;65;p10"/>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620"/>
              <a:buFont typeface="Calibri"/>
              <a:buNone/>
              <a:defRPr sz="462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660083" y="1947333"/>
            <a:ext cx="8281035" cy="4641427"/>
          </a:xfrm>
          <a:prstGeom prst="rect">
            <a:avLst/>
          </a:prstGeom>
          <a:noFill/>
          <a:ln>
            <a:noFill/>
          </a:ln>
        </p:spPr>
        <p:txBody>
          <a:bodyPr spcFirstLastPara="1" wrap="square" lIns="91425" tIns="45700" rIns="91425" bIns="45700" anchor="t" anchorCtr="0">
            <a:normAutofit/>
          </a:bodyPr>
          <a:lstStyle>
            <a:lvl1pPr marL="457200" marR="0" lvl="0" indent="-415290" algn="l" rtl="0">
              <a:lnSpc>
                <a:spcPct val="90000"/>
              </a:lnSpc>
              <a:spcBef>
                <a:spcPts val="1050"/>
              </a:spcBef>
              <a:spcAft>
                <a:spcPts val="0"/>
              </a:spcAft>
              <a:buClr>
                <a:schemeClr val="dk1"/>
              </a:buClr>
              <a:buSzPts val="2940"/>
              <a:buFont typeface="Arial"/>
              <a:buChar char="•"/>
              <a:defRPr sz="2940" b="0" i="0" u="none" strike="noStrike" cap="none">
                <a:solidFill>
                  <a:schemeClr val="dk1"/>
                </a:solidFill>
                <a:latin typeface="Calibri"/>
                <a:ea typeface="Calibri"/>
                <a:cs typeface="Calibri"/>
                <a:sym typeface="Calibri"/>
              </a:defRPr>
            </a:lvl1pPr>
            <a:lvl2pPr marL="914400" marR="0" lvl="1" indent="-388619" algn="l" rtl="0">
              <a:lnSpc>
                <a:spcPct val="90000"/>
              </a:lnSpc>
              <a:spcBef>
                <a:spcPts val="525"/>
              </a:spcBef>
              <a:spcAft>
                <a:spcPts val="0"/>
              </a:spcAft>
              <a:buClr>
                <a:schemeClr val="dk1"/>
              </a:buClr>
              <a:buSzPts val="2520"/>
              <a:buFont typeface="Arial"/>
              <a:buChar char="•"/>
              <a:defRPr sz="2520" b="0" i="0" u="none" strike="noStrike" cap="none">
                <a:solidFill>
                  <a:schemeClr val="dk1"/>
                </a:solidFill>
                <a:latin typeface="Calibri"/>
                <a:ea typeface="Calibri"/>
                <a:cs typeface="Calibri"/>
                <a:sym typeface="Calibri"/>
              </a:defRPr>
            </a:lvl2pPr>
            <a:lvl3pPr marL="1371600" marR="0" lvl="2" indent="-361950" algn="l" rtl="0">
              <a:lnSpc>
                <a:spcPct val="90000"/>
              </a:lnSpc>
              <a:spcBef>
                <a:spcPts val="525"/>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3pPr>
            <a:lvl4pPr marL="1828800" marR="0" lvl="3"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4pPr>
            <a:lvl5pPr marL="2286000" marR="0" lvl="4"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5pPr>
            <a:lvl6pPr marL="2743200" marR="0" lvl="5"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6pPr>
            <a:lvl7pPr marL="3200400" marR="0" lvl="6"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7pPr>
            <a:lvl8pPr marL="3657600" marR="0" lvl="7" indent="-348615"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8pPr>
            <a:lvl9pPr marL="4114800" marR="0" lvl="8" indent="-348615"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6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6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60"/>
              <a:buFont typeface="Arial"/>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drive.google.com/file/d/1hFtKiEIGg7FySyPyEQFeRgbMDY1HIGGx/view?usp=sharin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drive.google.com/file/d/1Mm602vq3NuyYdpMHC65P-YvmWqTFPwb3/view" TargetMode="External"/><Relationship Id="rId4" Type="http://schemas.openxmlformats.org/officeDocument/2006/relationships/hyperlink" Target="https://drive.google.com/file/d/1hFtKiEIGg7FySyPyEQFeRgbMDY1HIGGx/view?usp=sharing"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image" Target="../media/image1.png"/><Relationship Id="rId7"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a:extLst>
              <a:ext uri="{C183D7F6-B498-43B3-948B-1728B52AA6E4}">
                <adec:decorative xmlns:adec="http://schemas.microsoft.com/office/drawing/2017/decorative" val="1"/>
              </a:ext>
            </a:extLst>
          </p:cNvPr>
          <p:cNvSpPr/>
          <p:nvPr/>
        </p:nvSpPr>
        <p:spPr>
          <a:xfrm>
            <a:off x="0" y="0"/>
            <a:ext cx="9601200" cy="856576"/>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6" name="Google Shape;86;p13"/>
          <p:cNvSpPr/>
          <p:nvPr/>
        </p:nvSpPr>
        <p:spPr>
          <a:xfrm>
            <a:off x="0" y="-2540"/>
            <a:ext cx="2306320" cy="856576"/>
          </a:xfrm>
          <a:prstGeom prst="roundRect">
            <a:avLst>
              <a:gd name="adj" fmla="val 16667"/>
            </a:avLst>
          </a:prstGeom>
          <a:solidFill>
            <a:schemeClr val="l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Your Logo</a:t>
            </a:r>
            <a:endParaRPr sz="1400" b="0" i="0" u="none" strike="noStrike" cap="none">
              <a:solidFill>
                <a:srgbClr val="000000"/>
              </a:solidFill>
              <a:latin typeface="Arial"/>
              <a:ea typeface="Arial"/>
              <a:cs typeface="Arial"/>
              <a:sym typeface="Arial"/>
            </a:endParaRPr>
          </a:p>
        </p:txBody>
      </p:sp>
      <p:pic>
        <p:nvPicPr>
          <p:cNvPr id="94" name="Google Shape;94;p13" descr="S3 Academy logo"/>
          <p:cNvPicPr preferRelativeResize="0"/>
          <p:nvPr/>
        </p:nvPicPr>
        <p:blipFill rotWithShape="1">
          <a:blip r:embed="rId3">
            <a:alphaModFix/>
          </a:blip>
          <a:srcRect/>
          <a:stretch/>
        </p:blipFill>
        <p:spPr>
          <a:xfrm>
            <a:off x="118206" y="10051"/>
            <a:ext cx="2058150" cy="846525"/>
          </a:xfrm>
          <a:prstGeom prst="rect">
            <a:avLst/>
          </a:prstGeom>
          <a:noFill/>
          <a:ln>
            <a:noFill/>
          </a:ln>
        </p:spPr>
      </p:pic>
      <p:sp>
        <p:nvSpPr>
          <p:cNvPr id="87" name="Google Shape;87;p13"/>
          <p:cNvSpPr txBox="1">
            <a:spLocks noGrp="1"/>
          </p:cNvSpPr>
          <p:nvPr>
            <p:ph type="title" idx="4294967295"/>
          </p:nvPr>
        </p:nvSpPr>
        <p:spPr>
          <a:xfrm>
            <a:off x="1863892" y="250111"/>
            <a:ext cx="5491480" cy="430887"/>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
                <a:srgbClr val="000000"/>
              </a:buClr>
              <a:buSzPts val="2200"/>
              <a:buFont typeface="Arial"/>
              <a:buNone/>
              <a:tabLst/>
              <a:defRPr/>
            </a:pPr>
            <a:r>
              <a:rPr kumimoji="0" lang="en-US" sz="2200" b="0" i="0" u="none" strike="noStrike" kern="0" cap="none" spc="0" normalizeH="0" baseline="0" noProof="0" dirty="0">
                <a:ln>
                  <a:noFill/>
                </a:ln>
                <a:solidFill>
                  <a:schemeClr val="lt1"/>
                </a:solidFill>
                <a:effectLst/>
                <a:uLnTx/>
                <a:uFillTx/>
                <a:latin typeface="Calibri"/>
                <a:ea typeface="Calibri"/>
                <a:cs typeface="Calibri"/>
                <a:sym typeface="Calibri"/>
              </a:rPr>
              <a:t>Systemic Student Support (S3) Academy</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88" name="Google Shape;88;p13" descr="This is a yellow ribbon with the words ELA Literacy Foundational Skills K-3."/>
          <p:cNvSpPr/>
          <p:nvPr/>
        </p:nvSpPr>
        <p:spPr>
          <a:xfrm>
            <a:off x="6912943" y="61883"/>
            <a:ext cx="2693337" cy="754053"/>
          </a:xfrm>
          <a:prstGeom prst="ribbon2">
            <a:avLst>
              <a:gd name="adj1" fmla="val 16667"/>
              <a:gd name="adj2" fmla="val 75000"/>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0" i="0" u="none" strike="noStrike" cap="none">
                <a:solidFill>
                  <a:schemeClr val="bg2"/>
                </a:solidFill>
                <a:latin typeface="Calibri"/>
                <a:ea typeface="Calibri"/>
                <a:cs typeface="Calibri"/>
                <a:sym typeface="Calibri"/>
              </a:rPr>
              <a:t>Center for School &amp; District Partnership</a:t>
            </a:r>
            <a:endParaRPr sz="1400" b="0" i="0" u="none" strike="noStrike" cap="none">
              <a:solidFill>
                <a:schemeClr val="bg2"/>
              </a:solidFill>
              <a:latin typeface="Arial"/>
              <a:ea typeface="Arial"/>
              <a:cs typeface="Arial"/>
              <a:sym typeface="Arial"/>
            </a:endParaRPr>
          </a:p>
        </p:txBody>
      </p:sp>
      <p:sp>
        <p:nvSpPr>
          <p:cNvPr id="85" name="Google Shape;85;p13">
            <a:extLst>
              <a:ext uri="{C183D7F6-B498-43B3-948B-1728B52AA6E4}">
                <adec:decorative xmlns:adec="http://schemas.microsoft.com/office/drawing/2017/decorative" val="1"/>
              </a:ext>
            </a:extLst>
          </p:cNvPr>
          <p:cNvSpPr/>
          <p:nvPr/>
        </p:nvSpPr>
        <p:spPr>
          <a:xfrm>
            <a:off x="0" y="864087"/>
            <a:ext cx="2316480" cy="6451113"/>
          </a:xfrm>
          <a:prstGeom prst="rect">
            <a:avLst/>
          </a:prstGeom>
          <a:solidFill>
            <a:schemeClr val="accent4"/>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9" name="Google Shape;89;p13"/>
          <p:cNvSpPr/>
          <p:nvPr/>
        </p:nvSpPr>
        <p:spPr>
          <a:xfrm>
            <a:off x="118206" y="1357677"/>
            <a:ext cx="2005200" cy="1905300"/>
          </a:xfrm>
          <a:prstGeom prst="bevel">
            <a:avLst>
              <a:gd name="adj" fmla="val 12500"/>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To learn more, watch our video overview </a:t>
            </a:r>
            <a:r>
              <a:rPr lang="en-US" sz="1800" b="0" i="0" u="sng" strike="noStrike" cap="none">
                <a:solidFill>
                  <a:schemeClr val="lt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(LINK)</a:t>
            </a:r>
            <a:endParaRPr sz="20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0" name="Google Shape;90;p13"/>
          <p:cNvSpPr/>
          <p:nvPr/>
        </p:nvSpPr>
        <p:spPr>
          <a:xfrm>
            <a:off x="118206" y="3939675"/>
            <a:ext cx="2005200" cy="2387700"/>
          </a:xfrm>
          <a:prstGeom prst="roundRect">
            <a:avLst>
              <a:gd name="adj" fmla="val 16667"/>
            </a:avLst>
          </a:prstGeom>
          <a:solidFill>
            <a:schemeClr val="lt1"/>
          </a:solidFill>
          <a:ln w="4445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800"/>
              <a:buFont typeface="Arial"/>
              <a:buNone/>
            </a:pPr>
            <a:r>
              <a:rPr lang="en-US" sz="1300">
                <a:solidFill>
                  <a:schemeClr val="dk1"/>
                </a:solidFill>
                <a:latin typeface="Calibri"/>
                <a:ea typeface="Calibri"/>
                <a:cs typeface="Calibri"/>
                <a:sym typeface="Calibri"/>
              </a:rPr>
              <a:t>Alignment to DESE Strategic Priority #1:</a:t>
            </a:r>
            <a:endParaRPr sz="1300">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800"/>
              <a:buFont typeface="Arial"/>
              <a:buNone/>
            </a:pPr>
            <a:endParaRPr sz="900">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800"/>
              <a:buFont typeface="Arial"/>
              <a:buNone/>
            </a:pPr>
            <a:r>
              <a:rPr lang="en-US" sz="1300" i="1">
                <a:solidFill>
                  <a:schemeClr val="dk1"/>
                </a:solidFill>
                <a:latin typeface="Calibri"/>
                <a:ea typeface="Calibri"/>
                <a:cs typeface="Calibri"/>
                <a:sym typeface="Calibri"/>
              </a:rPr>
              <a:t>Cultivate systems to support the whole child and foster joyful, healthy, and supportive learning environments so that all students feel valued and connected.</a:t>
            </a:r>
            <a:endParaRPr sz="1800">
              <a:solidFill>
                <a:schemeClr val="dk1"/>
              </a:solidFill>
              <a:latin typeface="Calibri"/>
              <a:ea typeface="Calibri"/>
              <a:cs typeface="Calibri"/>
              <a:sym typeface="Calibri"/>
            </a:endParaRPr>
          </a:p>
        </p:txBody>
      </p:sp>
      <p:sp>
        <p:nvSpPr>
          <p:cNvPr id="91" name="Google Shape;91;p13"/>
          <p:cNvSpPr txBox="1"/>
          <p:nvPr/>
        </p:nvSpPr>
        <p:spPr>
          <a:xfrm>
            <a:off x="2365359" y="927975"/>
            <a:ext cx="7170900" cy="2034900"/>
          </a:xfrm>
          <a:prstGeom prst="rect">
            <a:avLst/>
          </a:prstGeom>
          <a:noFill/>
          <a:ln w="2857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2F5496"/>
              </a:buClr>
              <a:buSzPts val="1800"/>
              <a:buFont typeface="Calibri"/>
              <a:buNone/>
            </a:pPr>
            <a:r>
              <a:rPr lang="en-US" sz="1800" b="1" i="0" u="none" strike="noStrike" cap="none" dirty="0">
                <a:solidFill>
                  <a:srgbClr val="2F5496"/>
                </a:solidFill>
                <a:latin typeface="Calibri"/>
                <a:ea typeface="Calibri"/>
                <a:cs typeface="Calibri"/>
                <a:sym typeface="Calibri"/>
              </a:rPr>
              <a:t>Program Description</a:t>
            </a:r>
            <a:endParaRPr sz="1400" b="0" i="0" u="none" strike="noStrike" cap="none" dirty="0">
              <a:solidFill>
                <a:srgbClr val="000000"/>
              </a:solidFill>
              <a:latin typeface="Arial"/>
              <a:ea typeface="Arial"/>
              <a:cs typeface="Arial"/>
              <a:sym typeface="Arial"/>
            </a:endParaRPr>
          </a:p>
          <a:p>
            <a:pPr marL="0" marR="0" lvl="0" indent="0" algn="l" rtl="0">
              <a:lnSpc>
                <a:spcPct val="110000"/>
              </a:lnSpc>
              <a:spcBef>
                <a:spcPts val="0"/>
              </a:spcBef>
              <a:spcAft>
                <a:spcPts val="0"/>
              </a:spcAft>
              <a:buClr>
                <a:schemeClr val="dk1"/>
              </a:buClr>
              <a:buSzPts val="1400"/>
              <a:buFont typeface="Calibri"/>
              <a:buNone/>
            </a:pPr>
            <a:r>
              <a:rPr lang="en-US" dirty="0">
                <a:solidFill>
                  <a:schemeClr val="dk2"/>
                </a:solidFill>
                <a:latin typeface="Calibri"/>
                <a:ea typeface="Calibri"/>
                <a:cs typeface="Calibri"/>
                <a:sym typeface="Calibri"/>
              </a:rPr>
              <a:t>The S3 Academy partners with schools to </a:t>
            </a:r>
            <a:r>
              <a:rPr lang="en-US" b="1" dirty="0">
                <a:solidFill>
                  <a:schemeClr val="accent1"/>
                </a:solidFill>
                <a:latin typeface="Calibri"/>
                <a:ea typeface="Calibri"/>
                <a:cs typeface="Calibri"/>
                <a:sym typeface="Calibri"/>
              </a:rPr>
              <a:t>reimagine student support to focus on the holistic development of every child</a:t>
            </a:r>
            <a:r>
              <a:rPr lang="en-US" dirty="0">
                <a:solidFill>
                  <a:schemeClr val="accent1"/>
                </a:solidFill>
                <a:latin typeface="Calibri"/>
                <a:ea typeface="Calibri"/>
                <a:cs typeface="Calibri"/>
                <a:sym typeface="Calibri"/>
              </a:rPr>
              <a:t>.</a:t>
            </a:r>
            <a:r>
              <a:rPr lang="en-US" dirty="0">
                <a:solidFill>
                  <a:schemeClr val="dk2"/>
                </a:solidFill>
                <a:latin typeface="Calibri"/>
                <a:ea typeface="Calibri"/>
                <a:cs typeface="Calibri"/>
                <a:sym typeface="Calibri"/>
              </a:rPr>
              <a:t> A strengths-based, preventative approach to student support will become part of the foundational structure of each participating school, ensuring that every child receives the support they need at the time they need it. Participating schools will develop the skills, knowledge, and internal capacity necessary to provide holistic, integrated student support for all students, and will support educators to confidently identify and implement practices, build internal staff capacity, and engage with teachers, families, students and community partners. </a:t>
            </a:r>
            <a:endParaRPr dirty="0">
              <a:solidFill>
                <a:schemeClr val="dk2"/>
              </a:solidFill>
              <a:latin typeface="Calibri"/>
              <a:ea typeface="Calibri"/>
              <a:cs typeface="Calibri"/>
              <a:sym typeface="Calibri"/>
            </a:endParaRPr>
          </a:p>
        </p:txBody>
      </p:sp>
      <p:sp>
        <p:nvSpPr>
          <p:cNvPr id="92" name="Google Shape;92;p13"/>
          <p:cNvSpPr txBox="1"/>
          <p:nvPr/>
        </p:nvSpPr>
        <p:spPr>
          <a:xfrm>
            <a:off x="2472409" y="3061862"/>
            <a:ext cx="6902400" cy="1927200"/>
          </a:xfrm>
          <a:prstGeom prst="rect">
            <a:avLst/>
          </a:prstGeom>
          <a:noFill/>
          <a:ln w="9525" cap="flat" cmpd="sng">
            <a:solidFill>
              <a:srgbClr val="2E75B5"/>
            </a:solidFill>
            <a:prstDash val="dash"/>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000000"/>
              </a:buClr>
              <a:buSzPts val="1800"/>
              <a:buFont typeface="Arial"/>
              <a:buNone/>
            </a:pPr>
            <a:r>
              <a:rPr lang="en-US" sz="1800" b="1" i="0" u="none" strike="noStrike" cap="none">
                <a:solidFill>
                  <a:srgbClr val="2F5496"/>
                </a:solidFill>
                <a:latin typeface="Calibri"/>
                <a:ea typeface="Calibri"/>
                <a:cs typeface="Calibri"/>
                <a:sym typeface="Calibri"/>
              </a:rPr>
              <a:t>Goals/Outcomes</a:t>
            </a:r>
            <a:endParaRPr sz="1800" b="1" i="0" u="none" strike="noStrike" cap="none">
              <a:solidFill>
                <a:srgbClr val="2F5496"/>
              </a:solidFill>
              <a:latin typeface="Calibri"/>
              <a:ea typeface="Calibri"/>
              <a:cs typeface="Calibri"/>
              <a:sym typeface="Calibri"/>
            </a:endParaRPr>
          </a:p>
          <a:p>
            <a:pPr marL="0" marR="0" lvl="0" indent="0" algn="l" rtl="0">
              <a:lnSpc>
                <a:spcPct val="110000"/>
              </a:lnSpc>
              <a:spcBef>
                <a:spcPts val="0"/>
              </a:spcBef>
              <a:spcAft>
                <a:spcPts val="0"/>
              </a:spcAft>
              <a:buClr>
                <a:srgbClr val="000000"/>
              </a:buClr>
              <a:buSzPts val="1800"/>
              <a:buFont typeface="Arial"/>
              <a:buNone/>
            </a:pPr>
            <a:r>
              <a:rPr lang="en-US" i="1">
                <a:solidFill>
                  <a:schemeClr val="dk2"/>
                </a:solidFill>
                <a:latin typeface="Calibri"/>
                <a:ea typeface="Calibri"/>
                <a:cs typeface="Calibri"/>
                <a:sym typeface="Calibri"/>
              </a:rPr>
              <a:t>Each participating school will:</a:t>
            </a:r>
            <a:endParaRPr sz="1800" b="1" i="1">
              <a:solidFill>
                <a:srgbClr val="2F5496"/>
              </a:solidFill>
              <a:latin typeface="Calibri"/>
              <a:ea typeface="Calibri"/>
              <a:cs typeface="Calibri"/>
              <a:sym typeface="Calibri"/>
            </a:endParaRPr>
          </a:p>
          <a:p>
            <a:pPr marL="457200" marR="0" lvl="0" indent="-317500" algn="l" rtl="0">
              <a:lnSpc>
                <a:spcPct val="100000"/>
              </a:lnSpc>
              <a:spcBef>
                <a:spcPts val="0"/>
              </a:spcBef>
              <a:spcAft>
                <a:spcPts val="0"/>
              </a:spcAft>
              <a:buClr>
                <a:schemeClr val="dk2"/>
              </a:buClr>
              <a:buSzPts val="1400"/>
              <a:buFont typeface="Calibri"/>
              <a:buChar char="●"/>
            </a:pPr>
            <a:r>
              <a:rPr lang="en-US">
                <a:solidFill>
                  <a:schemeClr val="dk2"/>
                </a:solidFill>
                <a:latin typeface="Calibri"/>
                <a:ea typeface="Calibri"/>
                <a:cs typeface="Calibri"/>
                <a:sym typeface="Calibri"/>
              </a:rPr>
              <a:t>Increase their knowledge of ISS, the importance of the Whole Child, Every Child student support, including strengths and needs</a:t>
            </a:r>
            <a:endParaRPr sz="1400" b="0" i="0" u="none" strike="noStrike" cap="none">
              <a:solidFill>
                <a:schemeClr val="dk2"/>
              </a:solidFill>
              <a:latin typeface="Calibri"/>
              <a:ea typeface="Calibri"/>
              <a:cs typeface="Calibri"/>
              <a:sym typeface="Calibri"/>
            </a:endParaRPr>
          </a:p>
          <a:p>
            <a:pPr marL="457200" marR="0" lvl="0" indent="-317500" algn="l" rtl="0">
              <a:lnSpc>
                <a:spcPct val="100000"/>
              </a:lnSpc>
              <a:spcBef>
                <a:spcPts val="0"/>
              </a:spcBef>
              <a:spcAft>
                <a:spcPts val="0"/>
              </a:spcAft>
              <a:buClr>
                <a:schemeClr val="dk2"/>
              </a:buClr>
              <a:buSzPts val="1400"/>
              <a:buFont typeface="Calibri"/>
              <a:buChar char="●"/>
            </a:pPr>
            <a:r>
              <a:rPr lang="en-US">
                <a:solidFill>
                  <a:schemeClr val="dk2"/>
                </a:solidFill>
                <a:latin typeface="Calibri"/>
                <a:ea typeface="Calibri"/>
                <a:cs typeface="Calibri"/>
                <a:sym typeface="Calibri"/>
              </a:rPr>
              <a:t>Establish a structure and time to conduct whole child reviews with a pilot group</a:t>
            </a:r>
            <a:endParaRPr>
              <a:solidFill>
                <a:schemeClr val="dk2"/>
              </a:solidFill>
              <a:latin typeface="Calibri"/>
              <a:ea typeface="Calibri"/>
              <a:cs typeface="Calibri"/>
              <a:sym typeface="Calibri"/>
            </a:endParaRPr>
          </a:p>
          <a:p>
            <a:pPr marL="457200" marR="0" lvl="0" indent="-317500" algn="l" rtl="0">
              <a:lnSpc>
                <a:spcPct val="100000"/>
              </a:lnSpc>
              <a:spcBef>
                <a:spcPts val="0"/>
              </a:spcBef>
              <a:spcAft>
                <a:spcPts val="0"/>
              </a:spcAft>
              <a:buClr>
                <a:schemeClr val="dk2"/>
              </a:buClr>
              <a:buSzPts val="1400"/>
              <a:buFont typeface="Calibri"/>
              <a:buChar char="●"/>
            </a:pPr>
            <a:r>
              <a:rPr lang="en-US">
                <a:solidFill>
                  <a:schemeClr val="dk2"/>
                </a:solidFill>
                <a:latin typeface="Calibri"/>
                <a:ea typeface="Calibri"/>
                <a:cs typeface="Calibri"/>
                <a:sym typeface="Calibri"/>
              </a:rPr>
              <a:t>Examine and reorganize existing school resources to prioritize ISS</a:t>
            </a:r>
            <a:endParaRPr>
              <a:solidFill>
                <a:schemeClr val="dk2"/>
              </a:solidFill>
              <a:latin typeface="Calibri"/>
              <a:ea typeface="Calibri"/>
              <a:cs typeface="Calibri"/>
              <a:sym typeface="Calibri"/>
            </a:endParaRPr>
          </a:p>
          <a:p>
            <a:pPr marL="457200" marR="0" lvl="0" indent="-317500" algn="l" rtl="0">
              <a:lnSpc>
                <a:spcPct val="100000"/>
              </a:lnSpc>
              <a:spcBef>
                <a:spcPts val="0"/>
              </a:spcBef>
              <a:spcAft>
                <a:spcPts val="0"/>
              </a:spcAft>
              <a:buClr>
                <a:schemeClr val="dk2"/>
              </a:buClr>
              <a:buSzPts val="1400"/>
              <a:buFont typeface="Calibri"/>
              <a:buChar char="●"/>
            </a:pPr>
            <a:r>
              <a:rPr lang="en-US">
                <a:solidFill>
                  <a:schemeClr val="dk2"/>
                </a:solidFill>
                <a:latin typeface="Calibri"/>
                <a:ea typeface="Calibri"/>
                <a:cs typeface="Calibri"/>
                <a:sym typeface="Calibri"/>
              </a:rPr>
              <a:t>Create a tailored support plan for every student in a pilot group that identifies their strengths and needs and aligns supports to promote holistic development </a:t>
            </a:r>
            <a:endParaRPr sz="1400" b="0" i="0" u="none" strike="noStrike" cap="none">
              <a:solidFill>
                <a:schemeClr val="dk2"/>
              </a:solidFill>
              <a:latin typeface="Calibri"/>
              <a:ea typeface="Calibri"/>
              <a:cs typeface="Calibri"/>
              <a:sym typeface="Calibri"/>
            </a:endParaRPr>
          </a:p>
        </p:txBody>
      </p:sp>
      <p:sp>
        <p:nvSpPr>
          <p:cNvPr id="93" name="Google Shape;93;p13"/>
          <p:cNvSpPr txBox="1"/>
          <p:nvPr/>
        </p:nvSpPr>
        <p:spPr>
          <a:xfrm>
            <a:off x="2472416" y="5043926"/>
            <a:ext cx="6902400" cy="1689900"/>
          </a:xfrm>
          <a:prstGeom prst="rect">
            <a:avLst/>
          </a:prstGeom>
          <a:noFill/>
          <a:ln w="9525" cap="flat" cmpd="sng">
            <a:solidFill>
              <a:srgbClr val="2E75B5"/>
            </a:solidFill>
            <a:prstDash val="dash"/>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000000"/>
              </a:buClr>
              <a:buSzPts val="1800"/>
              <a:buFont typeface="Arial"/>
              <a:buNone/>
            </a:pPr>
            <a:r>
              <a:rPr lang="en-US" sz="1800" b="1" i="0" u="none" strike="noStrike" cap="none">
                <a:solidFill>
                  <a:srgbClr val="2F5496"/>
                </a:solidFill>
                <a:latin typeface="Calibri"/>
                <a:ea typeface="Calibri"/>
                <a:cs typeface="Calibri"/>
                <a:sym typeface="Calibri"/>
              </a:rPr>
              <a:t>Program Expectations and Commitments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US">
                <a:solidFill>
                  <a:schemeClr val="dk2"/>
                </a:solidFill>
                <a:latin typeface="Calibri"/>
                <a:ea typeface="Calibri"/>
                <a:cs typeface="Calibri"/>
                <a:sym typeface="Calibri"/>
              </a:rPr>
              <a:t>Our Academy is broken into </a:t>
            </a:r>
            <a:r>
              <a:rPr lang="en-US" b="1">
                <a:solidFill>
                  <a:schemeClr val="accent1"/>
                </a:solidFill>
                <a:latin typeface="Calibri"/>
                <a:ea typeface="Calibri"/>
                <a:cs typeface="Calibri"/>
                <a:sym typeface="Calibri"/>
              </a:rPr>
              <a:t>cohort-specific content sessions</a:t>
            </a:r>
            <a:r>
              <a:rPr lang="en-US">
                <a:solidFill>
                  <a:schemeClr val="dk2"/>
                </a:solidFill>
                <a:latin typeface="Calibri"/>
                <a:ea typeface="Calibri"/>
                <a:cs typeface="Calibri"/>
                <a:sym typeface="Calibri"/>
              </a:rPr>
              <a:t> and </a:t>
            </a:r>
            <a:r>
              <a:rPr lang="en-US" b="1">
                <a:solidFill>
                  <a:schemeClr val="accent1"/>
                </a:solidFill>
                <a:latin typeface="Calibri"/>
                <a:ea typeface="Calibri"/>
                <a:cs typeface="Calibri"/>
                <a:sym typeface="Calibri"/>
              </a:rPr>
              <a:t>school specific technical assistance sessions</a:t>
            </a:r>
            <a:r>
              <a:rPr lang="en-US">
                <a:solidFill>
                  <a:schemeClr val="dk2"/>
                </a:solidFill>
                <a:latin typeface="Calibri"/>
                <a:ea typeface="Calibri"/>
                <a:cs typeface="Calibri"/>
                <a:sym typeface="Calibri"/>
              </a:rPr>
              <a:t>. Through the coaching model, each school will have individualized support that matches their needs and context. </a:t>
            </a:r>
            <a:endParaRPr>
              <a:solidFill>
                <a:schemeClr val="dk2"/>
              </a:solidFill>
              <a:latin typeface="Calibri"/>
              <a:ea typeface="Calibri"/>
              <a:cs typeface="Calibri"/>
              <a:sym typeface="Calibri"/>
            </a:endParaRPr>
          </a:p>
          <a:p>
            <a:pPr marL="457200" marR="0" lvl="0" indent="-317500" algn="l" rtl="0">
              <a:lnSpc>
                <a:spcPct val="100000"/>
              </a:lnSpc>
              <a:spcBef>
                <a:spcPts val="0"/>
              </a:spcBef>
              <a:spcAft>
                <a:spcPts val="0"/>
              </a:spcAft>
              <a:buClr>
                <a:schemeClr val="dk2"/>
              </a:buClr>
              <a:buSzPts val="1400"/>
              <a:buFont typeface="Calibri"/>
              <a:buChar char="●"/>
            </a:pPr>
            <a:r>
              <a:rPr lang="en-US" b="1">
                <a:solidFill>
                  <a:schemeClr val="dk2"/>
                </a:solidFill>
                <a:latin typeface="Calibri"/>
                <a:ea typeface="Calibri"/>
                <a:cs typeface="Calibri"/>
                <a:sym typeface="Calibri"/>
              </a:rPr>
              <a:t>Year 1</a:t>
            </a:r>
            <a:r>
              <a:rPr lang="en-US">
                <a:solidFill>
                  <a:schemeClr val="dk2"/>
                </a:solidFill>
                <a:latin typeface="Calibri"/>
                <a:ea typeface="Calibri"/>
                <a:cs typeface="Calibri"/>
                <a:sym typeface="Calibri"/>
              </a:rPr>
              <a:t>: Six (6) 90-minute network content sessions &amp; up to 20 hours individual TA</a:t>
            </a:r>
            <a:endParaRPr>
              <a:solidFill>
                <a:schemeClr val="dk2"/>
              </a:solidFill>
              <a:latin typeface="Calibri"/>
              <a:ea typeface="Calibri"/>
              <a:cs typeface="Calibri"/>
              <a:sym typeface="Calibri"/>
            </a:endParaRPr>
          </a:p>
          <a:p>
            <a:pPr marL="457200" marR="0" lvl="0" indent="-317500" algn="l" rtl="0">
              <a:lnSpc>
                <a:spcPct val="100000"/>
              </a:lnSpc>
              <a:spcBef>
                <a:spcPts val="0"/>
              </a:spcBef>
              <a:spcAft>
                <a:spcPts val="0"/>
              </a:spcAft>
              <a:buClr>
                <a:schemeClr val="dk2"/>
              </a:buClr>
              <a:buSzPts val="1400"/>
              <a:buFont typeface="Calibri"/>
              <a:buChar char="●"/>
            </a:pPr>
            <a:r>
              <a:rPr lang="en-US" b="1">
                <a:solidFill>
                  <a:schemeClr val="dk2"/>
                </a:solidFill>
                <a:latin typeface="Calibri"/>
                <a:ea typeface="Calibri"/>
                <a:cs typeface="Calibri"/>
                <a:sym typeface="Calibri"/>
              </a:rPr>
              <a:t>Year 2: </a:t>
            </a:r>
            <a:r>
              <a:rPr lang="en-US">
                <a:solidFill>
                  <a:schemeClr val="dk2"/>
                </a:solidFill>
                <a:latin typeface="Calibri"/>
                <a:ea typeface="Calibri"/>
                <a:cs typeface="Calibri"/>
                <a:sym typeface="Calibri"/>
              </a:rPr>
              <a:t>Four (4) 90-minute network content sessions &amp; up to 10 hours individual TA</a:t>
            </a:r>
            <a:endParaRPr>
              <a:solidFill>
                <a:schemeClr val="dk2"/>
              </a:solidFill>
              <a:latin typeface="Calibri"/>
              <a:ea typeface="Calibri"/>
              <a:cs typeface="Calibri"/>
              <a:sym typeface="Calibri"/>
            </a:endParaRPr>
          </a:p>
          <a:p>
            <a:pPr marL="457200" marR="0" lvl="0" indent="-317500" algn="l" rtl="0">
              <a:lnSpc>
                <a:spcPct val="100000"/>
              </a:lnSpc>
              <a:spcBef>
                <a:spcPts val="0"/>
              </a:spcBef>
              <a:spcAft>
                <a:spcPts val="0"/>
              </a:spcAft>
              <a:buClr>
                <a:schemeClr val="dk2"/>
              </a:buClr>
              <a:buSzPts val="1400"/>
              <a:buFont typeface="Calibri"/>
              <a:buChar char="●"/>
            </a:pPr>
            <a:r>
              <a:rPr lang="en-US" b="1">
                <a:solidFill>
                  <a:schemeClr val="dk2"/>
                </a:solidFill>
                <a:latin typeface="Calibri"/>
                <a:ea typeface="Calibri"/>
                <a:cs typeface="Calibri"/>
                <a:sym typeface="Calibri"/>
              </a:rPr>
              <a:t>Year 3:</a:t>
            </a:r>
            <a:r>
              <a:rPr lang="en-US">
                <a:solidFill>
                  <a:schemeClr val="dk2"/>
                </a:solidFill>
                <a:latin typeface="Calibri"/>
                <a:ea typeface="Calibri"/>
                <a:cs typeface="Calibri"/>
                <a:sym typeface="Calibri"/>
              </a:rPr>
              <a:t> Three (3) 90-minute network content sessions </a:t>
            </a:r>
            <a:endParaRPr>
              <a:solidFill>
                <a:schemeClr val="dk2"/>
              </a:solidFill>
              <a:latin typeface="Calibri"/>
              <a:ea typeface="Calibri"/>
              <a:cs typeface="Calibri"/>
              <a:sym typeface="Calibri"/>
            </a:endParaRPr>
          </a:p>
        </p:txBody>
      </p:sp>
      <p:pic>
        <p:nvPicPr>
          <p:cNvPr id="97" name="Google Shape;97;p13" descr="Center for Thriving Children"/>
          <p:cNvPicPr preferRelativeResize="0"/>
          <p:nvPr/>
        </p:nvPicPr>
        <p:blipFill rotWithShape="1">
          <a:blip r:embed="rId5">
            <a:alphaModFix/>
          </a:blip>
          <a:srcRect t="19728" b="19734"/>
          <a:stretch/>
        </p:blipFill>
        <p:spPr>
          <a:xfrm>
            <a:off x="3633175" y="6805275"/>
            <a:ext cx="2356777" cy="509926"/>
          </a:xfrm>
          <a:prstGeom prst="rect">
            <a:avLst/>
          </a:prstGeom>
          <a:noFill/>
          <a:ln>
            <a:noFill/>
          </a:ln>
        </p:spPr>
      </p:pic>
      <p:pic>
        <p:nvPicPr>
          <p:cNvPr id="96" name="Google Shape;96;p13" descr="Rennie Center"/>
          <p:cNvPicPr preferRelativeResize="0"/>
          <p:nvPr/>
        </p:nvPicPr>
        <p:blipFill rotWithShape="1">
          <a:blip r:embed="rId6">
            <a:alphaModFix/>
          </a:blip>
          <a:srcRect/>
          <a:stretch/>
        </p:blipFill>
        <p:spPr>
          <a:xfrm>
            <a:off x="6053972" y="6844787"/>
            <a:ext cx="1054952" cy="430900"/>
          </a:xfrm>
          <a:prstGeom prst="rect">
            <a:avLst/>
          </a:prstGeom>
          <a:noFill/>
          <a:ln>
            <a:noFill/>
          </a:ln>
        </p:spPr>
      </p:pic>
      <p:pic>
        <p:nvPicPr>
          <p:cNvPr id="95" name="Google Shape;95;p13" descr="dese logo"/>
          <p:cNvPicPr preferRelativeResize="0"/>
          <p:nvPr/>
        </p:nvPicPr>
        <p:blipFill rotWithShape="1">
          <a:blip r:embed="rId7">
            <a:alphaModFix/>
          </a:blip>
          <a:srcRect/>
          <a:stretch/>
        </p:blipFill>
        <p:spPr>
          <a:xfrm>
            <a:off x="7172960" y="6805270"/>
            <a:ext cx="2428240" cy="50993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4">
            <a:extLst>
              <a:ext uri="{C183D7F6-B498-43B3-948B-1728B52AA6E4}">
                <adec:decorative xmlns:adec="http://schemas.microsoft.com/office/drawing/2017/decorative" val="1"/>
              </a:ext>
            </a:extLst>
          </p:cNvPr>
          <p:cNvSpPr/>
          <p:nvPr/>
        </p:nvSpPr>
        <p:spPr>
          <a:xfrm>
            <a:off x="0" y="0"/>
            <a:ext cx="9601200" cy="856576"/>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5" name="Google Shape;105;p14"/>
          <p:cNvSpPr/>
          <p:nvPr/>
        </p:nvSpPr>
        <p:spPr>
          <a:xfrm>
            <a:off x="0" y="-2540"/>
            <a:ext cx="2306320" cy="856576"/>
          </a:xfrm>
          <a:prstGeom prst="roundRect">
            <a:avLst>
              <a:gd name="adj" fmla="val 16667"/>
            </a:avLst>
          </a:prstGeom>
          <a:solidFill>
            <a:schemeClr val="l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Your Logo</a:t>
            </a:r>
            <a:endParaRPr sz="1400" b="0" i="0" u="none" strike="noStrike" cap="none">
              <a:solidFill>
                <a:srgbClr val="000000"/>
              </a:solidFill>
              <a:latin typeface="Arial"/>
              <a:ea typeface="Arial"/>
              <a:cs typeface="Arial"/>
              <a:sym typeface="Arial"/>
            </a:endParaRPr>
          </a:p>
        </p:txBody>
      </p:sp>
      <p:pic>
        <p:nvPicPr>
          <p:cNvPr id="113" name="Google Shape;113;p14" descr="S3 Academy Logo"/>
          <p:cNvPicPr preferRelativeResize="0"/>
          <p:nvPr/>
        </p:nvPicPr>
        <p:blipFill rotWithShape="1">
          <a:blip r:embed="rId3">
            <a:alphaModFix/>
          </a:blip>
          <a:srcRect/>
          <a:stretch/>
        </p:blipFill>
        <p:spPr>
          <a:xfrm>
            <a:off x="117600" y="42251"/>
            <a:ext cx="2058150" cy="773686"/>
          </a:xfrm>
          <a:prstGeom prst="rect">
            <a:avLst/>
          </a:prstGeom>
          <a:noFill/>
          <a:ln>
            <a:noFill/>
          </a:ln>
        </p:spPr>
      </p:pic>
      <p:sp>
        <p:nvSpPr>
          <p:cNvPr id="106" name="Google Shape;106;p14"/>
          <p:cNvSpPr txBox="1">
            <a:spLocks noGrp="1"/>
          </p:cNvSpPr>
          <p:nvPr>
            <p:ph type="title" idx="4294967295"/>
          </p:nvPr>
        </p:nvSpPr>
        <p:spPr>
          <a:xfrm>
            <a:off x="1863892" y="250111"/>
            <a:ext cx="5491480" cy="430887"/>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
                <a:srgbClr val="000000"/>
              </a:buClr>
              <a:buSzPts val="2200"/>
              <a:buFont typeface="Arial"/>
              <a:buNone/>
              <a:tabLst/>
              <a:defRPr/>
            </a:pPr>
            <a:r>
              <a:rPr kumimoji="0" lang="en-US" sz="2200" b="0" i="0" u="none" strike="noStrike" kern="0" cap="none" spc="0" normalizeH="0" baseline="0" noProof="0" dirty="0">
                <a:ln>
                  <a:noFill/>
                </a:ln>
                <a:solidFill>
                  <a:schemeClr val="lt1"/>
                </a:solidFill>
                <a:effectLst/>
                <a:uLnTx/>
                <a:uFillTx/>
                <a:latin typeface="Calibri"/>
                <a:ea typeface="Calibri"/>
                <a:cs typeface="Calibri"/>
                <a:sym typeface="Calibri"/>
              </a:rPr>
              <a:t>Systemic Student Support (S3) Academy</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07" name="Google Shape;107;p14" descr="This is a yellow ribbon with the words ELA Literacy Foundational Skills K-3."/>
          <p:cNvSpPr/>
          <p:nvPr/>
        </p:nvSpPr>
        <p:spPr>
          <a:xfrm>
            <a:off x="6912943" y="61883"/>
            <a:ext cx="2693337" cy="754053"/>
          </a:xfrm>
          <a:prstGeom prst="ribbon2">
            <a:avLst>
              <a:gd name="adj1" fmla="val 16667"/>
              <a:gd name="adj2" fmla="val 75000"/>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0" i="0" u="none" strike="noStrike" cap="none">
                <a:solidFill>
                  <a:schemeClr val="bg2"/>
                </a:solidFill>
                <a:latin typeface="Calibri"/>
                <a:ea typeface="Calibri"/>
                <a:cs typeface="Calibri"/>
                <a:sym typeface="Calibri"/>
              </a:rPr>
              <a:t>Center for School &amp; District Partnership</a:t>
            </a:r>
            <a:endParaRPr sz="1400" b="0" i="0" u="none" strike="noStrike" cap="none">
              <a:solidFill>
                <a:schemeClr val="bg2"/>
              </a:solidFill>
              <a:latin typeface="Arial"/>
              <a:ea typeface="Arial"/>
              <a:cs typeface="Arial"/>
              <a:sym typeface="Arial"/>
            </a:endParaRPr>
          </a:p>
        </p:txBody>
      </p:sp>
      <p:sp>
        <p:nvSpPr>
          <p:cNvPr id="104" name="Google Shape;104;p14" descr="S3 Academy"/>
          <p:cNvSpPr/>
          <p:nvPr/>
        </p:nvSpPr>
        <p:spPr>
          <a:xfrm>
            <a:off x="0" y="856576"/>
            <a:ext cx="2316480" cy="6458624"/>
          </a:xfrm>
          <a:prstGeom prst="rect">
            <a:avLst/>
          </a:prstGeom>
          <a:solidFill>
            <a:schemeClr val="accent4"/>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8" name="Google Shape;108;p14"/>
          <p:cNvSpPr/>
          <p:nvPr/>
        </p:nvSpPr>
        <p:spPr>
          <a:xfrm>
            <a:off x="118168" y="1447614"/>
            <a:ext cx="2005200" cy="1905300"/>
          </a:xfrm>
          <a:prstGeom prst="bevel">
            <a:avLst>
              <a:gd name="adj" fmla="val 12500"/>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Calibri"/>
                <a:ea typeface="Calibri"/>
                <a:cs typeface="Calibri"/>
                <a:sym typeface="Calibri"/>
              </a:rPr>
              <a:t>To learn more, watch our video overview </a:t>
            </a:r>
            <a:r>
              <a:rPr lang="en-US" sz="1800" b="0" i="0" u="sng" strike="noStrike" cap="none">
                <a:solidFill>
                  <a:schemeClr val="lt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(LINK)</a:t>
            </a:r>
            <a:endParaRPr sz="20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9" name="Google Shape;109;p14"/>
          <p:cNvSpPr/>
          <p:nvPr/>
        </p:nvSpPr>
        <p:spPr>
          <a:xfrm>
            <a:off x="118181" y="3943985"/>
            <a:ext cx="2005200" cy="2448000"/>
          </a:xfrm>
          <a:prstGeom prst="roundRect">
            <a:avLst>
              <a:gd name="adj" fmla="val 16667"/>
            </a:avLst>
          </a:prstGeom>
          <a:solidFill>
            <a:schemeClr val="lt1"/>
          </a:solidFill>
          <a:ln w="4445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a:solidFill>
                  <a:schemeClr val="dk1"/>
                </a:solidFill>
                <a:latin typeface="Calibri"/>
                <a:ea typeface="Calibri"/>
                <a:cs typeface="Calibri"/>
                <a:sym typeface="Calibri"/>
              </a:rPr>
              <a:t>Please see our At-a-glance document for more detailed information about our Academy </a:t>
            </a:r>
            <a:endParaRPr sz="160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600"/>
              <a:buFont typeface="Arial"/>
              <a:buNone/>
            </a:pPr>
            <a:r>
              <a:rPr lang="en-US" sz="1600">
                <a:solidFill>
                  <a:schemeClr val="dk1"/>
                </a:solidFill>
                <a:latin typeface="Calibri"/>
                <a:ea typeface="Calibri"/>
                <a:cs typeface="Calibri"/>
                <a:sym typeface="Calibri"/>
              </a:rPr>
              <a:t>(</a:t>
            </a:r>
            <a:r>
              <a:rPr lang="en-US" sz="1600" u="sng">
                <a:solidFill>
                  <a:schemeClr val="hlink"/>
                </a:solidFill>
                <a:latin typeface="Calibri"/>
                <a:ea typeface="Calibri"/>
                <a:cs typeface="Calibri"/>
                <a:sym typeface="Calibri"/>
                <a:hlinkClick r:id="rId5"/>
              </a:rPr>
              <a:t>LINK)</a:t>
            </a:r>
            <a:endParaRPr sz="1600">
              <a:solidFill>
                <a:schemeClr val="dk1"/>
              </a:solidFill>
              <a:latin typeface="Calibri"/>
              <a:ea typeface="Calibri"/>
              <a:cs typeface="Calibri"/>
              <a:sym typeface="Calibri"/>
            </a:endParaRPr>
          </a:p>
        </p:txBody>
      </p:sp>
      <p:sp>
        <p:nvSpPr>
          <p:cNvPr id="110" name="Google Shape;110;p14"/>
          <p:cNvSpPr txBox="1"/>
          <p:nvPr/>
        </p:nvSpPr>
        <p:spPr>
          <a:xfrm>
            <a:off x="2434650" y="1004175"/>
            <a:ext cx="3315900" cy="2792100"/>
          </a:xfrm>
          <a:prstGeom prst="rect">
            <a:avLst/>
          </a:prstGeom>
          <a:noFill/>
          <a:ln w="9525" cap="flat" cmpd="sng">
            <a:solidFill>
              <a:srgbClr val="2E75B5"/>
            </a:solidFill>
            <a:prstDash val="dash"/>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2F5496"/>
              </a:buClr>
              <a:buSzPts val="1800"/>
              <a:buFont typeface="Calibri"/>
              <a:buNone/>
            </a:pPr>
            <a:r>
              <a:rPr lang="en-US" sz="1800" b="1" i="0" u="none" strike="noStrike" cap="none">
                <a:solidFill>
                  <a:srgbClr val="2F5496"/>
                </a:solidFill>
                <a:latin typeface="Calibri"/>
                <a:ea typeface="Calibri"/>
                <a:cs typeface="Calibri"/>
                <a:sym typeface="Calibri"/>
              </a:rPr>
              <a:t>Team Composition</a:t>
            </a:r>
            <a:endParaRPr/>
          </a:p>
          <a:p>
            <a:pPr marL="0" marR="0" lvl="0" indent="0" algn="l" rtl="0">
              <a:lnSpc>
                <a:spcPct val="110000"/>
              </a:lnSpc>
              <a:spcBef>
                <a:spcPts val="0"/>
              </a:spcBef>
              <a:spcAft>
                <a:spcPts val="0"/>
              </a:spcAft>
              <a:buClr>
                <a:srgbClr val="2F5496"/>
              </a:buClr>
              <a:buSzPts val="1800"/>
              <a:buFont typeface="Calibri"/>
              <a:buNone/>
            </a:pPr>
            <a:r>
              <a:rPr lang="en-US" sz="1300">
                <a:solidFill>
                  <a:schemeClr val="dk1"/>
                </a:solidFill>
                <a:latin typeface="Calibri"/>
                <a:ea typeface="Calibri"/>
                <a:cs typeface="Calibri"/>
                <a:sym typeface="Calibri"/>
              </a:rPr>
              <a:t>Each participating school team should include the following members:</a:t>
            </a:r>
            <a:endParaRPr sz="1300">
              <a:solidFill>
                <a:schemeClr val="dk1"/>
              </a:solidFill>
              <a:latin typeface="Calibri"/>
              <a:ea typeface="Calibri"/>
              <a:cs typeface="Calibri"/>
              <a:sym typeface="Calibri"/>
            </a:endParaRPr>
          </a:p>
          <a:p>
            <a:pPr marL="457200" lvl="0" indent="-311150" algn="l" rtl="0">
              <a:spcBef>
                <a:spcPts val="120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A school administrator or designee with decision-making authority</a:t>
            </a:r>
            <a:endParaRPr sz="1300">
              <a:solidFill>
                <a:schemeClr val="dk1"/>
              </a:solidFill>
              <a:latin typeface="Calibri"/>
              <a:ea typeface="Calibri"/>
              <a:cs typeface="Calibri"/>
              <a:sym typeface="Calibri"/>
            </a:endParaRPr>
          </a:p>
          <a:p>
            <a:pPr marL="457200" lvl="0" indent="-311150" algn="l" rtl="0">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A student support-related staff member (e.g. school counselor, school social worker, school adjustment counselor etc.)</a:t>
            </a:r>
            <a:endParaRPr sz="1300">
              <a:solidFill>
                <a:schemeClr val="dk1"/>
              </a:solidFill>
              <a:latin typeface="Calibri"/>
              <a:ea typeface="Calibri"/>
              <a:cs typeface="Calibri"/>
              <a:sym typeface="Calibri"/>
            </a:endParaRPr>
          </a:p>
          <a:p>
            <a:pPr marL="457200" lvl="0" indent="-311150" algn="l" rtl="0">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Teacher(s) to pilot the work</a:t>
            </a:r>
            <a:endParaRPr sz="1300">
              <a:solidFill>
                <a:schemeClr val="dk1"/>
              </a:solidFill>
              <a:latin typeface="Calibri"/>
              <a:ea typeface="Calibri"/>
              <a:cs typeface="Calibri"/>
              <a:sym typeface="Calibri"/>
            </a:endParaRPr>
          </a:p>
          <a:p>
            <a:pPr marL="457200" lvl="0" indent="-311150" algn="l" rtl="0">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District-level administrator to support shared learning across schools</a:t>
            </a:r>
            <a:endParaRPr sz="1300">
              <a:solidFill>
                <a:schemeClr val="dk1"/>
              </a:solidFill>
              <a:latin typeface="Calibri"/>
              <a:ea typeface="Calibri"/>
              <a:cs typeface="Calibri"/>
              <a:sym typeface="Calibri"/>
            </a:endParaRPr>
          </a:p>
        </p:txBody>
      </p:sp>
      <p:sp>
        <p:nvSpPr>
          <p:cNvPr id="111" name="Google Shape;111;p14"/>
          <p:cNvSpPr txBox="1"/>
          <p:nvPr/>
        </p:nvSpPr>
        <p:spPr>
          <a:xfrm>
            <a:off x="5868725" y="1004175"/>
            <a:ext cx="3467400" cy="2792100"/>
          </a:xfrm>
          <a:prstGeom prst="rect">
            <a:avLst/>
          </a:prstGeom>
          <a:noFill/>
          <a:ln w="9525" cap="flat" cmpd="sng">
            <a:solidFill>
              <a:srgbClr val="2E75B5"/>
            </a:solidFill>
            <a:prstDash val="dash"/>
            <a:round/>
            <a:headEnd type="none" w="sm" len="sm"/>
            <a:tailEnd type="none" w="sm" len="sm"/>
          </a:ln>
        </p:spPr>
        <p:txBody>
          <a:bodyPr spcFirstLastPara="1" wrap="square" lIns="91425" tIns="45700" rIns="91425" bIns="45700" anchor="t" anchorCtr="0">
            <a:noAutofit/>
          </a:bodyPr>
          <a:lstStyle/>
          <a:p>
            <a:pPr marL="0" marR="0" lvl="0" indent="0" algn="l" rtl="0">
              <a:lnSpc>
                <a:spcPct val="110000"/>
              </a:lnSpc>
              <a:spcBef>
                <a:spcPts val="0"/>
              </a:spcBef>
              <a:spcAft>
                <a:spcPts val="0"/>
              </a:spcAft>
              <a:buClr>
                <a:srgbClr val="2F5496"/>
              </a:buClr>
              <a:buSzPts val="1800"/>
              <a:buFont typeface="Calibri"/>
              <a:buNone/>
            </a:pPr>
            <a:r>
              <a:rPr lang="en-US" sz="1800" b="1" i="0" u="none" strike="noStrike" cap="none">
                <a:solidFill>
                  <a:srgbClr val="2F5496"/>
                </a:solidFill>
                <a:latin typeface="Calibri"/>
                <a:ea typeface="Calibri"/>
                <a:cs typeface="Calibri"/>
                <a:sym typeface="Calibri"/>
              </a:rPr>
              <a:t>Readiness Requirements</a:t>
            </a:r>
            <a:endParaRPr sz="1400" b="0" i="0" u="none" strike="noStrike" cap="none">
              <a:solidFill>
                <a:srgbClr val="000000"/>
              </a:solidFill>
              <a:latin typeface="Arial"/>
              <a:ea typeface="Arial"/>
              <a:cs typeface="Arial"/>
              <a:sym typeface="Arial"/>
            </a:endParaRPr>
          </a:p>
          <a:p>
            <a:pPr marL="457200" marR="0" lvl="0" indent="-317500" algn="l" rtl="0">
              <a:lnSpc>
                <a:spcPct val="110000"/>
              </a:lnSpc>
              <a:spcBef>
                <a:spcPts val="0"/>
              </a:spcBef>
              <a:spcAft>
                <a:spcPts val="0"/>
              </a:spcAft>
              <a:buSzPts val="1400"/>
              <a:buFont typeface="Calibri"/>
              <a:buChar char="●"/>
            </a:pPr>
            <a:r>
              <a:rPr lang="en-US">
                <a:latin typeface="Calibri"/>
                <a:ea typeface="Calibri"/>
                <a:cs typeface="Calibri"/>
                <a:sym typeface="Calibri"/>
              </a:rPr>
              <a:t>Principal and counselor buy-in for building a system for integrated student support</a:t>
            </a:r>
            <a:endParaRPr>
              <a:latin typeface="Calibri"/>
              <a:ea typeface="Calibri"/>
              <a:cs typeface="Calibri"/>
              <a:sym typeface="Calibri"/>
            </a:endParaRPr>
          </a:p>
          <a:p>
            <a:pPr marL="457200" marR="0" lvl="0" indent="-317500" algn="l" rtl="0">
              <a:lnSpc>
                <a:spcPct val="110000"/>
              </a:lnSpc>
              <a:spcBef>
                <a:spcPts val="0"/>
              </a:spcBef>
              <a:spcAft>
                <a:spcPts val="0"/>
              </a:spcAft>
              <a:buSzPts val="1400"/>
              <a:buFont typeface="Calibri"/>
              <a:buChar char="●"/>
            </a:pPr>
            <a:r>
              <a:rPr lang="en-US">
                <a:latin typeface="Calibri"/>
                <a:ea typeface="Calibri"/>
                <a:cs typeface="Calibri"/>
                <a:sym typeface="Calibri"/>
              </a:rPr>
              <a:t>Time to meet with S3 team for content sessions and TA</a:t>
            </a:r>
            <a:endParaRPr>
              <a:latin typeface="Calibri"/>
              <a:ea typeface="Calibri"/>
              <a:cs typeface="Calibri"/>
              <a:sym typeface="Calibri"/>
            </a:endParaRPr>
          </a:p>
          <a:p>
            <a:pPr marL="457200" marR="0" lvl="0" indent="-317500" algn="l" rtl="0">
              <a:lnSpc>
                <a:spcPct val="110000"/>
              </a:lnSpc>
              <a:spcBef>
                <a:spcPts val="0"/>
              </a:spcBef>
              <a:spcAft>
                <a:spcPts val="0"/>
              </a:spcAft>
              <a:buSzPts val="1400"/>
              <a:buFont typeface="Calibri"/>
              <a:buChar char="●"/>
            </a:pPr>
            <a:r>
              <a:rPr lang="en-US">
                <a:latin typeface="Calibri"/>
                <a:ea typeface="Calibri"/>
                <a:cs typeface="Calibri"/>
                <a:sym typeface="Calibri"/>
              </a:rPr>
              <a:t>A structure to meet with teachers to discuss students</a:t>
            </a:r>
            <a:endParaRPr>
              <a:latin typeface="Calibri"/>
              <a:ea typeface="Calibri"/>
              <a:cs typeface="Calibri"/>
              <a:sym typeface="Calibri"/>
            </a:endParaRPr>
          </a:p>
          <a:p>
            <a:pPr marL="457200" marR="0" lvl="0" indent="-317500" algn="l" rtl="0">
              <a:lnSpc>
                <a:spcPct val="110000"/>
              </a:lnSpc>
              <a:spcBef>
                <a:spcPts val="0"/>
              </a:spcBef>
              <a:spcAft>
                <a:spcPts val="0"/>
              </a:spcAft>
              <a:buSzPts val="1400"/>
              <a:buFont typeface="Calibri"/>
              <a:buChar char="●"/>
            </a:pPr>
            <a:r>
              <a:rPr lang="en-US">
                <a:latin typeface="Calibri"/>
                <a:ea typeface="Calibri"/>
                <a:cs typeface="Calibri"/>
                <a:sym typeface="Calibri"/>
              </a:rPr>
              <a:t>Have some interventions and supports for students across domains</a:t>
            </a:r>
            <a:endParaRPr>
              <a:solidFill>
                <a:schemeClr val="dk1"/>
              </a:solidFill>
              <a:latin typeface="Calibri"/>
              <a:ea typeface="Calibri"/>
              <a:cs typeface="Calibri"/>
              <a:sym typeface="Calibri"/>
            </a:endParaRPr>
          </a:p>
          <a:p>
            <a:pPr marL="0" marR="0" lvl="0" indent="0" algn="l" rtl="0">
              <a:lnSpc>
                <a:spcPct val="110000"/>
              </a:lnSpc>
              <a:spcBef>
                <a:spcPts val="0"/>
              </a:spcBef>
              <a:spcAft>
                <a:spcPts val="0"/>
              </a:spcAft>
              <a:buClr>
                <a:schemeClr val="dk1"/>
              </a:buClr>
              <a:buSzPts val="1400"/>
              <a:buFont typeface="Calibri"/>
              <a:buNone/>
            </a:pPr>
            <a:endParaRPr>
              <a:solidFill>
                <a:schemeClr val="dk1"/>
              </a:solidFill>
              <a:latin typeface="Calibri"/>
              <a:ea typeface="Calibri"/>
              <a:cs typeface="Calibri"/>
              <a:sym typeface="Calibri"/>
            </a:endParaRPr>
          </a:p>
        </p:txBody>
      </p:sp>
      <p:sp>
        <p:nvSpPr>
          <p:cNvPr id="112" name="Google Shape;112;p14"/>
          <p:cNvSpPr txBox="1"/>
          <p:nvPr/>
        </p:nvSpPr>
        <p:spPr>
          <a:xfrm>
            <a:off x="2434650" y="3893925"/>
            <a:ext cx="6912600" cy="2925600"/>
          </a:xfrm>
          <a:prstGeom prst="rect">
            <a:avLst/>
          </a:prstGeom>
          <a:noFill/>
          <a:ln w="2857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2F5496"/>
              </a:buClr>
              <a:buSzPts val="1800"/>
              <a:buFont typeface="Calibri"/>
              <a:buNone/>
            </a:pPr>
            <a:r>
              <a:rPr lang="en-US" sz="1800" b="1" i="0" u="none" strike="noStrike" cap="none">
                <a:solidFill>
                  <a:srgbClr val="2F5496"/>
                </a:solidFill>
                <a:latin typeface="Calibri"/>
                <a:ea typeface="Calibri"/>
                <a:cs typeface="Calibri"/>
                <a:sym typeface="Calibri"/>
              </a:rPr>
              <a:t>How do we do this?</a:t>
            </a:r>
            <a:endParaRPr sz="1100" b="1" i="1">
              <a:solidFill>
                <a:schemeClr val="dk1"/>
              </a:solidFill>
              <a:latin typeface="Helvetica Neue"/>
              <a:ea typeface="Helvetica Neue"/>
              <a:cs typeface="Helvetica Neue"/>
              <a:sym typeface="Helvetica Neue"/>
            </a:endParaRPr>
          </a:p>
          <a:p>
            <a:pPr marL="457200" lvl="0" indent="-311150" algn="l" rtl="0">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Starting with a pilot group of the school’s choosing, examine and fortify your school’s student support processes, shifting to a proactive model.</a:t>
            </a:r>
            <a:endParaRPr sz="1300">
              <a:solidFill>
                <a:schemeClr val="dk1"/>
              </a:solidFill>
              <a:latin typeface="Calibri"/>
              <a:ea typeface="Calibri"/>
              <a:cs typeface="Calibri"/>
              <a:sym typeface="Calibri"/>
            </a:endParaRPr>
          </a:p>
          <a:p>
            <a:pPr marL="457200" lvl="0" indent="-311150" algn="l" rtl="0">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Build upon existing structures to review student data, discuss strengths and needs for all students, and connect them with resources.</a:t>
            </a:r>
            <a:endParaRPr sz="1300">
              <a:solidFill>
                <a:schemeClr val="dk1"/>
              </a:solidFill>
              <a:latin typeface="Calibri"/>
              <a:ea typeface="Calibri"/>
              <a:cs typeface="Calibri"/>
              <a:sym typeface="Calibri"/>
            </a:endParaRPr>
          </a:p>
          <a:p>
            <a:pPr marL="457200" lvl="0" indent="-311150" algn="l" rtl="0">
              <a:lnSpc>
                <a:spcPct val="109090"/>
              </a:lnSpc>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Create an individual plan for each student’s success based upon a holistic review of their strengths and needs.</a:t>
            </a:r>
            <a:endParaRPr sz="1300">
              <a:solidFill>
                <a:schemeClr val="dk1"/>
              </a:solidFill>
              <a:latin typeface="Calibri"/>
              <a:ea typeface="Calibri"/>
              <a:cs typeface="Calibri"/>
              <a:sym typeface="Calibri"/>
            </a:endParaRPr>
          </a:p>
          <a:p>
            <a:pPr marL="457200" lvl="0" indent="-311150" algn="l" rtl="0">
              <a:lnSpc>
                <a:spcPct val="109090"/>
              </a:lnSpc>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Place equity at the center of student support practices. Ensure teams make student support decisions that affirm each child’s cultural and linguistic identity.</a:t>
            </a:r>
            <a:endParaRPr sz="1300">
              <a:solidFill>
                <a:schemeClr val="dk1"/>
              </a:solidFill>
              <a:latin typeface="Calibri"/>
              <a:ea typeface="Calibri"/>
              <a:cs typeface="Calibri"/>
              <a:sym typeface="Calibri"/>
            </a:endParaRPr>
          </a:p>
          <a:p>
            <a:pPr marL="457200" lvl="0" indent="-311150" algn="l" rtl="0">
              <a:lnSpc>
                <a:spcPct val="109090"/>
              </a:lnSpc>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Organize resources, interventions, and enrichments in order to connect students to the support they need at the time they need it.</a:t>
            </a:r>
            <a:endParaRPr sz="1300">
              <a:solidFill>
                <a:schemeClr val="dk1"/>
              </a:solidFill>
              <a:latin typeface="Calibri"/>
              <a:ea typeface="Calibri"/>
              <a:cs typeface="Calibri"/>
              <a:sym typeface="Calibri"/>
            </a:endParaRPr>
          </a:p>
          <a:p>
            <a:pPr marL="457200" lvl="0" indent="-311150" algn="l" rtl="0">
              <a:lnSpc>
                <a:spcPct val="109090"/>
              </a:lnSpc>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Continuously analyze data from individualized plans to inform decisions that impact a school wide practice of integrated student supports. </a:t>
            </a:r>
            <a:endParaRPr>
              <a:latin typeface="Calibri"/>
              <a:ea typeface="Calibri"/>
              <a:cs typeface="Calibri"/>
              <a:sym typeface="Calibri"/>
            </a:endParaRPr>
          </a:p>
        </p:txBody>
      </p:sp>
      <p:pic>
        <p:nvPicPr>
          <p:cNvPr id="115" name="Google Shape;115;p14" descr="Center for Thriving  Children"/>
          <p:cNvPicPr preferRelativeResize="0"/>
          <p:nvPr/>
        </p:nvPicPr>
        <p:blipFill rotWithShape="1">
          <a:blip r:embed="rId6">
            <a:alphaModFix/>
          </a:blip>
          <a:srcRect t="19728" b="19734"/>
          <a:stretch/>
        </p:blipFill>
        <p:spPr>
          <a:xfrm>
            <a:off x="3633175" y="6805275"/>
            <a:ext cx="2356777" cy="509926"/>
          </a:xfrm>
          <a:prstGeom prst="rect">
            <a:avLst/>
          </a:prstGeom>
          <a:noFill/>
          <a:ln>
            <a:noFill/>
          </a:ln>
        </p:spPr>
      </p:pic>
      <p:pic>
        <p:nvPicPr>
          <p:cNvPr id="114" name="Google Shape;114;p14" descr="Rennie Center"/>
          <p:cNvPicPr preferRelativeResize="0"/>
          <p:nvPr/>
        </p:nvPicPr>
        <p:blipFill rotWithShape="1">
          <a:blip r:embed="rId7">
            <a:alphaModFix/>
          </a:blip>
          <a:srcRect/>
          <a:stretch/>
        </p:blipFill>
        <p:spPr>
          <a:xfrm>
            <a:off x="6053972" y="6844787"/>
            <a:ext cx="1054952" cy="430900"/>
          </a:xfrm>
          <a:prstGeom prst="rect">
            <a:avLst/>
          </a:prstGeom>
          <a:noFill/>
          <a:ln>
            <a:noFill/>
          </a:ln>
        </p:spPr>
      </p:pic>
      <p:pic>
        <p:nvPicPr>
          <p:cNvPr id="103" name="Google Shape;103;p14" descr="dese logo"/>
          <p:cNvPicPr preferRelativeResize="0"/>
          <p:nvPr/>
        </p:nvPicPr>
        <p:blipFill rotWithShape="1">
          <a:blip r:embed="rId8">
            <a:alphaModFix/>
          </a:blip>
          <a:srcRect/>
          <a:stretch/>
        </p:blipFill>
        <p:spPr>
          <a:xfrm>
            <a:off x="7172960" y="6805270"/>
            <a:ext cx="2428240" cy="50993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2" name="Google Shape;122;p15">
            <a:extLst>
              <a:ext uri="{C183D7F6-B498-43B3-948B-1728B52AA6E4}">
                <adec:decorative xmlns:adec="http://schemas.microsoft.com/office/drawing/2017/decorative" val="1"/>
              </a:ext>
            </a:extLst>
          </p:cNvPr>
          <p:cNvSpPr/>
          <p:nvPr/>
        </p:nvSpPr>
        <p:spPr>
          <a:xfrm>
            <a:off x="0" y="0"/>
            <a:ext cx="9601200" cy="856500"/>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4" name="Google Shape;124;p15">
            <a:extLst>
              <a:ext uri="{C183D7F6-B498-43B3-948B-1728B52AA6E4}">
                <adec:decorative xmlns:adec="http://schemas.microsoft.com/office/drawing/2017/decorative" val="1"/>
              </a:ext>
            </a:extLst>
          </p:cNvPr>
          <p:cNvSpPr/>
          <p:nvPr/>
        </p:nvSpPr>
        <p:spPr>
          <a:xfrm>
            <a:off x="0" y="-2540"/>
            <a:ext cx="2306400" cy="899400"/>
          </a:xfrm>
          <a:prstGeom prst="roundRect">
            <a:avLst>
              <a:gd name="adj" fmla="val 16667"/>
            </a:avLst>
          </a:prstGeom>
          <a:solidFill>
            <a:schemeClr val="l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Your Logo</a:t>
            </a:r>
            <a:endParaRPr sz="1400" b="0" i="0" u="none" strike="noStrike" cap="none">
              <a:solidFill>
                <a:srgbClr val="000000"/>
              </a:solidFill>
              <a:latin typeface="Arial"/>
              <a:ea typeface="Arial"/>
              <a:cs typeface="Arial"/>
              <a:sym typeface="Arial"/>
            </a:endParaRPr>
          </a:p>
        </p:txBody>
      </p:sp>
      <p:pic>
        <p:nvPicPr>
          <p:cNvPr id="127" name="Google Shape;127;p15" descr="S3 Academy logo"/>
          <p:cNvPicPr preferRelativeResize="0"/>
          <p:nvPr/>
        </p:nvPicPr>
        <p:blipFill rotWithShape="1">
          <a:blip r:embed="rId3">
            <a:alphaModFix/>
          </a:blip>
          <a:srcRect/>
          <a:stretch/>
        </p:blipFill>
        <p:spPr>
          <a:xfrm>
            <a:off x="117600" y="42250"/>
            <a:ext cx="2058150" cy="846525"/>
          </a:xfrm>
          <a:prstGeom prst="rect">
            <a:avLst/>
          </a:prstGeom>
          <a:noFill/>
          <a:ln>
            <a:noFill/>
          </a:ln>
        </p:spPr>
      </p:pic>
      <p:sp>
        <p:nvSpPr>
          <p:cNvPr id="125" name="Google Shape;125;p15"/>
          <p:cNvSpPr txBox="1">
            <a:spLocks noGrp="1"/>
          </p:cNvSpPr>
          <p:nvPr>
            <p:ph type="title" idx="4294967295"/>
          </p:nvPr>
        </p:nvSpPr>
        <p:spPr>
          <a:xfrm>
            <a:off x="1946217" y="228861"/>
            <a:ext cx="5491500" cy="4002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
                <a:srgbClr val="000000"/>
              </a:buClr>
              <a:buSzPts val="2200"/>
              <a:buFont typeface="Arial"/>
              <a:buNone/>
              <a:tabLst/>
              <a:defRPr/>
            </a:pPr>
            <a:r>
              <a:rPr kumimoji="0" lang="en-US" sz="2000" b="0" i="0" u="none" strike="noStrike" kern="0" cap="none" spc="0" normalizeH="0" baseline="0" noProof="0" dirty="0">
                <a:ln>
                  <a:noFill/>
                </a:ln>
                <a:solidFill>
                  <a:schemeClr val="lt1"/>
                </a:solidFill>
                <a:effectLst/>
                <a:uLnTx/>
                <a:uFillTx/>
                <a:latin typeface="Arial"/>
                <a:ea typeface="Arial"/>
                <a:cs typeface="Arial"/>
                <a:sym typeface="Arial"/>
              </a:rPr>
              <a:t>Systemic Student Support (S3) Academy</a:t>
            </a:r>
            <a:endParaRPr kumimoji="0" lang="en-US" sz="12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26" name="Google Shape;126;p15" descr="This is a yellow ribbon with the words ELA Literacy Foundational Skills K-3."/>
          <p:cNvSpPr/>
          <p:nvPr/>
        </p:nvSpPr>
        <p:spPr>
          <a:xfrm>
            <a:off x="6912943" y="61883"/>
            <a:ext cx="2693400" cy="754200"/>
          </a:xfrm>
          <a:prstGeom prst="ribbon2">
            <a:avLst>
              <a:gd name="adj1" fmla="val 16667"/>
              <a:gd name="adj2" fmla="val 75000"/>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500" i="0" u="none" strike="noStrike" cap="none">
                <a:solidFill>
                  <a:schemeClr val="bg2"/>
                </a:solidFill>
              </a:rPr>
              <a:t>Center for School &amp; District Partnership</a:t>
            </a:r>
            <a:endParaRPr sz="1300" i="0" u="none" strike="noStrike" cap="none">
              <a:solidFill>
                <a:schemeClr val="bg2"/>
              </a:solidFill>
            </a:endParaRPr>
          </a:p>
        </p:txBody>
      </p:sp>
      <p:sp>
        <p:nvSpPr>
          <p:cNvPr id="130" name="Google Shape;130;p15"/>
          <p:cNvSpPr txBox="1"/>
          <p:nvPr/>
        </p:nvSpPr>
        <p:spPr>
          <a:xfrm>
            <a:off x="1444900" y="1261425"/>
            <a:ext cx="6561000" cy="1493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4500" b="1">
                <a:solidFill>
                  <a:srgbClr val="0770B9"/>
                </a:solidFill>
              </a:rPr>
              <a:t>THANK YOU!</a:t>
            </a:r>
            <a:endParaRPr sz="4500" b="1">
              <a:solidFill>
                <a:srgbClr val="0770B9"/>
              </a:solidFill>
            </a:endParaRPr>
          </a:p>
          <a:p>
            <a:pPr marL="0" lvl="0" indent="0" algn="ctr" rtl="0">
              <a:spcBef>
                <a:spcPts val="0"/>
              </a:spcBef>
              <a:spcAft>
                <a:spcPts val="0"/>
              </a:spcAft>
              <a:buNone/>
            </a:pPr>
            <a:r>
              <a:rPr lang="en-US" sz="2000" b="1">
                <a:solidFill>
                  <a:srgbClr val="0770B9"/>
                </a:solidFill>
              </a:rPr>
              <a:t>Please reach out to schedule a 1-on-1 informational session with us! </a:t>
            </a:r>
            <a:endParaRPr sz="2000" b="1">
              <a:solidFill>
                <a:srgbClr val="0770B9"/>
              </a:solidFill>
            </a:endParaRPr>
          </a:p>
        </p:txBody>
      </p:sp>
      <p:sp>
        <p:nvSpPr>
          <p:cNvPr id="121" name="Google Shape;121;p15">
            <a:extLst>
              <a:ext uri="{C183D7F6-B498-43B3-948B-1728B52AA6E4}">
                <adec:decorative xmlns:adec="http://schemas.microsoft.com/office/drawing/2017/decorative" val="1"/>
              </a:ext>
            </a:extLst>
          </p:cNvPr>
          <p:cNvSpPr/>
          <p:nvPr/>
        </p:nvSpPr>
        <p:spPr>
          <a:xfrm>
            <a:off x="158325" y="2841098"/>
            <a:ext cx="9317100" cy="1181700"/>
          </a:xfrm>
          <a:prstGeom prst="rect">
            <a:avLst/>
          </a:prstGeom>
          <a:noFill/>
          <a:ln w="19050" cap="flat" cmpd="sng">
            <a:solidFill>
              <a:schemeClr val="accent5"/>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5"/>
              </a:solidFill>
            </a:endParaRPr>
          </a:p>
        </p:txBody>
      </p:sp>
      <p:sp>
        <p:nvSpPr>
          <p:cNvPr id="138" name="Google Shape;138;p15"/>
          <p:cNvSpPr txBox="1"/>
          <p:nvPr/>
        </p:nvSpPr>
        <p:spPr>
          <a:xfrm>
            <a:off x="1770400" y="3030350"/>
            <a:ext cx="1984800" cy="738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1800" b="1">
                <a:solidFill>
                  <a:schemeClr val="dk2"/>
                </a:solidFill>
                <a:latin typeface="Calibri"/>
                <a:ea typeface="Calibri"/>
                <a:cs typeface="Calibri"/>
                <a:sym typeface="Calibri"/>
              </a:rPr>
              <a:t>Jennifer Bouckaert</a:t>
            </a:r>
            <a:endParaRPr sz="1800" b="1">
              <a:solidFill>
                <a:schemeClr val="dk2"/>
              </a:solidFill>
              <a:latin typeface="Calibri"/>
              <a:ea typeface="Calibri"/>
              <a:cs typeface="Calibri"/>
              <a:sym typeface="Calibri"/>
            </a:endParaRPr>
          </a:p>
          <a:p>
            <a:pPr marL="0" lvl="0" indent="0" algn="ctr" rtl="0">
              <a:spcBef>
                <a:spcPts val="0"/>
              </a:spcBef>
              <a:spcAft>
                <a:spcPts val="0"/>
              </a:spcAft>
              <a:buNone/>
            </a:pPr>
            <a:r>
              <a:rPr lang="en-US" sz="1800" b="1">
                <a:solidFill>
                  <a:schemeClr val="accent1"/>
                </a:solidFill>
                <a:latin typeface="Calibri"/>
                <a:ea typeface="Calibri"/>
                <a:cs typeface="Calibri"/>
                <a:sym typeface="Calibri"/>
              </a:rPr>
              <a:t>bouckaer@bc.edu</a:t>
            </a:r>
            <a:endParaRPr sz="1800" b="1">
              <a:solidFill>
                <a:schemeClr val="accent1"/>
              </a:solidFill>
              <a:latin typeface="Calibri"/>
              <a:ea typeface="Calibri"/>
              <a:cs typeface="Calibri"/>
              <a:sym typeface="Calibri"/>
            </a:endParaRPr>
          </a:p>
        </p:txBody>
      </p:sp>
      <p:sp>
        <p:nvSpPr>
          <p:cNvPr id="132" name="Google Shape;132;p15"/>
          <p:cNvSpPr txBox="1"/>
          <p:nvPr/>
        </p:nvSpPr>
        <p:spPr>
          <a:xfrm>
            <a:off x="5485200" y="3030350"/>
            <a:ext cx="2798400" cy="738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1800" b="1">
                <a:solidFill>
                  <a:schemeClr val="dk2"/>
                </a:solidFill>
                <a:latin typeface="Calibri"/>
                <a:ea typeface="Calibri"/>
                <a:cs typeface="Calibri"/>
                <a:sym typeface="Calibri"/>
              </a:rPr>
              <a:t>Elle Jansen</a:t>
            </a:r>
            <a:endParaRPr sz="1800" b="1">
              <a:solidFill>
                <a:schemeClr val="dk2"/>
              </a:solidFill>
              <a:latin typeface="Calibri"/>
              <a:ea typeface="Calibri"/>
              <a:cs typeface="Calibri"/>
              <a:sym typeface="Calibri"/>
            </a:endParaRPr>
          </a:p>
          <a:p>
            <a:pPr marL="0" lvl="0" indent="0" algn="ctr" rtl="0">
              <a:spcBef>
                <a:spcPts val="0"/>
              </a:spcBef>
              <a:spcAft>
                <a:spcPts val="0"/>
              </a:spcAft>
              <a:buNone/>
            </a:pPr>
            <a:r>
              <a:rPr lang="en-US" sz="1800" b="1">
                <a:solidFill>
                  <a:schemeClr val="accent1"/>
                </a:solidFill>
                <a:latin typeface="Calibri"/>
                <a:ea typeface="Calibri"/>
                <a:cs typeface="Calibri"/>
                <a:sym typeface="Calibri"/>
              </a:rPr>
              <a:t>ejansen@renniecenter.org</a:t>
            </a:r>
            <a:r>
              <a:rPr lang="en-US" sz="1800" b="1">
                <a:solidFill>
                  <a:schemeClr val="dk2"/>
                </a:solidFill>
                <a:latin typeface="Calibri"/>
                <a:ea typeface="Calibri"/>
                <a:cs typeface="Calibri"/>
                <a:sym typeface="Calibri"/>
              </a:rPr>
              <a:t> </a:t>
            </a:r>
            <a:endParaRPr sz="1800" b="1">
              <a:solidFill>
                <a:schemeClr val="dk2"/>
              </a:solidFill>
              <a:latin typeface="Calibri"/>
              <a:ea typeface="Calibri"/>
              <a:cs typeface="Calibri"/>
              <a:sym typeface="Calibri"/>
            </a:endParaRPr>
          </a:p>
        </p:txBody>
      </p:sp>
      <p:sp>
        <p:nvSpPr>
          <p:cNvPr id="131" name="Google Shape;131;p15">
            <a:extLst>
              <a:ext uri="{C183D7F6-B498-43B3-948B-1728B52AA6E4}">
                <adec:decorative xmlns:adec="http://schemas.microsoft.com/office/drawing/2017/decorative" val="1"/>
              </a:ext>
            </a:extLst>
          </p:cNvPr>
          <p:cNvSpPr/>
          <p:nvPr/>
        </p:nvSpPr>
        <p:spPr>
          <a:xfrm>
            <a:off x="-11850" y="4499325"/>
            <a:ext cx="9624900" cy="684900"/>
          </a:xfrm>
          <a:prstGeom prst="rect">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5" name="Google Shape;135;p15">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178375" y="4521394"/>
            <a:ext cx="610250" cy="610250"/>
          </a:xfrm>
          <a:prstGeom prst="rect">
            <a:avLst/>
          </a:prstGeom>
          <a:noFill/>
          <a:ln>
            <a:noFill/>
          </a:ln>
        </p:spPr>
      </p:pic>
      <p:sp>
        <p:nvSpPr>
          <p:cNvPr id="136" name="Google Shape;136;p15"/>
          <p:cNvSpPr txBox="1"/>
          <p:nvPr/>
        </p:nvSpPr>
        <p:spPr>
          <a:xfrm>
            <a:off x="497625" y="4623150"/>
            <a:ext cx="1759500" cy="406800"/>
          </a:xfrm>
          <a:prstGeom prst="rect">
            <a:avLst/>
          </a:prstGeom>
          <a:noFill/>
          <a:ln>
            <a:noFill/>
          </a:ln>
        </p:spPr>
        <p:txBody>
          <a:bodyPr spcFirstLastPara="1" wrap="square" lIns="0" tIns="0" rIns="0" bIns="0" anchor="ctr" anchorCtr="0">
            <a:noAutofit/>
          </a:bodyPr>
          <a:lstStyle/>
          <a:p>
            <a:pPr marL="0" lvl="0" indent="0" algn="ctr" rtl="0">
              <a:lnSpc>
                <a:spcPct val="115000"/>
              </a:lnSpc>
              <a:spcBef>
                <a:spcPts val="0"/>
              </a:spcBef>
              <a:spcAft>
                <a:spcPts val="0"/>
              </a:spcAft>
              <a:buNone/>
            </a:pPr>
            <a:r>
              <a:rPr lang="en-US">
                <a:solidFill>
                  <a:srgbClr val="FFFFFF"/>
                </a:solidFill>
                <a:latin typeface="Quattrocento Sans"/>
                <a:ea typeface="Quattrocento Sans"/>
                <a:cs typeface="Quattrocento Sans"/>
                <a:sym typeface="Quattrocento Sans"/>
              </a:rPr>
              <a:t>@therenniecenter	</a:t>
            </a:r>
            <a:endParaRPr>
              <a:solidFill>
                <a:srgbClr val="FFFFFF"/>
              </a:solidFill>
              <a:latin typeface="Quattrocento Sans"/>
              <a:ea typeface="Quattrocento Sans"/>
              <a:cs typeface="Quattrocento Sans"/>
              <a:sym typeface="Quattrocento Sans"/>
            </a:endParaRPr>
          </a:p>
        </p:txBody>
      </p:sp>
      <p:pic>
        <p:nvPicPr>
          <p:cNvPr id="133" name="Google Shape;133;p15">
            <a:extLst>
              <a:ext uri="{C183D7F6-B498-43B3-948B-1728B52AA6E4}">
                <adec:decorative xmlns:adec="http://schemas.microsoft.com/office/drawing/2017/decorative" val="1"/>
              </a:ext>
            </a:extLst>
          </p:cNvPr>
          <p:cNvPicPr preferRelativeResize="0"/>
          <p:nvPr/>
        </p:nvPicPr>
        <p:blipFill>
          <a:blip r:embed="rId5">
            <a:alphaModFix/>
          </a:blip>
          <a:stretch>
            <a:fillRect/>
          </a:stretch>
        </p:blipFill>
        <p:spPr>
          <a:xfrm>
            <a:off x="2686333" y="4647037"/>
            <a:ext cx="340327" cy="348000"/>
          </a:xfrm>
          <a:prstGeom prst="rect">
            <a:avLst/>
          </a:prstGeom>
          <a:noFill/>
          <a:ln>
            <a:noFill/>
          </a:ln>
        </p:spPr>
      </p:pic>
      <p:sp>
        <p:nvSpPr>
          <p:cNvPr id="134" name="Google Shape;134;p15"/>
          <p:cNvSpPr txBox="1"/>
          <p:nvPr/>
        </p:nvSpPr>
        <p:spPr>
          <a:xfrm>
            <a:off x="3164046" y="4617663"/>
            <a:ext cx="3756300" cy="406800"/>
          </a:xfrm>
          <a:prstGeom prst="rect">
            <a:avLst/>
          </a:prstGeom>
          <a:noFill/>
          <a:ln>
            <a:noFill/>
          </a:ln>
        </p:spPr>
        <p:txBody>
          <a:bodyPr spcFirstLastPara="1" wrap="square" lIns="0" tIns="0" rIns="0" bIns="0" anchor="ctr" anchorCtr="0">
            <a:noAutofit/>
          </a:bodyPr>
          <a:lstStyle/>
          <a:p>
            <a:pPr marL="0" lvl="0" indent="0" algn="l" rtl="0">
              <a:lnSpc>
                <a:spcPct val="115000"/>
              </a:lnSpc>
              <a:spcBef>
                <a:spcPts val="0"/>
              </a:spcBef>
              <a:spcAft>
                <a:spcPts val="0"/>
              </a:spcAft>
              <a:buNone/>
            </a:pPr>
            <a:r>
              <a:rPr lang="en-US">
                <a:solidFill>
                  <a:srgbClr val="FFFFFF"/>
                </a:solidFill>
                <a:latin typeface="Quattrocento Sans"/>
                <a:ea typeface="Quattrocento Sans"/>
                <a:cs typeface="Quattrocento Sans"/>
                <a:sym typeface="Quattrocento Sans"/>
              </a:rPr>
              <a:t>Rennie Center for Education Research and Policy</a:t>
            </a:r>
            <a:endParaRPr>
              <a:solidFill>
                <a:srgbClr val="FFFFFF"/>
              </a:solidFill>
              <a:latin typeface="Quattrocento Sans"/>
              <a:ea typeface="Quattrocento Sans"/>
              <a:cs typeface="Quattrocento Sans"/>
              <a:sym typeface="Quattrocento Sans"/>
            </a:endParaRPr>
          </a:p>
        </p:txBody>
      </p:sp>
      <p:sp>
        <p:nvSpPr>
          <p:cNvPr id="141" name="Google Shape;141;p15">
            <a:extLst>
              <a:ext uri="{C183D7F6-B498-43B3-948B-1728B52AA6E4}">
                <adec:decorative xmlns:adec="http://schemas.microsoft.com/office/drawing/2017/decorative" val="1"/>
              </a:ext>
            </a:extLst>
          </p:cNvPr>
          <p:cNvSpPr/>
          <p:nvPr/>
        </p:nvSpPr>
        <p:spPr>
          <a:xfrm>
            <a:off x="7162999" y="4739141"/>
            <a:ext cx="402859" cy="274127"/>
          </a:xfrm>
          <a:custGeom>
            <a:avLst/>
            <a:gdLst/>
            <a:ahLst/>
            <a:cxnLst/>
            <a:rect l="l" t="t" r="r" b="b"/>
            <a:pathLst>
              <a:path w="7439" h="5929" extrusionOk="0">
                <a:moveTo>
                  <a:pt x="5947" y="728"/>
                </a:moveTo>
                <a:lnTo>
                  <a:pt x="5947" y="3710"/>
                </a:lnTo>
                <a:lnTo>
                  <a:pt x="1492" y="3710"/>
                </a:lnTo>
                <a:lnTo>
                  <a:pt x="1492" y="728"/>
                </a:lnTo>
                <a:close/>
                <a:moveTo>
                  <a:pt x="1194" y="1"/>
                </a:moveTo>
                <a:lnTo>
                  <a:pt x="1101" y="38"/>
                </a:lnTo>
                <a:lnTo>
                  <a:pt x="989" y="94"/>
                </a:lnTo>
                <a:lnTo>
                  <a:pt x="914" y="150"/>
                </a:lnTo>
                <a:lnTo>
                  <a:pt x="840" y="243"/>
                </a:lnTo>
                <a:lnTo>
                  <a:pt x="802" y="336"/>
                </a:lnTo>
                <a:lnTo>
                  <a:pt x="765" y="430"/>
                </a:lnTo>
                <a:lnTo>
                  <a:pt x="746" y="542"/>
                </a:lnTo>
                <a:lnTo>
                  <a:pt x="746" y="4437"/>
                </a:lnTo>
                <a:lnTo>
                  <a:pt x="6693" y="4437"/>
                </a:lnTo>
                <a:lnTo>
                  <a:pt x="6693" y="542"/>
                </a:lnTo>
                <a:lnTo>
                  <a:pt x="6674" y="430"/>
                </a:lnTo>
                <a:lnTo>
                  <a:pt x="6655" y="336"/>
                </a:lnTo>
                <a:lnTo>
                  <a:pt x="6599" y="243"/>
                </a:lnTo>
                <a:lnTo>
                  <a:pt x="6525" y="150"/>
                </a:lnTo>
                <a:lnTo>
                  <a:pt x="6450" y="94"/>
                </a:lnTo>
                <a:lnTo>
                  <a:pt x="6357" y="38"/>
                </a:lnTo>
                <a:lnTo>
                  <a:pt x="6245" y="1"/>
                </a:lnTo>
                <a:close/>
                <a:moveTo>
                  <a:pt x="187" y="4810"/>
                </a:moveTo>
                <a:lnTo>
                  <a:pt x="131" y="4829"/>
                </a:lnTo>
                <a:lnTo>
                  <a:pt x="57" y="4866"/>
                </a:lnTo>
                <a:lnTo>
                  <a:pt x="20" y="4941"/>
                </a:lnTo>
                <a:lnTo>
                  <a:pt x="1" y="4996"/>
                </a:lnTo>
                <a:lnTo>
                  <a:pt x="1" y="5183"/>
                </a:lnTo>
                <a:lnTo>
                  <a:pt x="20" y="5332"/>
                </a:lnTo>
                <a:lnTo>
                  <a:pt x="75" y="5481"/>
                </a:lnTo>
                <a:lnTo>
                  <a:pt x="131" y="5612"/>
                </a:lnTo>
                <a:lnTo>
                  <a:pt x="225" y="5705"/>
                </a:lnTo>
                <a:lnTo>
                  <a:pt x="336" y="5798"/>
                </a:lnTo>
                <a:lnTo>
                  <a:pt x="467" y="5873"/>
                </a:lnTo>
                <a:lnTo>
                  <a:pt x="597" y="5910"/>
                </a:lnTo>
                <a:lnTo>
                  <a:pt x="746" y="5928"/>
                </a:lnTo>
                <a:lnTo>
                  <a:pt x="6693" y="5928"/>
                </a:lnTo>
                <a:lnTo>
                  <a:pt x="6842" y="5910"/>
                </a:lnTo>
                <a:lnTo>
                  <a:pt x="6972" y="5873"/>
                </a:lnTo>
                <a:lnTo>
                  <a:pt x="7103" y="5798"/>
                </a:lnTo>
                <a:lnTo>
                  <a:pt x="7214" y="5705"/>
                </a:lnTo>
                <a:lnTo>
                  <a:pt x="7308" y="5612"/>
                </a:lnTo>
                <a:lnTo>
                  <a:pt x="7382" y="5481"/>
                </a:lnTo>
                <a:lnTo>
                  <a:pt x="7420" y="5332"/>
                </a:lnTo>
                <a:lnTo>
                  <a:pt x="7438" y="5183"/>
                </a:lnTo>
                <a:lnTo>
                  <a:pt x="7438" y="4996"/>
                </a:lnTo>
                <a:lnTo>
                  <a:pt x="7420" y="4941"/>
                </a:lnTo>
                <a:lnTo>
                  <a:pt x="7382" y="4866"/>
                </a:lnTo>
                <a:lnTo>
                  <a:pt x="7326" y="4829"/>
                </a:lnTo>
                <a:lnTo>
                  <a:pt x="7252" y="4810"/>
                </a:lnTo>
                <a:lnTo>
                  <a:pt x="4437" y="4810"/>
                </a:lnTo>
                <a:lnTo>
                  <a:pt x="4419" y="4903"/>
                </a:lnTo>
                <a:lnTo>
                  <a:pt x="4400" y="4978"/>
                </a:lnTo>
                <a:lnTo>
                  <a:pt x="4363" y="5034"/>
                </a:lnTo>
                <a:lnTo>
                  <a:pt x="4325" y="5090"/>
                </a:lnTo>
                <a:lnTo>
                  <a:pt x="4269" y="5127"/>
                </a:lnTo>
                <a:lnTo>
                  <a:pt x="4195" y="5164"/>
                </a:lnTo>
                <a:lnTo>
                  <a:pt x="4139" y="5183"/>
                </a:lnTo>
                <a:lnTo>
                  <a:pt x="3263" y="5183"/>
                </a:lnTo>
                <a:lnTo>
                  <a:pt x="3207" y="5146"/>
                </a:lnTo>
                <a:lnTo>
                  <a:pt x="3132" y="5108"/>
                </a:lnTo>
                <a:lnTo>
                  <a:pt x="3076" y="5071"/>
                </a:lnTo>
                <a:lnTo>
                  <a:pt x="3039" y="5015"/>
                </a:lnTo>
                <a:lnTo>
                  <a:pt x="3002" y="4941"/>
                </a:lnTo>
                <a:lnTo>
                  <a:pt x="2983" y="4885"/>
                </a:lnTo>
                <a:lnTo>
                  <a:pt x="2965" y="481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5"/>
          <p:cNvSpPr txBox="1"/>
          <p:nvPr/>
        </p:nvSpPr>
        <p:spPr>
          <a:xfrm>
            <a:off x="7604150" y="4672788"/>
            <a:ext cx="1442100" cy="406800"/>
          </a:xfrm>
          <a:prstGeom prst="rect">
            <a:avLst/>
          </a:prstGeom>
          <a:noFill/>
          <a:ln>
            <a:noFill/>
          </a:ln>
        </p:spPr>
        <p:txBody>
          <a:bodyPr spcFirstLastPara="1" wrap="square" lIns="0" tIns="0" rIns="0" bIns="0" anchor="ctr" anchorCtr="0">
            <a:noAutofit/>
          </a:bodyPr>
          <a:lstStyle/>
          <a:p>
            <a:pPr marL="0" lvl="0" indent="0" algn="l" rtl="0">
              <a:lnSpc>
                <a:spcPct val="115000"/>
              </a:lnSpc>
              <a:spcBef>
                <a:spcPts val="0"/>
              </a:spcBef>
              <a:spcAft>
                <a:spcPts val="0"/>
              </a:spcAft>
              <a:buNone/>
            </a:pPr>
            <a:r>
              <a:rPr lang="en-US">
                <a:solidFill>
                  <a:srgbClr val="FFFFFF"/>
                </a:solidFill>
                <a:latin typeface="Quattrocento Sans"/>
                <a:ea typeface="Quattrocento Sans"/>
                <a:cs typeface="Quattrocento Sans"/>
                <a:sym typeface="Quattrocento Sans"/>
              </a:rPr>
              <a:t>renniecenter.org	</a:t>
            </a:r>
            <a:endParaRPr>
              <a:solidFill>
                <a:srgbClr val="FFFFFF"/>
              </a:solidFill>
              <a:latin typeface="Quattrocento Sans"/>
              <a:ea typeface="Quattrocento Sans"/>
              <a:cs typeface="Quattrocento Sans"/>
              <a:sym typeface="Quattrocento Sans"/>
            </a:endParaRPr>
          </a:p>
        </p:txBody>
      </p:sp>
      <p:sp>
        <p:nvSpPr>
          <p:cNvPr id="137" name="Google Shape;137;p15">
            <a:extLst>
              <a:ext uri="{C183D7F6-B498-43B3-948B-1728B52AA6E4}">
                <adec:decorative xmlns:adec="http://schemas.microsoft.com/office/drawing/2017/decorative" val="1"/>
              </a:ext>
            </a:extLst>
          </p:cNvPr>
          <p:cNvSpPr/>
          <p:nvPr/>
        </p:nvSpPr>
        <p:spPr>
          <a:xfrm>
            <a:off x="-11850" y="5376025"/>
            <a:ext cx="9624900" cy="684900"/>
          </a:xfrm>
          <a:prstGeom prst="rect">
            <a:avLst/>
          </a:prstGeom>
          <a:solidFill>
            <a:schemeClr val="accent5"/>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9" name="Google Shape;139;p15">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178375" y="5359594"/>
            <a:ext cx="610250" cy="610250"/>
          </a:xfrm>
          <a:prstGeom prst="rect">
            <a:avLst/>
          </a:prstGeom>
          <a:noFill/>
          <a:ln>
            <a:noFill/>
          </a:ln>
        </p:spPr>
      </p:pic>
      <p:sp>
        <p:nvSpPr>
          <p:cNvPr id="146" name="Google Shape;146;p15"/>
          <p:cNvSpPr txBox="1"/>
          <p:nvPr/>
        </p:nvSpPr>
        <p:spPr>
          <a:xfrm>
            <a:off x="573825" y="5501953"/>
            <a:ext cx="1759500" cy="406800"/>
          </a:xfrm>
          <a:prstGeom prst="rect">
            <a:avLst/>
          </a:prstGeom>
          <a:noFill/>
          <a:ln>
            <a:noFill/>
          </a:ln>
        </p:spPr>
        <p:txBody>
          <a:bodyPr spcFirstLastPara="1" wrap="square" lIns="0" tIns="0" rIns="0" bIns="0" anchor="ctr" anchorCtr="0">
            <a:noAutofit/>
          </a:bodyPr>
          <a:lstStyle/>
          <a:p>
            <a:pPr marL="0" lvl="0" indent="0" algn="ctr" rtl="0">
              <a:lnSpc>
                <a:spcPct val="115000"/>
              </a:lnSpc>
              <a:spcBef>
                <a:spcPts val="0"/>
              </a:spcBef>
              <a:spcAft>
                <a:spcPts val="0"/>
              </a:spcAft>
              <a:buNone/>
            </a:pPr>
            <a:r>
              <a:rPr lang="en-US">
                <a:solidFill>
                  <a:srgbClr val="FFFFFF"/>
                </a:solidFill>
                <a:latin typeface="Quattrocento Sans"/>
                <a:ea typeface="Quattrocento Sans"/>
                <a:cs typeface="Quattrocento Sans"/>
                <a:sym typeface="Quattrocento Sans"/>
              </a:rPr>
              <a:t>@thrivingchildrenBC</a:t>
            </a:r>
            <a:endParaRPr>
              <a:solidFill>
                <a:srgbClr val="FFFFFF"/>
              </a:solidFill>
              <a:latin typeface="Quattrocento Sans"/>
              <a:ea typeface="Quattrocento Sans"/>
              <a:cs typeface="Quattrocento Sans"/>
              <a:sym typeface="Quattrocento Sans"/>
            </a:endParaRPr>
          </a:p>
        </p:txBody>
      </p:sp>
      <p:pic>
        <p:nvPicPr>
          <p:cNvPr id="140" name="Google Shape;140;p15">
            <a:extLst>
              <a:ext uri="{C183D7F6-B498-43B3-948B-1728B52AA6E4}">
                <adec:decorative xmlns:adec="http://schemas.microsoft.com/office/drawing/2017/decorative" val="1"/>
              </a:ext>
            </a:extLst>
          </p:cNvPr>
          <p:cNvPicPr preferRelativeResize="0"/>
          <p:nvPr/>
        </p:nvPicPr>
        <p:blipFill>
          <a:blip r:embed="rId5">
            <a:alphaModFix/>
          </a:blip>
          <a:stretch>
            <a:fillRect/>
          </a:stretch>
        </p:blipFill>
        <p:spPr>
          <a:xfrm>
            <a:off x="2686333" y="5521774"/>
            <a:ext cx="340327" cy="348000"/>
          </a:xfrm>
          <a:prstGeom prst="rect">
            <a:avLst/>
          </a:prstGeom>
          <a:noFill/>
          <a:ln>
            <a:noFill/>
          </a:ln>
        </p:spPr>
      </p:pic>
      <p:sp>
        <p:nvSpPr>
          <p:cNvPr id="145" name="Google Shape;145;p15"/>
          <p:cNvSpPr txBox="1"/>
          <p:nvPr/>
        </p:nvSpPr>
        <p:spPr>
          <a:xfrm>
            <a:off x="3160396" y="5510161"/>
            <a:ext cx="3930300" cy="406800"/>
          </a:xfrm>
          <a:prstGeom prst="rect">
            <a:avLst/>
          </a:prstGeom>
          <a:noFill/>
          <a:ln>
            <a:noFill/>
          </a:ln>
        </p:spPr>
        <p:txBody>
          <a:bodyPr spcFirstLastPara="1" wrap="square" lIns="0" tIns="0" rIns="0" bIns="0" anchor="ctr" anchorCtr="0">
            <a:noAutofit/>
          </a:bodyPr>
          <a:lstStyle/>
          <a:p>
            <a:pPr marL="0" lvl="0" indent="0" algn="l" rtl="0">
              <a:lnSpc>
                <a:spcPct val="115000"/>
              </a:lnSpc>
              <a:spcBef>
                <a:spcPts val="0"/>
              </a:spcBef>
              <a:spcAft>
                <a:spcPts val="0"/>
              </a:spcAft>
              <a:buNone/>
            </a:pPr>
            <a:r>
              <a:rPr lang="en-US" sz="1350">
                <a:solidFill>
                  <a:srgbClr val="FFFFFF"/>
                </a:solidFill>
                <a:latin typeface="Quattrocento Sans"/>
                <a:ea typeface="Quattrocento Sans"/>
                <a:cs typeface="Quattrocento Sans"/>
                <a:sym typeface="Quattrocento Sans"/>
              </a:rPr>
              <a:t>Mary E. Walsh Center for Thriving Children</a:t>
            </a:r>
            <a:endParaRPr sz="1350">
              <a:solidFill>
                <a:srgbClr val="FFFFFF"/>
              </a:solidFill>
              <a:latin typeface="Quattrocento Sans"/>
              <a:ea typeface="Quattrocento Sans"/>
              <a:cs typeface="Quattrocento Sans"/>
              <a:sym typeface="Quattrocento Sans"/>
            </a:endParaRPr>
          </a:p>
        </p:txBody>
      </p:sp>
      <p:sp>
        <p:nvSpPr>
          <p:cNvPr id="143" name="Google Shape;143;p15">
            <a:extLst>
              <a:ext uri="{C183D7F6-B498-43B3-948B-1728B52AA6E4}">
                <adec:decorative xmlns:adec="http://schemas.microsoft.com/office/drawing/2017/decorative" val="1"/>
              </a:ext>
            </a:extLst>
          </p:cNvPr>
          <p:cNvSpPr/>
          <p:nvPr/>
        </p:nvSpPr>
        <p:spPr>
          <a:xfrm>
            <a:off x="7171024" y="5604516"/>
            <a:ext cx="402859" cy="274127"/>
          </a:xfrm>
          <a:custGeom>
            <a:avLst/>
            <a:gdLst/>
            <a:ahLst/>
            <a:cxnLst/>
            <a:rect l="l" t="t" r="r" b="b"/>
            <a:pathLst>
              <a:path w="7439" h="5929" extrusionOk="0">
                <a:moveTo>
                  <a:pt x="5947" y="728"/>
                </a:moveTo>
                <a:lnTo>
                  <a:pt x="5947" y="3710"/>
                </a:lnTo>
                <a:lnTo>
                  <a:pt x="1492" y="3710"/>
                </a:lnTo>
                <a:lnTo>
                  <a:pt x="1492" y="728"/>
                </a:lnTo>
                <a:close/>
                <a:moveTo>
                  <a:pt x="1194" y="1"/>
                </a:moveTo>
                <a:lnTo>
                  <a:pt x="1101" y="38"/>
                </a:lnTo>
                <a:lnTo>
                  <a:pt x="989" y="94"/>
                </a:lnTo>
                <a:lnTo>
                  <a:pt x="914" y="150"/>
                </a:lnTo>
                <a:lnTo>
                  <a:pt x="840" y="243"/>
                </a:lnTo>
                <a:lnTo>
                  <a:pt x="802" y="336"/>
                </a:lnTo>
                <a:lnTo>
                  <a:pt x="765" y="430"/>
                </a:lnTo>
                <a:lnTo>
                  <a:pt x="746" y="542"/>
                </a:lnTo>
                <a:lnTo>
                  <a:pt x="746" y="4437"/>
                </a:lnTo>
                <a:lnTo>
                  <a:pt x="6693" y="4437"/>
                </a:lnTo>
                <a:lnTo>
                  <a:pt x="6693" y="542"/>
                </a:lnTo>
                <a:lnTo>
                  <a:pt x="6674" y="430"/>
                </a:lnTo>
                <a:lnTo>
                  <a:pt x="6655" y="336"/>
                </a:lnTo>
                <a:lnTo>
                  <a:pt x="6599" y="243"/>
                </a:lnTo>
                <a:lnTo>
                  <a:pt x="6525" y="150"/>
                </a:lnTo>
                <a:lnTo>
                  <a:pt x="6450" y="94"/>
                </a:lnTo>
                <a:lnTo>
                  <a:pt x="6357" y="38"/>
                </a:lnTo>
                <a:lnTo>
                  <a:pt x="6245" y="1"/>
                </a:lnTo>
                <a:close/>
                <a:moveTo>
                  <a:pt x="187" y="4810"/>
                </a:moveTo>
                <a:lnTo>
                  <a:pt x="131" y="4829"/>
                </a:lnTo>
                <a:lnTo>
                  <a:pt x="57" y="4866"/>
                </a:lnTo>
                <a:lnTo>
                  <a:pt x="20" y="4941"/>
                </a:lnTo>
                <a:lnTo>
                  <a:pt x="1" y="4996"/>
                </a:lnTo>
                <a:lnTo>
                  <a:pt x="1" y="5183"/>
                </a:lnTo>
                <a:lnTo>
                  <a:pt x="20" y="5332"/>
                </a:lnTo>
                <a:lnTo>
                  <a:pt x="75" y="5481"/>
                </a:lnTo>
                <a:lnTo>
                  <a:pt x="131" y="5612"/>
                </a:lnTo>
                <a:lnTo>
                  <a:pt x="225" y="5705"/>
                </a:lnTo>
                <a:lnTo>
                  <a:pt x="336" y="5798"/>
                </a:lnTo>
                <a:lnTo>
                  <a:pt x="467" y="5873"/>
                </a:lnTo>
                <a:lnTo>
                  <a:pt x="597" y="5910"/>
                </a:lnTo>
                <a:lnTo>
                  <a:pt x="746" y="5928"/>
                </a:lnTo>
                <a:lnTo>
                  <a:pt x="6693" y="5928"/>
                </a:lnTo>
                <a:lnTo>
                  <a:pt x="6842" y="5910"/>
                </a:lnTo>
                <a:lnTo>
                  <a:pt x="6972" y="5873"/>
                </a:lnTo>
                <a:lnTo>
                  <a:pt x="7103" y="5798"/>
                </a:lnTo>
                <a:lnTo>
                  <a:pt x="7214" y="5705"/>
                </a:lnTo>
                <a:lnTo>
                  <a:pt x="7308" y="5612"/>
                </a:lnTo>
                <a:lnTo>
                  <a:pt x="7382" y="5481"/>
                </a:lnTo>
                <a:lnTo>
                  <a:pt x="7420" y="5332"/>
                </a:lnTo>
                <a:lnTo>
                  <a:pt x="7438" y="5183"/>
                </a:lnTo>
                <a:lnTo>
                  <a:pt x="7438" y="4996"/>
                </a:lnTo>
                <a:lnTo>
                  <a:pt x="7420" y="4941"/>
                </a:lnTo>
                <a:lnTo>
                  <a:pt x="7382" y="4866"/>
                </a:lnTo>
                <a:lnTo>
                  <a:pt x="7326" y="4829"/>
                </a:lnTo>
                <a:lnTo>
                  <a:pt x="7252" y="4810"/>
                </a:lnTo>
                <a:lnTo>
                  <a:pt x="4437" y="4810"/>
                </a:lnTo>
                <a:lnTo>
                  <a:pt x="4419" y="4903"/>
                </a:lnTo>
                <a:lnTo>
                  <a:pt x="4400" y="4978"/>
                </a:lnTo>
                <a:lnTo>
                  <a:pt x="4363" y="5034"/>
                </a:lnTo>
                <a:lnTo>
                  <a:pt x="4325" y="5090"/>
                </a:lnTo>
                <a:lnTo>
                  <a:pt x="4269" y="5127"/>
                </a:lnTo>
                <a:lnTo>
                  <a:pt x="4195" y="5164"/>
                </a:lnTo>
                <a:lnTo>
                  <a:pt x="4139" y="5183"/>
                </a:lnTo>
                <a:lnTo>
                  <a:pt x="3263" y="5183"/>
                </a:lnTo>
                <a:lnTo>
                  <a:pt x="3207" y="5146"/>
                </a:lnTo>
                <a:lnTo>
                  <a:pt x="3132" y="5108"/>
                </a:lnTo>
                <a:lnTo>
                  <a:pt x="3076" y="5071"/>
                </a:lnTo>
                <a:lnTo>
                  <a:pt x="3039" y="5015"/>
                </a:lnTo>
                <a:lnTo>
                  <a:pt x="3002" y="4941"/>
                </a:lnTo>
                <a:lnTo>
                  <a:pt x="2983" y="4885"/>
                </a:lnTo>
                <a:lnTo>
                  <a:pt x="2965" y="481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15"/>
          <p:cNvSpPr txBox="1"/>
          <p:nvPr/>
        </p:nvSpPr>
        <p:spPr>
          <a:xfrm>
            <a:off x="7612175" y="5538175"/>
            <a:ext cx="1649100" cy="406800"/>
          </a:xfrm>
          <a:prstGeom prst="rect">
            <a:avLst/>
          </a:prstGeom>
          <a:noFill/>
          <a:ln>
            <a:noFill/>
          </a:ln>
        </p:spPr>
        <p:txBody>
          <a:bodyPr spcFirstLastPara="1" wrap="square" lIns="0" tIns="0" rIns="0" bIns="0" anchor="ctr" anchorCtr="0">
            <a:noAutofit/>
          </a:bodyPr>
          <a:lstStyle/>
          <a:p>
            <a:pPr marL="0" lvl="0" indent="0" algn="l" rtl="0">
              <a:lnSpc>
                <a:spcPct val="115000"/>
              </a:lnSpc>
              <a:spcBef>
                <a:spcPts val="0"/>
              </a:spcBef>
              <a:spcAft>
                <a:spcPts val="0"/>
              </a:spcAft>
              <a:buNone/>
            </a:pPr>
            <a:r>
              <a:rPr lang="en-US">
                <a:solidFill>
                  <a:srgbClr val="FFFFFF"/>
                </a:solidFill>
                <a:latin typeface="Quattrocento Sans"/>
                <a:ea typeface="Quattrocento Sans"/>
                <a:cs typeface="Quattrocento Sans"/>
                <a:sym typeface="Quattrocento Sans"/>
              </a:rPr>
              <a:t>bc.edu/lynchschool</a:t>
            </a:r>
            <a:endParaRPr>
              <a:solidFill>
                <a:srgbClr val="FFFFFF"/>
              </a:solidFill>
              <a:latin typeface="Quattrocento Sans"/>
              <a:ea typeface="Quattrocento Sans"/>
              <a:cs typeface="Quattrocento Sans"/>
              <a:sym typeface="Quattrocento Sans"/>
            </a:endParaRPr>
          </a:p>
        </p:txBody>
      </p:sp>
      <p:pic>
        <p:nvPicPr>
          <p:cNvPr id="128" name="Google Shape;128;p15" descr="Rennie Center"/>
          <p:cNvPicPr preferRelativeResize="0"/>
          <p:nvPr/>
        </p:nvPicPr>
        <p:blipFill rotWithShape="1">
          <a:blip r:embed="rId6">
            <a:alphaModFix/>
          </a:blip>
          <a:srcRect/>
          <a:stretch/>
        </p:blipFill>
        <p:spPr>
          <a:xfrm>
            <a:off x="117600" y="6703858"/>
            <a:ext cx="1396050" cy="571792"/>
          </a:xfrm>
          <a:prstGeom prst="rect">
            <a:avLst/>
          </a:prstGeom>
          <a:noFill/>
          <a:ln>
            <a:noFill/>
          </a:ln>
        </p:spPr>
      </p:pic>
      <p:pic>
        <p:nvPicPr>
          <p:cNvPr id="129" name="Google Shape;129;p15" descr="Center for Thriving Children "/>
          <p:cNvPicPr preferRelativeResize="0"/>
          <p:nvPr/>
        </p:nvPicPr>
        <p:blipFill rotWithShape="1">
          <a:blip r:embed="rId7">
            <a:alphaModFix/>
          </a:blip>
          <a:srcRect t="19728" b="19734"/>
          <a:stretch/>
        </p:blipFill>
        <p:spPr>
          <a:xfrm>
            <a:off x="1643000" y="6734787"/>
            <a:ext cx="2356777" cy="509926"/>
          </a:xfrm>
          <a:prstGeom prst="rect">
            <a:avLst/>
          </a:prstGeom>
          <a:noFill/>
          <a:ln>
            <a:noFill/>
          </a:ln>
        </p:spPr>
      </p:pic>
      <p:pic>
        <p:nvPicPr>
          <p:cNvPr id="123" name="Google Shape;123;p15" descr="dese logo"/>
          <p:cNvPicPr preferRelativeResize="0"/>
          <p:nvPr/>
        </p:nvPicPr>
        <p:blipFill rotWithShape="1">
          <a:blip r:embed="rId8">
            <a:alphaModFix/>
          </a:blip>
          <a:srcRect/>
          <a:stretch/>
        </p:blipFill>
        <p:spPr>
          <a:xfrm>
            <a:off x="7172960" y="6805270"/>
            <a:ext cx="2428240" cy="50993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691</Words>
  <Application>Microsoft Office PowerPoint</Application>
  <PresentationFormat>Custom</PresentationFormat>
  <Paragraphs>63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Calibri</vt:lpstr>
      <vt:lpstr>Quattrocento Sans</vt:lpstr>
      <vt:lpstr>Arial</vt:lpstr>
      <vt:lpstr>Helvetica Neue</vt:lpstr>
      <vt:lpstr>Office Theme</vt:lpstr>
      <vt:lpstr>Systemic Student Support (S3) Academy</vt:lpstr>
      <vt:lpstr>Systemic Student Support (S3) Academy</vt:lpstr>
      <vt:lpstr>Systemic Student Support (S3) Academy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Systemic Student Support (S3) Academy SY24-25 At a Glance</dc:title>
  <dc:creator>DESE</dc:creator>
  <cp:lastModifiedBy>Zou, Dong (EOE)</cp:lastModifiedBy>
  <cp:revision>3</cp:revision>
  <dcterms:modified xsi:type="dcterms:W3CDTF">2024-04-29T14:01:45Z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Apr 29 2024 12:00AM</vt:lpwstr>
  </property>
</Properties>
</file>