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2.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4"/>
    <p:sldMasterId id="2147483892" r:id="rId5"/>
    <p:sldMasterId id="2147483969" r:id="rId6"/>
    <p:sldMasterId id="2147483990" r:id="rId7"/>
    <p:sldMasterId id="2147484086" r:id="rId8"/>
    <p:sldMasterId id="2147484055" r:id="rId9"/>
  </p:sldMasterIdLst>
  <p:notesMasterIdLst>
    <p:notesMasterId r:id="rId21"/>
  </p:notesMasterIdLst>
  <p:handoutMasterIdLst>
    <p:handoutMasterId r:id="rId22"/>
  </p:handoutMasterIdLst>
  <p:sldIdLst>
    <p:sldId id="2147469924" r:id="rId10"/>
    <p:sldId id="2147469854" r:id="rId11"/>
    <p:sldId id="2147469799" r:id="rId12"/>
    <p:sldId id="2147469800" r:id="rId13"/>
    <p:sldId id="2147469849" r:id="rId14"/>
    <p:sldId id="2147469805" r:id="rId15"/>
    <p:sldId id="2147469807" r:id="rId16"/>
    <p:sldId id="2147469801" r:id="rId17"/>
    <p:sldId id="2147469962" r:id="rId18"/>
    <p:sldId id="2147469963" r:id="rId19"/>
    <p:sldId id="2147470065" r:id="rId20"/>
  </p:sldIdLst>
  <p:sldSz cx="12198350" cy="6858000"/>
  <p:notesSz cx="6950075" cy="923607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2"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E3CDB24-19CD-668A-C182-9AB94B1295F6}" name="Kyle T Madura" initials="KTM" userId="S::Kyle.Madura@parthenon.ey.com::da561cb1-1ed2-46d6-8b52-bc39395058ae" providerId="AD"/>
  <p188:author id="{87867626-6968-5702-BF25-1E1971C563D2}" name="Dona Gilbertson" initials="DG" userId="S::dona.gilbertson@ey.com::13b819c4-cec5-4859-bf40-caeb416a8f13" providerId="AD"/>
  <p188:author id="{4C365B36-2C7F-B8A4-36F7-36AD58856BCC}" name="Reyni Easow" initials="RE" userId="S::reyni.easow@gds.ey.com::daba15d1-cfb1-4cec-a4eb-b3014ca3d9f8" providerId="AD"/>
  <p188:author id="{003CA763-FE22-81DE-4080-0348861971D5}" name="Sam J Wolfson" initials="SJW" userId="S::Sam.Wolfson@parthenon.ey.com::6d1d33e9-5d72-4c69-9442-bf49db85aacf" providerId="AD"/>
  <p188:author id="{155F1D75-CD64-C7E6-DFE5-544F2B886E49}" name="Umair Naeem" initials="UN" userId="S::Umair.Naeem@ey.com::45828129-aa1d-449b-a7a5-9f33df09e73d" providerId="AD"/>
  <p188:author id="{B4161DC2-ADFA-DC55-BBFD-DE92E8D972F6}" name="Reyni Easow" initials="RE" userId="S::Reyni.Easow@gds.ey.com::daba15d1-cfb1-4cec-a4eb-b3014ca3d9f8" providerId="AD"/>
  <p188:author id="{CD91C9C3-F1CB-71DE-866C-D220BC3FD10F}" name="Joe Staley" initials="JS" userId="S::Joe.Staley@ey.com::8465837c-3aaf-4ea0-ae0b-d07dc30238d7" providerId="AD"/>
  <p188:author id="{AF9FC5E2-2359-8A21-4190-3858C62D5CFD}" name="Teddy P Christakos" initials="TPC" userId="S::Teddy.Christakos@parthenon.ey.com::7a1cb444-71a3-426c-9f3d-e070e618f4c5" providerId="AD"/>
  <p188:author id="{2B3CE5FC-D458-C7C8-CB62-79DB0336CAB4}" name="Meghan Egan" initials="ME" userId="S::Meghan.Kearney@ey.com::74bfe8ea-2483-4f67-bf0e-769aa569c237" providerId="AD"/>
  <p188:author id="{359993FE-DAD6-0E46-7706-3F7B955815CB}" name="Kate Pinto" initials="KP" userId="S::Kate.Pinto@parthenon.ey.com::4bd6566f-60c5-4f8e-a2e4-d49956420a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7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1F5"/>
    <a:srgbClr val="E80D00"/>
    <a:srgbClr val="0070C0"/>
    <a:srgbClr val="7A7A7A"/>
    <a:srgbClr val="9E9E9E"/>
    <a:srgbClr val="7E40E9"/>
    <a:srgbClr val="FFE600"/>
    <a:srgbClr val="CC0000"/>
    <a:srgbClr val="FFA766"/>
    <a:srgbClr val="FF8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27713-8259-44CF-BA88-6752FBDC2DB2}" v="87" dt="2023-02-23T20:44:41.983"/>
    <p1510:client id="{DFC06752-15F7-4E1F-950D-1D20852384FF}" v="2" dt="2023-02-24T17:41:35.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0" y="108"/>
      </p:cViewPr>
      <p:guideLst>
        <p:guide orient="horz" pos="2160"/>
        <p:guide pos="384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J Wolfson" userId="6d1d33e9-5d72-4c69-9442-bf49db85aacf" providerId="ADAL" clId="{69A27713-8259-44CF-BA88-6752FBDC2DB2}"/>
    <pc:docChg chg="custSel addSld delSld modSld delSection modSection replTag">
      <pc:chgData name="Sam J Wolfson" userId="6d1d33e9-5d72-4c69-9442-bf49db85aacf" providerId="ADAL" clId="{69A27713-8259-44CF-BA88-6752FBDC2DB2}" dt="2023-02-23T20:48:53.705" v="660" actId="20577"/>
      <pc:docMkLst>
        <pc:docMk/>
      </pc:docMkLst>
      <pc:sldChg chg="modSp mod">
        <pc:chgData name="Sam J Wolfson" userId="6d1d33e9-5d72-4c69-9442-bf49db85aacf" providerId="ADAL" clId="{69A27713-8259-44CF-BA88-6752FBDC2DB2}" dt="2023-02-23T20:48:53.705" v="660" actId="20577"/>
        <pc:sldMkLst>
          <pc:docMk/>
          <pc:sldMk cId="105390478" sldId="2147469800"/>
        </pc:sldMkLst>
        <pc:spChg chg="mod">
          <ac:chgData name="Sam J Wolfson" userId="6d1d33e9-5d72-4c69-9442-bf49db85aacf" providerId="ADAL" clId="{69A27713-8259-44CF-BA88-6752FBDC2DB2}" dt="2023-02-23T20:48:53.705" v="660" actId="20577"/>
          <ac:spMkLst>
            <pc:docMk/>
            <pc:sldMk cId="105390478" sldId="2147469800"/>
            <ac:spMk id="17" creationId="{97ADFD57-F042-4B49-9273-A6EB4A4DA11E}"/>
          </ac:spMkLst>
        </pc:spChg>
        <pc:spChg chg="mod">
          <ac:chgData name="Sam J Wolfson" userId="6d1d33e9-5d72-4c69-9442-bf49db85aacf" providerId="ADAL" clId="{69A27713-8259-44CF-BA88-6752FBDC2DB2}" dt="2023-02-23T20:46:57.078" v="599" actId="20577"/>
          <ac:spMkLst>
            <pc:docMk/>
            <pc:sldMk cId="105390478" sldId="2147469800"/>
            <ac:spMk id="30" creationId="{3B9975D9-3DB0-4A9D-9D49-C70E8BE55CB8}"/>
          </ac:spMkLst>
        </pc:spChg>
      </pc:sldChg>
      <pc:sldChg chg="addSp delSp modSp mod">
        <pc:chgData name="Sam J Wolfson" userId="6d1d33e9-5d72-4c69-9442-bf49db85aacf" providerId="ADAL" clId="{69A27713-8259-44CF-BA88-6752FBDC2DB2}" dt="2023-02-23T20:44:27.385" v="586"/>
        <pc:sldMkLst>
          <pc:docMk/>
          <pc:sldMk cId="4100379027" sldId="2147469801"/>
        </pc:sldMkLst>
        <pc:spChg chg="mod">
          <ac:chgData name="Sam J Wolfson" userId="6d1d33e9-5d72-4c69-9442-bf49db85aacf" providerId="ADAL" clId="{69A27713-8259-44CF-BA88-6752FBDC2DB2}" dt="2023-02-23T20:43:43.693" v="328" actId="948"/>
          <ac:spMkLst>
            <pc:docMk/>
            <pc:sldMk cId="4100379027" sldId="2147469801"/>
            <ac:spMk id="2" creationId="{EAE4354E-2313-45E9-8577-E7BE4D9D07EC}"/>
          </ac:spMkLst>
        </pc:spChg>
        <pc:spChg chg="add del mod modVis">
          <ac:chgData name="Sam J Wolfson" userId="6d1d33e9-5d72-4c69-9442-bf49db85aacf" providerId="ADAL" clId="{69A27713-8259-44CF-BA88-6752FBDC2DB2}" dt="2023-02-23T20:43:41.510" v="309"/>
          <ac:spMkLst>
            <pc:docMk/>
            <pc:sldMk cId="4100379027" sldId="2147469801"/>
            <ac:spMk id="3" creationId="{18482047-CB21-46D8-BB5B-232701FFFE30}"/>
          </ac:spMkLst>
        </pc:spChg>
        <pc:spChg chg="add del mod modVis">
          <ac:chgData name="Sam J Wolfson" userId="6d1d33e9-5d72-4c69-9442-bf49db85aacf" providerId="ADAL" clId="{69A27713-8259-44CF-BA88-6752FBDC2DB2}" dt="2023-02-23T20:43:43.741" v="368"/>
          <ac:spMkLst>
            <pc:docMk/>
            <pc:sldMk cId="4100379027" sldId="2147469801"/>
            <ac:spMk id="7" creationId="{51AB5CEF-7F83-4385-BC8D-BB26E77A7BC5}"/>
          </ac:spMkLst>
        </pc:spChg>
        <pc:graphicFrameChg chg="add mod ord modVis replST">
          <ac:chgData name="Sam J Wolfson" userId="6d1d33e9-5d72-4c69-9442-bf49db85aacf" providerId="ADAL" clId="{69A27713-8259-44CF-BA88-6752FBDC2DB2}" dt="2023-02-23T20:44:27.385" v="586"/>
          <ac:graphicFrameMkLst>
            <pc:docMk/>
            <pc:sldMk cId="4100379027" sldId="2147469801"/>
            <ac:graphicFrameMk id="5" creationId="{4EDED3DD-35C7-41AC-84E1-46AE7726DE16}"/>
          </ac:graphicFrameMkLst>
        </pc:graphicFrameChg>
      </pc:sldChg>
      <pc:sldChg chg="addSp delSp modSp mod">
        <pc:chgData name="Sam J Wolfson" userId="6d1d33e9-5d72-4c69-9442-bf49db85aacf" providerId="ADAL" clId="{69A27713-8259-44CF-BA88-6752FBDC2DB2}" dt="2023-02-23T20:43:32.708" v="119"/>
        <pc:sldMkLst>
          <pc:docMk/>
          <pc:sldMk cId="658690422" sldId="2147469805"/>
        </pc:sldMkLst>
        <pc:spChg chg="add del mod modVis">
          <ac:chgData name="Sam J Wolfson" userId="6d1d33e9-5d72-4c69-9442-bf49db85aacf" providerId="ADAL" clId="{69A27713-8259-44CF-BA88-6752FBDC2DB2}" dt="2023-02-23T20:43:31.445" v="72"/>
          <ac:spMkLst>
            <pc:docMk/>
            <pc:sldMk cId="658690422" sldId="2147469805"/>
            <ac:spMk id="2" creationId="{87B821E5-4538-4DFC-B521-156D9450A085}"/>
          </ac:spMkLst>
        </pc:spChg>
        <pc:spChg chg="add del mod modVis">
          <ac:chgData name="Sam J Wolfson" userId="6d1d33e9-5d72-4c69-9442-bf49db85aacf" providerId="ADAL" clId="{69A27713-8259-44CF-BA88-6752FBDC2DB2}" dt="2023-02-23T20:43:32.705" v="117"/>
          <ac:spMkLst>
            <pc:docMk/>
            <pc:sldMk cId="658690422" sldId="2147469805"/>
            <ac:spMk id="5" creationId="{1EF4FD3C-78F6-4E21-8420-B70EBD0ADE56}"/>
          </ac:spMkLst>
        </pc:spChg>
        <pc:spChg chg="mod">
          <ac:chgData name="Sam J Wolfson" userId="6d1d33e9-5d72-4c69-9442-bf49db85aacf" providerId="ADAL" clId="{69A27713-8259-44CF-BA88-6752FBDC2DB2}" dt="2023-02-23T20:43:32.659" v="77" actId="948"/>
          <ac:spMkLst>
            <pc:docMk/>
            <pc:sldMk cId="658690422" sldId="2147469805"/>
            <ac:spMk id="11" creationId="{EAE4354E-2313-45E9-8577-E7BE4D9D07EC}"/>
          </ac:spMkLst>
        </pc:spChg>
        <pc:graphicFrameChg chg="mod">
          <ac:chgData name="Sam J Wolfson" userId="6d1d33e9-5d72-4c69-9442-bf49db85aacf" providerId="ADAL" clId="{69A27713-8259-44CF-BA88-6752FBDC2DB2}" dt="2023-02-23T20:43:32.708" v="119"/>
          <ac:graphicFrameMkLst>
            <pc:docMk/>
            <pc:sldMk cId="658690422" sldId="2147469805"/>
            <ac:graphicFrameMk id="3" creationId="{5ED5D491-14DB-4DD3-ADFC-46F391C3C2D3}"/>
          </ac:graphicFrameMkLst>
        </pc:graphicFrameChg>
      </pc:sldChg>
      <pc:sldChg chg="addSp delSp modSp mod">
        <pc:chgData name="Sam J Wolfson" userId="6d1d33e9-5d72-4c69-9442-bf49db85aacf" providerId="ADAL" clId="{69A27713-8259-44CF-BA88-6752FBDC2DB2}" dt="2023-02-23T20:44:19.361" v="582"/>
        <pc:sldMkLst>
          <pc:docMk/>
          <pc:sldMk cId="40446127" sldId="2147469807"/>
        </pc:sldMkLst>
        <pc:spChg chg="mod">
          <ac:chgData name="Sam J Wolfson" userId="6d1d33e9-5d72-4c69-9442-bf49db85aacf" providerId="ADAL" clId="{69A27713-8259-44CF-BA88-6752FBDC2DB2}" dt="2023-02-23T20:43:38.270" v="224" actId="948"/>
          <ac:spMkLst>
            <pc:docMk/>
            <pc:sldMk cId="40446127" sldId="2147469807"/>
            <ac:spMk id="2" creationId="{EAE4354E-2313-45E9-8577-E7BE4D9D07EC}"/>
          </ac:spMkLst>
        </pc:spChg>
        <pc:spChg chg="add del mod modVis">
          <ac:chgData name="Sam J Wolfson" userId="6d1d33e9-5d72-4c69-9442-bf49db85aacf" providerId="ADAL" clId="{69A27713-8259-44CF-BA88-6752FBDC2DB2}" dt="2023-02-23T20:43:36.286" v="161"/>
          <ac:spMkLst>
            <pc:docMk/>
            <pc:sldMk cId="40446127" sldId="2147469807"/>
            <ac:spMk id="3" creationId="{B94F0E8F-8F6B-4413-B909-7BFD88F8A8BF}"/>
          </ac:spMkLst>
        </pc:spChg>
        <pc:spChg chg="add del mod modVis">
          <ac:chgData name="Sam J Wolfson" userId="6d1d33e9-5d72-4c69-9442-bf49db85aacf" providerId="ADAL" clId="{69A27713-8259-44CF-BA88-6752FBDC2DB2}" dt="2023-02-23T20:43:36.899" v="219"/>
          <ac:spMkLst>
            <pc:docMk/>
            <pc:sldMk cId="40446127" sldId="2147469807"/>
            <ac:spMk id="7" creationId="{106A433C-03A6-42F6-9FAA-E24C52BC1713}"/>
          </ac:spMkLst>
        </pc:spChg>
        <pc:spChg chg="add del mod modVis">
          <ac:chgData name="Sam J Wolfson" userId="6d1d33e9-5d72-4c69-9442-bf49db85aacf" providerId="ADAL" clId="{69A27713-8259-44CF-BA88-6752FBDC2DB2}" dt="2023-02-23T20:43:38.329" v="264"/>
          <ac:spMkLst>
            <pc:docMk/>
            <pc:sldMk cId="40446127" sldId="2147469807"/>
            <ac:spMk id="8" creationId="{300EC525-1A92-42B6-885A-675720B92FA3}"/>
          </ac:spMkLst>
        </pc:spChg>
        <pc:graphicFrameChg chg="add mod ord modVis replST">
          <ac:chgData name="Sam J Wolfson" userId="6d1d33e9-5d72-4c69-9442-bf49db85aacf" providerId="ADAL" clId="{69A27713-8259-44CF-BA88-6752FBDC2DB2}" dt="2023-02-23T20:44:19.361" v="582"/>
          <ac:graphicFrameMkLst>
            <pc:docMk/>
            <pc:sldMk cId="40446127" sldId="2147469807"/>
            <ac:graphicFrameMk id="5" creationId="{4F0D9CA2-0A72-47C9-AAE9-7E68C950D61F}"/>
          </ac:graphicFrameMkLst>
        </pc:graphicFrameChg>
      </pc:sldChg>
      <pc:sldChg chg="modSp mod">
        <pc:chgData name="Sam J Wolfson" userId="6d1d33e9-5d72-4c69-9442-bf49db85aacf" providerId="ADAL" clId="{69A27713-8259-44CF-BA88-6752FBDC2DB2}" dt="2023-02-23T20:41:51.660" v="19" actId="20577"/>
        <pc:sldMkLst>
          <pc:docMk/>
          <pc:sldMk cId="2168608204" sldId="2147469924"/>
        </pc:sldMkLst>
        <pc:spChg chg="mod">
          <ac:chgData name="Sam J Wolfson" userId="6d1d33e9-5d72-4c69-9442-bf49db85aacf" providerId="ADAL" clId="{69A27713-8259-44CF-BA88-6752FBDC2DB2}" dt="2023-02-23T20:41:51.660" v="19" actId="20577"/>
          <ac:spMkLst>
            <pc:docMk/>
            <pc:sldMk cId="2168608204" sldId="2147469924"/>
            <ac:spMk id="17" creationId="{00000000-0000-0000-0000-000000000000}"/>
          </ac:spMkLst>
        </pc:spChg>
      </pc:sldChg>
      <pc:sldChg chg="del">
        <pc:chgData name="Sam J Wolfson" userId="6d1d33e9-5d72-4c69-9442-bf49db85aacf" providerId="ADAL" clId="{69A27713-8259-44CF-BA88-6752FBDC2DB2}" dt="2023-02-23T20:42:21.682" v="20" actId="47"/>
        <pc:sldMkLst>
          <pc:docMk/>
          <pc:sldMk cId="2426905048" sldId="2147469935"/>
        </pc:sldMkLst>
      </pc:sldChg>
      <pc:sldChg chg="addSp delSp modSp mod">
        <pc:chgData name="Sam J Wolfson" userId="6d1d33e9-5d72-4c69-9442-bf49db85aacf" providerId="ADAL" clId="{69A27713-8259-44CF-BA88-6752FBDC2DB2}" dt="2023-02-23T20:44:35.249" v="590"/>
        <pc:sldMkLst>
          <pc:docMk/>
          <pc:sldMk cId="105669295" sldId="2147469962"/>
        </pc:sldMkLst>
        <pc:spChg chg="mod">
          <ac:chgData name="Sam J Wolfson" userId="6d1d33e9-5d72-4c69-9442-bf49db85aacf" providerId="ADAL" clId="{69A27713-8259-44CF-BA88-6752FBDC2DB2}" dt="2023-02-23T20:43:49.661" v="432" actId="948"/>
          <ac:spMkLst>
            <pc:docMk/>
            <pc:sldMk cId="105669295" sldId="2147469962"/>
            <ac:spMk id="2" creationId="{EAE4354E-2313-45E9-8577-E7BE4D9D07EC}"/>
          </ac:spMkLst>
        </pc:spChg>
        <pc:spChg chg="add del mod modVis">
          <ac:chgData name="Sam J Wolfson" userId="6d1d33e9-5d72-4c69-9442-bf49db85aacf" providerId="ADAL" clId="{69A27713-8259-44CF-BA88-6752FBDC2DB2}" dt="2023-02-23T20:43:47.539" v="413"/>
          <ac:spMkLst>
            <pc:docMk/>
            <pc:sldMk cId="105669295" sldId="2147469962"/>
            <ac:spMk id="3" creationId="{F63B7EA2-1C56-4015-BBEB-ADD0679EBB91}"/>
          </ac:spMkLst>
        </pc:spChg>
        <pc:spChg chg="add del mod modVis">
          <ac:chgData name="Sam J Wolfson" userId="6d1d33e9-5d72-4c69-9442-bf49db85aacf" providerId="ADAL" clId="{69A27713-8259-44CF-BA88-6752FBDC2DB2}" dt="2023-02-23T20:43:49.706" v="472"/>
          <ac:spMkLst>
            <pc:docMk/>
            <pc:sldMk cId="105669295" sldId="2147469962"/>
            <ac:spMk id="7" creationId="{0AD10821-AA43-4DB0-850A-ED790B6EE0B4}"/>
          </ac:spMkLst>
        </pc:spChg>
        <pc:graphicFrameChg chg="add mod ord modVis replST">
          <ac:chgData name="Sam J Wolfson" userId="6d1d33e9-5d72-4c69-9442-bf49db85aacf" providerId="ADAL" clId="{69A27713-8259-44CF-BA88-6752FBDC2DB2}" dt="2023-02-23T20:44:35.249" v="590"/>
          <ac:graphicFrameMkLst>
            <pc:docMk/>
            <pc:sldMk cId="105669295" sldId="2147469962"/>
            <ac:graphicFrameMk id="5" creationId="{B9DCEA57-DE7B-4413-A2F9-B10F395DB4B0}"/>
          </ac:graphicFrameMkLst>
        </pc:graphicFrameChg>
      </pc:sldChg>
      <pc:sldChg chg="addSp delSp modSp mod">
        <pc:chgData name="Sam J Wolfson" userId="6d1d33e9-5d72-4c69-9442-bf49db85aacf" providerId="ADAL" clId="{69A27713-8259-44CF-BA88-6752FBDC2DB2}" dt="2023-02-23T20:48:43.248" v="653" actId="20577"/>
        <pc:sldMkLst>
          <pc:docMk/>
          <pc:sldMk cId="778091594" sldId="2147469963"/>
        </pc:sldMkLst>
        <pc:spChg chg="mod">
          <ac:chgData name="Sam J Wolfson" userId="6d1d33e9-5d72-4c69-9442-bf49db85aacf" providerId="ADAL" clId="{69A27713-8259-44CF-BA88-6752FBDC2DB2}" dt="2023-02-23T20:43:54.957" v="536" actId="948"/>
          <ac:spMkLst>
            <pc:docMk/>
            <pc:sldMk cId="778091594" sldId="2147469963"/>
            <ac:spMk id="2" creationId="{F439FEDE-4960-47DA-A0C4-E0BA5E8BDD48}"/>
          </ac:spMkLst>
        </pc:spChg>
        <pc:spChg chg="add del mod modVis">
          <ac:chgData name="Sam J Wolfson" userId="6d1d33e9-5d72-4c69-9442-bf49db85aacf" providerId="ADAL" clId="{69A27713-8259-44CF-BA88-6752FBDC2DB2}" dt="2023-02-23T20:43:52.935" v="517"/>
          <ac:spMkLst>
            <pc:docMk/>
            <pc:sldMk cId="778091594" sldId="2147469963"/>
            <ac:spMk id="3" creationId="{F8173908-5193-43F2-9550-129947E7F3EB}"/>
          </ac:spMkLst>
        </pc:spChg>
        <pc:spChg chg="add del mod modVis">
          <ac:chgData name="Sam J Wolfson" userId="6d1d33e9-5d72-4c69-9442-bf49db85aacf" providerId="ADAL" clId="{69A27713-8259-44CF-BA88-6752FBDC2DB2}" dt="2023-02-23T20:43:55.003" v="576"/>
          <ac:spMkLst>
            <pc:docMk/>
            <pc:sldMk cId="778091594" sldId="2147469963"/>
            <ac:spMk id="11" creationId="{2B927682-17B9-4677-A83F-C3AF065BD1AF}"/>
          </ac:spMkLst>
        </pc:spChg>
        <pc:graphicFrameChg chg="add mod ord modVis replST">
          <ac:chgData name="Sam J Wolfson" userId="6d1d33e9-5d72-4c69-9442-bf49db85aacf" providerId="ADAL" clId="{69A27713-8259-44CF-BA88-6752FBDC2DB2}" dt="2023-02-23T20:44:41.983" v="594"/>
          <ac:graphicFrameMkLst>
            <pc:docMk/>
            <pc:sldMk cId="778091594" sldId="2147469963"/>
            <ac:graphicFrameMk id="5" creationId="{53567A73-A9D0-46BA-AF1E-40F7B824579B}"/>
          </ac:graphicFrameMkLst>
        </pc:graphicFrameChg>
        <pc:graphicFrameChg chg="mod modGraphic">
          <ac:chgData name="Sam J Wolfson" userId="6d1d33e9-5d72-4c69-9442-bf49db85aacf" providerId="ADAL" clId="{69A27713-8259-44CF-BA88-6752FBDC2DB2}" dt="2023-02-23T20:48:43.248" v="653" actId="20577"/>
          <ac:graphicFrameMkLst>
            <pc:docMk/>
            <pc:sldMk cId="778091594" sldId="2147469963"/>
            <ac:graphicFrameMk id="10" creationId="{789BC7C1-CA68-4C06-9A4F-7E6499AFD40C}"/>
          </ac:graphicFrameMkLst>
        </pc:graphicFrameChg>
      </pc:sldChg>
      <pc:sldChg chg="del">
        <pc:chgData name="Sam J Wolfson" userId="6d1d33e9-5d72-4c69-9442-bf49db85aacf" providerId="ADAL" clId="{69A27713-8259-44CF-BA88-6752FBDC2DB2}" dt="2023-02-23T20:40:40.067" v="0" actId="47"/>
        <pc:sldMkLst>
          <pc:docMk/>
          <pc:sldMk cId="2179839002" sldId="2147469964"/>
        </pc:sldMkLst>
      </pc:sldChg>
      <pc:sldChg chg="del">
        <pc:chgData name="Sam J Wolfson" userId="6d1d33e9-5d72-4c69-9442-bf49db85aacf" providerId="ADAL" clId="{69A27713-8259-44CF-BA88-6752FBDC2DB2}" dt="2023-02-23T20:40:40.067" v="0" actId="47"/>
        <pc:sldMkLst>
          <pc:docMk/>
          <pc:sldMk cId="4005920712" sldId="2147469965"/>
        </pc:sldMkLst>
      </pc:sldChg>
      <pc:sldChg chg="del">
        <pc:chgData name="Sam J Wolfson" userId="6d1d33e9-5d72-4c69-9442-bf49db85aacf" providerId="ADAL" clId="{69A27713-8259-44CF-BA88-6752FBDC2DB2}" dt="2023-02-23T20:40:40.067" v="0" actId="47"/>
        <pc:sldMkLst>
          <pc:docMk/>
          <pc:sldMk cId="419439350" sldId="2147469966"/>
        </pc:sldMkLst>
      </pc:sldChg>
      <pc:sldChg chg="del">
        <pc:chgData name="Sam J Wolfson" userId="6d1d33e9-5d72-4c69-9442-bf49db85aacf" providerId="ADAL" clId="{69A27713-8259-44CF-BA88-6752FBDC2DB2}" dt="2023-02-23T20:40:40.067" v="0" actId="47"/>
        <pc:sldMkLst>
          <pc:docMk/>
          <pc:sldMk cId="4162798116" sldId="2147469967"/>
        </pc:sldMkLst>
      </pc:sldChg>
      <pc:sldChg chg="del">
        <pc:chgData name="Sam J Wolfson" userId="6d1d33e9-5d72-4c69-9442-bf49db85aacf" providerId="ADAL" clId="{69A27713-8259-44CF-BA88-6752FBDC2DB2}" dt="2023-02-23T20:40:40.067" v="0" actId="47"/>
        <pc:sldMkLst>
          <pc:docMk/>
          <pc:sldMk cId="2157090476" sldId="2147469968"/>
        </pc:sldMkLst>
      </pc:sldChg>
      <pc:sldChg chg="del">
        <pc:chgData name="Sam J Wolfson" userId="6d1d33e9-5d72-4c69-9442-bf49db85aacf" providerId="ADAL" clId="{69A27713-8259-44CF-BA88-6752FBDC2DB2}" dt="2023-02-23T20:40:40.067" v="0" actId="47"/>
        <pc:sldMkLst>
          <pc:docMk/>
          <pc:sldMk cId="1187120584" sldId="2147469969"/>
        </pc:sldMkLst>
      </pc:sldChg>
      <pc:sldChg chg="del">
        <pc:chgData name="Sam J Wolfson" userId="6d1d33e9-5d72-4c69-9442-bf49db85aacf" providerId="ADAL" clId="{69A27713-8259-44CF-BA88-6752FBDC2DB2}" dt="2023-02-23T20:40:40.067" v="0" actId="47"/>
        <pc:sldMkLst>
          <pc:docMk/>
          <pc:sldMk cId="4015552828" sldId="2147469970"/>
        </pc:sldMkLst>
      </pc:sldChg>
      <pc:sldChg chg="del">
        <pc:chgData name="Sam J Wolfson" userId="6d1d33e9-5d72-4c69-9442-bf49db85aacf" providerId="ADAL" clId="{69A27713-8259-44CF-BA88-6752FBDC2DB2}" dt="2023-02-23T20:40:40.067" v="0" actId="47"/>
        <pc:sldMkLst>
          <pc:docMk/>
          <pc:sldMk cId="783048908" sldId="2147469971"/>
        </pc:sldMkLst>
      </pc:sldChg>
      <pc:sldChg chg="del">
        <pc:chgData name="Sam J Wolfson" userId="6d1d33e9-5d72-4c69-9442-bf49db85aacf" providerId="ADAL" clId="{69A27713-8259-44CF-BA88-6752FBDC2DB2}" dt="2023-02-23T20:40:40.067" v="0" actId="47"/>
        <pc:sldMkLst>
          <pc:docMk/>
          <pc:sldMk cId="403783324" sldId="2147469972"/>
        </pc:sldMkLst>
      </pc:sldChg>
      <pc:sldChg chg="del">
        <pc:chgData name="Sam J Wolfson" userId="6d1d33e9-5d72-4c69-9442-bf49db85aacf" providerId="ADAL" clId="{69A27713-8259-44CF-BA88-6752FBDC2DB2}" dt="2023-02-23T20:40:40.067" v="0" actId="47"/>
        <pc:sldMkLst>
          <pc:docMk/>
          <pc:sldMk cId="363516474" sldId="2147469973"/>
        </pc:sldMkLst>
      </pc:sldChg>
      <pc:sldChg chg="del">
        <pc:chgData name="Sam J Wolfson" userId="6d1d33e9-5d72-4c69-9442-bf49db85aacf" providerId="ADAL" clId="{69A27713-8259-44CF-BA88-6752FBDC2DB2}" dt="2023-02-23T20:40:40.067" v="0" actId="47"/>
        <pc:sldMkLst>
          <pc:docMk/>
          <pc:sldMk cId="2455883038" sldId="2147469974"/>
        </pc:sldMkLst>
      </pc:sldChg>
      <pc:sldChg chg="del">
        <pc:chgData name="Sam J Wolfson" userId="6d1d33e9-5d72-4c69-9442-bf49db85aacf" providerId="ADAL" clId="{69A27713-8259-44CF-BA88-6752FBDC2DB2}" dt="2023-02-23T20:40:40.067" v="0" actId="47"/>
        <pc:sldMkLst>
          <pc:docMk/>
          <pc:sldMk cId="3518805425" sldId="2147469975"/>
        </pc:sldMkLst>
      </pc:sldChg>
      <pc:sldChg chg="del">
        <pc:chgData name="Sam J Wolfson" userId="6d1d33e9-5d72-4c69-9442-bf49db85aacf" providerId="ADAL" clId="{69A27713-8259-44CF-BA88-6752FBDC2DB2}" dt="2023-02-23T20:40:40.067" v="0" actId="47"/>
        <pc:sldMkLst>
          <pc:docMk/>
          <pc:sldMk cId="491328438" sldId="2147469976"/>
        </pc:sldMkLst>
      </pc:sldChg>
      <pc:sldChg chg="del">
        <pc:chgData name="Sam J Wolfson" userId="6d1d33e9-5d72-4c69-9442-bf49db85aacf" providerId="ADAL" clId="{69A27713-8259-44CF-BA88-6752FBDC2DB2}" dt="2023-02-23T20:40:40.067" v="0" actId="47"/>
        <pc:sldMkLst>
          <pc:docMk/>
          <pc:sldMk cId="3901338260" sldId="2147469977"/>
        </pc:sldMkLst>
      </pc:sldChg>
      <pc:sldChg chg="del">
        <pc:chgData name="Sam J Wolfson" userId="6d1d33e9-5d72-4c69-9442-bf49db85aacf" providerId="ADAL" clId="{69A27713-8259-44CF-BA88-6752FBDC2DB2}" dt="2023-02-23T20:40:40.067" v="0" actId="47"/>
        <pc:sldMkLst>
          <pc:docMk/>
          <pc:sldMk cId="994970115" sldId="2147469978"/>
        </pc:sldMkLst>
      </pc:sldChg>
      <pc:sldChg chg="del">
        <pc:chgData name="Sam J Wolfson" userId="6d1d33e9-5d72-4c69-9442-bf49db85aacf" providerId="ADAL" clId="{69A27713-8259-44CF-BA88-6752FBDC2DB2}" dt="2023-02-23T20:40:40.067" v="0" actId="47"/>
        <pc:sldMkLst>
          <pc:docMk/>
          <pc:sldMk cId="1391542145" sldId="2147469979"/>
        </pc:sldMkLst>
      </pc:sldChg>
      <pc:sldChg chg="del">
        <pc:chgData name="Sam J Wolfson" userId="6d1d33e9-5d72-4c69-9442-bf49db85aacf" providerId="ADAL" clId="{69A27713-8259-44CF-BA88-6752FBDC2DB2}" dt="2023-02-23T20:40:40.067" v="0" actId="47"/>
        <pc:sldMkLst>
          <pc:docMk/>
          <pc:sldMk cId="2312916283" sldId="2147469980"/>
        </pc:sldMkLst>
      </pc:sldChg>
      <pc:sldChg chg="del">
        <pc:chgData name="Sam J Wolfson" userId="6d1d33e9-5d72-4c69-9442-bf49db85aacf" providerId="ADAL" clId="{69A27713-8259-44CF-BA88-6752FBDC2DB2}" dt="2023-02-23T20:40:40.067" v="0" actId="47"/>
        <pc:sldMkLst>
          <pc:docMk/>
          <pc:sldMk cId="4087096412" sldId="2147469981"/>
        </pc:sldMkLst>
      </pc:sldChg>
      <pc:sldChg chg="del">
        <pc:chgData name="Sam J Wolfson" userId="6d1d33e9-5d72-4c69-9442-bf49db85aacf" providerId="ADAL" clId="{69A27713-8259-44CF-BA88-6752FBDC2DB2}" dt="2023-02-23T20:40:40.067" v="0" actId="47"/>
        <pc:sldMkLst>
          <pc:docMk/>
          <pc:sldMk cId="2240017870" sldId="2147469982"/>
        </pc:sldMkLst>
      </pc:sldChg>
      <pc:sldChg chg="del">
        <pc:chgData name="Sam J Wolfson" userId="6d1d33e9-5d72-4c69-9442-bf49db85aacf" providerId="ADAL" clId="{69A27713-8259-44CF-BA88-6752FBDC2DB2}" dt="2023-02-23T20:40:40.067" v="0" actId="47"/>
        <pc:sldMkLst>
          <pc:docMk/>
          <pc:sldMk cId="3920629858" sldId="2147469983"/>
        </pc:sldMkLst>
      </pc:sldChg>
      <pc:sldChg chg="del">
        <pc:chgData name="Sam J Wolfson" userId="6d1d33e9-5d72-4c69-9442-bf49db85aacf" providerId="ADAL" clId="{69A27713-8259-44CF-BA88-6752FBDC2DB2}" dt="2023-02-23T20:40:40.067" v="0" actId="47"/>
        <pc:sldMkLst>
          <pc:docMk/>
          <pc:sldMk cId="2046144599" sldId="2147469984"/>
        </pc:sldMkLst>
      </pc:sldChg>
      <pc:sldChg chg="del">
        <pc:chgData name="Sam J Wolfson" userId="6d1d33e9-5d72-4c69-9442-bf49db85aacf" providerId="ADAL" clId="{69A27713-8259-44CF-BA88-6752FBDC2DB2}" dt="2023-02-23T20:40:40.067" v="0" actId="47"/>
        <pc:sldMkLst>
          <pc:docMk/>
          <pc:sldMk cId="124734508" sldId="2147469985"/>
        </pc:sldMkLst>
      </pc:sldChg>
      <pc:sldChg chg="del">
        <pc:chgData name="Sam J Wolfson" userId="6d1d33e9-5d72-4c69-9442-bf49db85aacf" providerId="ADAL" clId="{69A27713-8259-44CF-BA88-6752FBDC2DB2}" dt="2023-02-23T20:40:40.067" v="0" actId="47"/>
        <pc:sldMkLst>
          <pc:docMk/>
          <pc:sldMk cId="230761390" sldId="2147469986"/>
        </pc:sldMkLst>
      </pc:sldChg>
      <pc:sldChg chg="del">
        <pc:chgData name="Sam J Wolfson" userId="6d1d33e9-5d72-4c69-9442-bf49db85aacf" providerId="ADAL" clId="{69A27713-8259-44CF-BA88-6752FBDC2DB2}" dt="2023-02-23T20:40:40.067" v="0" actId="47"/>
        <pc:sldMkLst>
          <pc:docMk/>
          <pc:sldMk cId="1699242085" sldId="2147469987"/>
        </pc:sldMkLst>
      </pc:sldChg>
      <pc:sldChg chg="del">
        <pc:chgData name="Sam J Wolfson" userId="6d1d33e9-5d72-4c69-9442-bf49db85aacf" providerId="ADAL" clId="{69A27713-8259-44CF-BA88-6752FBDC2DB2}" dt="2023-02-23T20:40:40.067" v="0" actId="47"/>
        <pc:sldMkLst>
          <pc:docMk/>
          <pc:sldMk cId="190802667" sldId="2147469988"/>
        </pc:sldMkLst>
      </pc:sldChg>
      <pc:sldChg chg="del">
        <pc:chgData name="Sam J Wolfson" userId="6d1d33e9-5d72-4c69-9442-bf49db85aacf" providerId="ADAL" clId="{69A27713-8259-44CF-BA88-6752FBDC2DB2}" dt="2023-02-23T20:40:40.067" v="0" actId="47"/>
        <pc:sldMkLst>
          <pc:docMk/>
          <pc:sldMk cId="4285241999" sldId="2147469989"/>
        </pc:sldMkLst>
      </pc:sldChg>
      <pc:sldChg chg="del">
        <pc:chgData name="Sam J Wolfson" userId="6d1d33e9-5d72-4c69-9442-bf49db85aacf" providerId="ADAL" clId="{69A27713-8259-44CF-BA88-6752FBDC2DB2}" dt="2023-02-23T20:40:40.067" v="0" actId="47"/>
        <pc:sldMkLst>
          <pc:docMk/>
          <pc:sldMk cId="4072540022" sldId="2147469990"/>
        </pc:sldMkLst>
      </pc:sldChg>
      <pc:sldChg chg="del">
        <pc:chgData name="Sam J Wolfson" userId="6d1d33e9-5d72-4c69-9442-bf49db85aacf" providerId="ADAL" clId="{69A27713-8259-44CF-BA88-6752FBDC2DB2}" dt="2023-02-23T20:40:40.067" v="0" actId="47"/>
        <pc:sldMkLst>
          <pc:docMk/>
          <pc:sldMk cId="2607169820" sldId="2147469991"/>
        </pc:sldMkLst>
      </pc:sldChg>
      <pc:sldChg chg="del">
        <pc:chgData name="Sam J Wolfson" userId="6d1d33e9-5d72-4c69-9442-bf49db85aacf" providerId="ADAL" clId="{69A27713-8259-44CF-BA88-6752FBDC2DB2}" dt="2023-02-23T20:40:40.067" v="0" actId="47"/>
        <pc:sldMkLst>
          <pc:docMk/>
          <pc:sldMk cId="1893974881" sldId="2147469992"/>
        </pc:sldMkLst>
      </pc:sldChg>
      <pc:sldChg chg="del">
        <pc:chgData name="Sam J Wolfson" userId="6d1d33e9-5d72-4c69-9442-bf49db85aacf" providerId="ADAL" clId="{69A27713-8259-44CF-BA88-6752FBDC2DB2}" dt="2023-02-23T20:40:40.067" v="0" actId="47"/>
        <pc:sldMkLst>
          <pc:docMk/>
          <pc:sldMk cId="4170550016" sldId="2147469993"/>
        </pc:sldMkLst>
      </pc:sldChg>
      <pc:sldChg chg="del">
        <pc:chgData name="Sam J Wolfson" userId="6d1d33e9-5d72-4c69-9442-bf49db85aacf" providerId="ADAL" clId="{69A27713-8259-44CF-BA88-6752FBDC2DB2}" dt="2023-02-23T20:40:40.067" v="0" actId="47"/>
        <pc:sldMkLst>
          <pc:docMk/>
          <pc:sldMk cId="43678002" sldId="2147469994"/>
        </pc:sldMkLst>
      </pc:sldChg>
      <pc:sldChg chg="del">
        <pc:chgData name="Sam J Wolfson" userId="6d1d33e9-5d72-4c69-9442-bf49db85aacf" providerId="ADAL" clId="{69A27713-8259-44CF-BA88-6752FBDC2DB2}" dt="2023-02-23T20:40:40.067" v="0" actId="47"/>
        <pc:sldMkLst>
          <pc:docMk/>
          <pc:sldMk cId="704303687" sldId="2147469995"/>
        </pc:sldMkLst>
      </pc:sldChg>
      <pc:sldChg chg="del">
        <pc:chgData name="Sam J Wolfson" userId="6d1d33e9-5d72-4c69-9442-bf49db85aacf" providerId="ADAL" clId="{69A27713-8259-44CF-BA88-6752FBDC2DB2}" dt="2023-02-23T20:40:40.067" v="0" actId="47"/>
        <pc:sldMkLst>
          <pc:docMk/>
          <pc:sldMk cId="3517123833" sldId="2147469996"/>
        </pc:sldMkLst>
      </pc:sldChg>
      <pc:sldChg chg="del">
        <pc:chgData name="Sam J Wolfson" userId="6d1d33e9-5d72-4c69-9442-bf49db85aacf" providerId="ADAL" clId="{69A27713-8259-44CF-BA88-6752FBDC2DB2}" dt="2023-02-23T20:40:40.067" v="0" actId="47"/>
        <pc:sldMkLst>
          <pc:docMk/>
          <pc:sldMk cId="3709334002" sldId="2147469997"/>
        </pc:sldMkLst>
      </pc:sldChg>
      <pc:sldChg chg="del">
        <pc:chgData name="Sam J Wolfson" userId="6d1d33e9-5d72-4c69-9442-bf49db85aacf" providerId="ADAL" clId="{69A27713-8259-44CF-BA88-6752FBDC2DB2}" dt="2023-02-23T20:40:40.067" v="0" actId="47"/>
        <pc:sldMkLst>
          <pc:docMk/>
          <pc:sldMk cId="653718080" sldId="2147469998"/>
        </pc:sldMkLst>
      </pc:sldChg>
      <pc:sldChg chg="del">
        <pc:chgData name="Sam J Wolfson" userId="6d1d33e9-5d72-4c69-9442-bf49db85aacf" providerId="ADAL" clId="{69A27713-8259-44CF-BA88-6752FBDC2DB2}" dt="2023-02-23T20:40:40.067" v="0" actId="47"/>
        <pc:sldMkLst>
          <pc:docMk/>
          <pc:sldMk cId="30998238" sldId="2147469999"/>
        </pc:sldMkLst>
      </pc:sldChg>
      <pc:sldChg chg="del">
        <pc:chgData name="Sam J Wolfson" userId="6d1d33e9-5d72-4c69-9442-bf49db85aacf" providerId="ADAL" clId="{69A27713-8259-44CF-BA88-6752FBDC2DB2}" dt="2023-02-23T20:40:40.067" v="0" actId="47"/>
        <pc:sldMkLst>
          <pc:docMk/>
          <pc:sldMk cId="1578463950" sldId="2147470000"/>
        </pc:sldMkLst>
      </pc:sldChg>
      <pc:sldChg chg="del">
        <pc:chgData name="Sam J Wolfson" userId="6d1d33e9-5d72-4c69-9442-bf49db85aacf" providerId="ADAL" clId="{69A27713-8259-44CF-BA88-6752FBDC2DB2}" dt="2023-02-23T20:40:40.067" v="0" actId="47"/>
        <pc:sldMkLst>
          <pc:docMk/>
          <pc:sldMk cId="1821761850" sldId="2147470001"/>
        </pc:sldMkLst>
      </pc:sldChg>
      <pc:sldChg chg="del">
        <pc:chgData name="Sam J Wolfson" userId="6d1d33e9-5d72-4c69-9442-bf49db85aacf" providerId="ADAL" clId="{69A27713-8259-44CF-BA88-6752FBDC2DB2}" dt="2023-02-23T20:40:40.067" v="0" actId="47"/>
        <pc:sldMkLst>
          <pc:docMk/>
          <pc:sldMk cId="2122653960" sldId="2147470002"/>
        </pc:sldMkLst>
      </pc:sldChg>
      <pc:sldChg chg="del">
        <pc:chgData name="Sam J Wolfson" userId="6d1d33e9-5d72-4c69-9442-bf49db85aacf" providerId="ADAL" clId="{69A27713-8259-44CF-BA88-6752FBDC2DB2}" dt="2023-02-23T20:40:40.067" v="0" actId="47"/>
        <pc:sldMkLst>
          <pc:docMk/>
          <pc:sldMk cId="3073983395" sldId="2147470003"/>
        </pc:sldMkLst>
      </pc:sldChg>
      <pc:sldChg chg="del">
        <pc:chgData name="Sam J Wolfson" userId="6d1d33e9-5d72-4c69-9442-bf49db85aacf" providerId="ADAL" clId="{69A27713-8259-44CF-BA88-6752FBDC2DB2}" dt="2023-02-23T20:40:40.067" v="0" actId="47"/>
        <pc:sldMkLst>
          <pc:docMk/>
          <pc:sldMk cId="27700736" sldId="2147470004"/>
        </pc:sldMkLst>
      </pc:sldChg>
      <pc:sldChg chg="del">
        <pc:chgData name="Sam J Wolfson" userId="6d1d33e9-5d72-4c69-9442-bf49db85aacf" providerId="ADAL" clId="{69A27713-8259-44CF-BA88-6752FBDC2DB2}" dt="2023-02-23T20:40:40.067" v="0" actId="47"/>
        <pc:sldMkLst>
          <pc:docMk/>
          <pc:sldMk cId="2457652979" sldId="2147470005"/>
        </pc:sldMkLst>
      </pc:sldChg>
      <pc:sldChg chg="del">
        <pc:chgData name="Sam J Wolfson" userId="6d1d33e9-5d72-4c69-9442-bf49db85aacf" providerId="ADAL" clId="{69A27713-8259-44CF-BA88-6752FBDC2DB2}" dt="2023-02-23T20:40:40.067" v="0" actId="47"/>
        <pc:sldMkLst>
          <pc:docMk/>
          <pc:sldMk cId="3606894542" sldId="2147470006"/>
        </pc:sldMkLst>
      </pc:sldChg>
      <pc:sldChg chg="del">
        <pc:chgData name="Sam J Wolfson" userId="6d1d33e9-5d72-4c69-9442-bf49db85aacf" providerId="ADAL" clId="{69A27713-8259-44CF-BA88-6752FBDC2DB2}" dt="2023-02-23T20:40:40.067" v="0" actId="47"/>
        <pc:sldMkLst>
          <pc:docMk/>
          <pc:sldMk cId="2249101426" sldId="2147470007"/>
        </pc:sldMkLst>
      </pc:sldChg>
      <pc:sldChg chg="del">
        <pc:chgData name="Sam J Wolfson" userId="6d1d33e9-5d72-4c69-9442-bf49db85aacf" providerId="ADAL" clId="{69A27713-8259-44CF-BA88-6752FBDC2DB2}" dt="2023-02-23T20:40:40.067" v="0" actId="47"/>
        <pc:sldMkLst>
          <pc:docMk/>
          <pc:sldMk cId="3096609325" sldId="2147470008"/>
        </pc:sldMkLst>
      </pc:sldChg>
      <pc:sldChg chg="del">
        <pc:chgData name="Sam J Wolfson" userId="6d1d33e9-5d72-4c69-9442-bf49db85aacf" providerId="ADAL" clId="{69A27713-8259-44CF-BA88-6752FBDC2DB2}" dt="2023-02-23T20:40:40.067" v="0" actId="47"/>
        <pc:sldMkLst>
          <pc:docMk/>
          <pc:sldMk cId="2453397781" sldId="2147470009"/>
        </pc:sldMkLst>
      </pc:sldChg>
      <pc:sldChg chg="del">
        <pc:chgData name="Sam J Wolfson" userId="6d1d33e9-5d72-4c69-9442-bf49db85aacf" providerId="ADAL" clId="{69A27713-8259-44CF-BA88-6752FBDC2DB2}" dt="2023-02-23T20:40:40.067" v="0" actId="47"/>
        <pc:sldMkLst>
          <pc:docMk/>
          <pc:sldMk cId="3637187331" sldId="2147470010"/>
        </pc:sldMkLst>
      </pc:sldChg>
      <pc:sldChg chg="del">
        <pc:chgData name="Sam J Wolfson" userId="6d1d33e9-5d72-4c69-9442-bf49db85aacf" providerId="ADAL" clId="{69A27713-8259-44CF-BA88-6752FBDC2DB2}" dt="2023-02-23T20:40:40.067" v="0" actId="47"/>
        <pc:sldMkLst>
          <pc:docMk/>
          <pc:sldMk cId="2333752294" sldId="2147470011"/>
        </pc:sldMkLst>
      </pc:sldChg>
      <pc:sldChg chg="del">
        <pc:chgData name="Sam J Wolfson" userId="6d1d33e9-5d72-4c69-9442-bf49db85aacf" providerId="ADAL" clId="{69A27713-8259-44CF-BA88-6752FBDC2DB2}" dt="2023-02-23T20:40:40.067" v="0" actId="47"/>
        <pc:sldMkLst>
          <pc:docMk/>
          <pc:sldMk cId="3145361276" sldId="2147470012"/>
        </pc:sldMkLst>
      </pc:sldChg>
      <pc:sldChg chg="del">
        <pc:chgData name="Sam J Wolfson" userId="6d1d33e9-5d72-4c69-9442-bf49db85aacf" providerId="ADAL" clId="{69A27713-8259-44CF-BA88-6752FBDC2DB2}" dt="2023-02-23T20:40:40.067" v="0" actId="47"/>
        <pc:sldMkLst>
          <pc:docMk/>
          <pc:sldMk cId="1542172573" sldId="2147470013"/>
        </pc:sldMkLst>
      </pc:sldChg>
      <pc:sldChg chg="del">
        <pc:chgData name="Sam J Wolfson" userId="6d1d33e9-5d72-4c69-9442-bf49db85aacf" providerId="ADAL" clId="{69A27713-8259-44CF-BA88-6752FBDC2DB2}" dt="2023-02-23T20:40:40.067" v="0" actId="47"/>
        <pc:sldMkLst>
          <pc:docMk/>
          <pc:sldMk cId="962702490" sldId="2147470014"/>
        </pc:sldMkLst>
      </pc:sldChg>
      <pc:sldChg chg="del">
        <pc:chgData name="Sam J Wolfson" userId="6d1d33e9-5d72-4c69-9442-bf49db85aacf" providerId="ADAL" clId="{69A27713-8259-44CF-BA88-6752FBDC2DB2}" dt="2023-02-23T20:40:40.067" v="0" actId="47"/>
        <pc:sldMkLst>
          <pc:docMk/>
          <pc:sldMk cId="3170307158" sldId="2147470015"/>
        </pc:sldMkLst>
      </pc:sldChg>
      <pc:sldChg chg="del">
        <pc:chgData name="Sam J Wolfson" userId="6d1d33e9-5d72-4c69-9442-bf49db85aacf" providerId="ADAL" clId="{69A27713-8259-44CF-BA88-6752FBDC2DB2}" dt="2023-02-23T20:40:40.067" v="0" actId="47"/>
        <pc:sldMkLst>
          <pc:docMk/>
          <pc:sldMk cId="1189012604" sldId="2147470016"/>
        </pc:sldMkLst>
      </pc:sldChg>
      <pc:sldChg chg="del">
        <pc:chgData name="Sam J Wolfson" userId="6d1d33e9-5d72-4c69-9442-bf49db85aacf" providerId="ADAL" clId="{69A27713-8259-44CF-BA88-6752FBDC2DB2}" dt="2023-02-23T20:40:40.067" v="0" actId="47"/>
        <pc:sldMkLst>
          <pc:docMk/>
          <pc:sldMk cId="3119578841" sldId="2147470017"/>
        </pc:sldMkLst>
      </pc:sldChg>
      <pc:sldChg chg="del">
        <pc:chgData name="Sam J Wolfson" userId="6d1d33e9-5d72-4c69-9442-bf49db85aacf" providerId="ADAL" clId="{69A27713-8259-44CF-BA88-6752FBDC2DB2}" dt="2023-02-23T20:40:40.067" v="0" actId="47"/>
        <pc:sldMkLst>
          <pc:docMk/>
          <pc:sldMk cId="515095075" sldId="2147470018"/>
        </pc:sldMkLst>
      </pc:sldChg>
      <pc:sldChg chg="del">
        <pc:chgData name="Sam J Wolfson" userId="6d1d33e9-5d72-4c69-9442-bf49db85aacf" providerId="ADAL" clId="{69A27713-8259-44CF-BA88-6752FBDC2DB2}" dt="2023-02-23T20:40:40.067" v="0" actId="47"/>
        <pc:sldMkLst>
          <pc:docMk/>
          <pc:sldMk cId="3952024897" sldId="2147470019"/>
        </pc:sldMkLst>
      </pc:sldChg>
      <pc:sldChg chg="del">
        <pc:chgData name="Sam J Wolfson" userId="6d1d33e9-5d72-4c69-9442-bf49db85aacf" providerId="ADAL" clId="{69A27713-8259-44CF-BA88-6752FBDC2DB2}" dt="2023-02-23T20:40:40.067" v="0" actId="47"/>
        <pc:sldMkLst>
          <pc:docMk/>
          <pc:sldMk cId="1184892350" sldId="2147470020"/>
        </pc:sldMkLst>
      </pc:sldChg>
      <pc:sldChg chg="del">
        <pc:chgData name="Sam J Wolfson" userId="6d1d33e9-5d72-4c69-9442-bf49db85aacf" providerId="ADAL" clId="{69A27713-8259-44CF-BA88-6752FBDC2DB2}" dt="2023-02-23T20:40:40.067" v="0" actId="47"/>
        <pc:sldMkLst>
          <pc:docMk/>
          <pc:sldMk cId="2151885261" sldId="2147470021"/>
        </pc:sldMkLst>
      </pc:sldChg>
      <pc:sldChg chg="del">
        <pc:chgData name="Sam J Wolfson" userId="6d1d33e9-5d72-4c69-9442-bf49db85aacf" providerId="ADAL" clId="{69A27713-8259-44CF-BA88-6752FBDC2DB2}" dt="2023-02-23T20:40:40.067" v="0" actId="47"/>
        <pc:sldMkLst>
          <pc:docMk/>
          <pc:sldMk cId="1073744190" sldId="2147470022"/>
        </pc:sldMkLst>
      </pc:sldChg>
      <pc:sldChg chg="del">
        <pc:chgData name="Sam J Wolfson" userId="6d1d33e9-5d72-4c69-9442-bf49db85aacf" providerId="ADAL" clId="{69A27713-8259-44CF-BA88-6752FBDC2DB2}" dt="2023-02-23T20:40:40.067" v="0" actId="47"/>
        <pc:sldMkLst>
          <pc:docMk/>
          <pc:sldMk cId="1863053976" sldId="2147470023"/>
        </pc:sldMkLst>
      </pc:sldChg>
      <pc:sldChg chg="del">
        <pc:chgData name="Sam J Wolfson" userId="6d1d33e9-5d72-4c69-9442-bf49db85aacf" providerId="ADAL" clId="{69A27713-8259-44CF-BA88-6752FBDC2DB2}" dt="2023-02-23T20:40:40.067" v="0" actId="47"/>
        <pc:sldMkLst>
          <pc:docMk/>
          <pc:sldMk cId="3943548372" sldId="2147470024"/>
        </pc:sldMkLst>
      </pc:sldChg>
      <pc:sldChg chg="del">
        <pc:chgData name="Sam J Wolfson" userId="6d1d33e9-5d72-4c69-9442-bf49db85aacf" providerId="ADAL" clId="{69A27713-8259-44CF-BA88-6752FBDC2DB2}" dt="2023-02-23T20:40:40.067" v="0" actId="47"/>
        <pc:sldMkLst>
          <pc:docMk/>
          <pc:sldMk cId="39558058" sldId="2147470025"/>
        </pc:sldMkLst>
      </pc:sldChg>
      <pc:sldChg chg="del">
        <pc:chgData name="Sam J Wolfson" userId="6d1d33e9-5d72-4c69-9442-bf49db85aacf" providerId="ADAL" clId="{69A27713-8259-44CF-BA88-6752FBDC2DB2}" dt="2023-02-23T20:40:40.067" v="0" actId="47"/>
        <pc:sldMkLst>
          <pc:docMk/>
          <pc:sldMk cId="1179229115" sldId="2147470026"/>
        </pc:sldMkLst>
      </pc:sldChg>
      <pc:sldChg chg="del">
        <pc:chgData name="Sam J Wolfson" userId="6d1d33e9-5d72-4c69-9442-bf49db85aacf" providerId="ADAL" clId="{69A27713-8259-44CF-BA88-6752FBDC2DB2}" dt="2023-02-23T20:40:40.067" v="0" actId="47"/>
        <pc:sldMkLst>
          <pc:docMk/>
          <pc:sldMk cId="1469008182" sldId="2147470027"/>
        </pc:sldMkLst>
      </pc:sldChg>
      <pc:sldChg chg="del">
        <pc:chgData name="Sam J Wolfson" userId="6d1d33e9-5d72-4c69-9442-bf49db85aacf" providerId="ADAL" clId="{69A27713-8259-44CF-BA88-6752FBDC2DB2}" dt="2023-02-23T20:40:40.067" v="0" actId="47"/>
        <pc:sldMkLst>
          <pc:docMk/>
          <pc:sldMk cId="2690034527" sldId="2147470028"/>
        </pc:sldMkLst>
      </pc:sldChg>
      <pc:sldChg chg="del">
        <pc:chgData name="Sam J Wolfson" userId="6d1d33e9-5d72-4c69-9442-bf49db85aacf" providerId="ADAL" clId="{69A27713-8259-44CF-BA88-6752FBDC2DB2}" dt="2023-02-23T20:40:40.067" v="0" actId="47"/>
        <pc:sldMkLst>
          <pc:docMk/>
          <pc:sldMk cId="3721419472" sldId="2147470029"/>
        </pc:sldMkLst>
      </pc:sldChg>
      <pc:sldChg chg="del">
        <pc:chgData name="Sam J Wolfson" userId="6d1d33e9-5d72-4c69-9442-bf49db85aacf" providerId="ADAL" clId="{69A27713-8259-44CF-BA88-6752FBDC2DB2}" dt="2023-02-23T20:40:40.067" v="0" actId="47"/>
        <pc:sldMkLst>
          <pc:docMk/>
          <pc:sldMk cId="4275129838" sldId="2147470030"/>
        </pc:sldMkLst>
      </pc:sldChg>
      <pc:sldChg chg="del">
        <pc:chgData name="Sam J Wolfson" userId="6d1d33e9-5d72-4c69-9442-bf49db85aacf" providerId="ADAL" clId="{69A27713-8259-44CF-BA88-6752FBDC2DB2}" dt="2023-02-23T20:40:40.067" v="0" actId="47"/>
        <pc:sldMkLst>
          <pc:docMk/>
          <pc:sldMk cId="2332890235" sldId="2147470031"/>
        </pc:sldMkLst>
      </pc:sldChg>
      <pc:sldChg chg="del">
        <pc:chgData name="Sam J Wolfson" userId="6d1d33e9-5d72-4c69-9442-bf49db85aacf" providerId="ADAL" clId="{69A27713-8259-44CF-BA88-6752FBDC2DB2}" dt="2023-02-23T20:40:40.067" v="0" actId="47"/>
        <pc:sldMkLst>
          <pc:docMk/>
          <pc:sldMk cId="2418826562" sldId="2147470032"/>
        </pc:sldMkLst>
      </pc:sldChg>
      <pc:sldChg chg="del">
        <pc:chgData name="Sam J Wolfson" userId="6d1d33e9-5d72-4c69-9442-bf49db85aacf" providerId="ADAL" clId="{69A27713-8259-44CF-BA88-6752FBDC2DB2}" dt="2023-02-23T20:40:40.067" v="0" actId="47"/>
        <pc:sldMkLst>
          <pc:docMk/>
          <pc:sldMk cId="3213403779" sldId="2147470033"/>
        </pc:sldMkLst>
      </pc:sldChg>
      <pc:sldChg chg="del">
        <pc:chgData name="Sam J Wolfson" userId="6d1d33e9-5d72-4c69-9442-bf49db85aacf" providerId="ADAL" clId="{69A27713-8259-44CF-BA88-6752FBDC2DB2}" dt="2023-02-23T20:40:40.067" v="0" actId="47"/>
        <pc:sldMkLst>
          <pc:docMk/>
          <pc:sldMk cId="1057342414" sldId="2147470034"/>
        </pc:sldMkLst>
      </pc:sldChg>
      <pc:sldChg chg="del">
        <pc:chgData name="Sam J Wolfson" userId="6d1d33e9-5d72-4c69-9442-bf49db85aacf" providerId="ADAL" clId="{69A27713-8259-44CF-BA88-6752FBDC2DB2}" dt="2023-02-23T20:40:40.067" v="0" actId="47"/>
        <pc:sldMkLst>
          <pc:docMk/>
          <pc:sldMk cId="800969938" sldId="2147470035"/>
        </pc:sldMkLst>
      </pc:sldChg>
      <pc:sldChg chg="del">
        <pc:chgData name="Sam J Wolfson" userId="6d1d33e9-5d72-4c69-9442-bf49db85aacf" providerId="ADAL" clId="{69A27713-8259-44CF-BA88-6752FBDC2DB2}" dt="2023-02-23T20:40:40.067" v="0" actId="47"/>
        <pc:sldMkLst>
          <pc:docMk/>
          <pc:sldMk cId="1161069369" sldId="2147470036"/>
        </pc:sldMkLst>
      </pc:sldChg>
      <pc:sldChg chg="del">
        <pc:chgData name="Sam J Wolfson" userId="6d1d33e9-5d72-4c69-9442-bf49db85aacf" providerId="ADAL" clId="{69A27713-8259-44CF-BA88-6752FBDC2DB2}" dt="2023-02-23T20:40:40.067" v="0" actId="47"/>
        <pc:sldMkLst>
          <pc:docMk/>
          <pc:sldMk cId="2633314587" sldId="2147470037"/>
        </pc:sldMkLst>
      </pc:sldChg>
      <pc:sldChg chg="del">
        <pc:chgData name="Sam J Wolfson" userId="6d1d33e9-5d72-4c69-9442-bf49db85aacf" providerId="ADAL" clId="{69A27713-8259-44CF-BA88-6752FBDC2DB2}" dt="2023-02-23T20:40:40.067" v="0" actId="47"/>
        <pc:sldMkLst>
          <pc:docMk/>
          <pc:sldMk cId="191949711" sldId="2147470038"/>
        </pc:sldMkLst>
      </pc:sldChg>
      <pc:sldChg chg="del">
        <pc:chgData name="Sam J Wolfson" userId="6d1d33e9-5d72-4c69-9442-bf49db85aacf" providerId="ADAL" clId="{69A27713-8259-44CF-BA88-6752FBDC2DB2}" dt="2023-02-23T20:40:40.067" v="0" actId="47"/>
        <pc:sldMkLst>
          <pc:docMk/>
          <pc:sldMk cId="41864513" sldId="2147470039"/>
        </pc:sldMkLst>
      </pc:sldChg>
      <pc:sldChg chg="del">
        <pc:chgData name="Sam J Wolfson" userId="6d1d33e9-5d72-4c69-9442-bf49db85aacf" providerId="ADAL" clId="{69A27713-8259-44CF-BA88-6752FBDC2DB2}" dt="2023-02-23T20:40:40.067" v="0" actId="47"/>
        <pc:sldMkLst>
          <pc:docMk/>
          <pc:sldMk cId="446093083" sldId="2147470040"/>
        </pc:sldMkLst>
      </pc:sldChg>
      <pc:sldChg chg="del">
        <pc:chgData name="Sam J Wolfson" userId="6d1d33e9-5d72-4c69-9442-bf49db85aacf" providerId="ADAL" clId="{69A27713-8259-44CF-BA88-6752FBDC2DB2}" dt="2023-02-23T20:40:40.067" v="0" actId="47"/>
        <pc:sldMkLst>
          <pc:docMk/>
          <pc:sldMk cId="1997344188" sldId="2147470041"/>
        </pc:sldMkLst>
      </pc:sldChg>
      <pc:sldChg chg="del">
        <pc:chgData name="Sam J Wolfson" userId="6d1d33e9-5d72-4c69-9442-bf49db85aacf" providerId="ADAL" clId="{69A27713-8259-44CF-BA88-6752FBDC2DB2}" dt="2023-02-23T20:40:40.067" v="0" actId="47"/>
        <pc:sldMkLst>
          <pc:docMk/>
          <pc:sldMk cId="3155704891" sldId="2147470042"/>
        </pc:sldMkLst>
      </pc:sldChg>
      <pc:sldChg chg="del">
        <pc:chgData name="Sam J Wolfson" userId="6d1d33e9-5d72-4c69-9442-bf49db85aacf" providerId="ADAL" clId="{69A27713-8259-44CF-BA88-6752FBDC2DB2}" dt="2023-02-23T20:40:40.067" v="0" actId="47"/>
        <pc:sldMkLst>
          <pc:docMk/>
          <pc:sldMk cId="1337720214" sldId="2147470043"/>
        </pc:sldMkLst>
      </pc:sldChg>
      <pc:sldChg chg="del">
        <pc:chgData name="Sam J Wolfson" userId="6d1d33e9-5d72-4c69-9442-bf49db85aacf" providerId="ADAL" clId="{69A27713-8259-44CF-BA88-6752FBDC2DB2}" dt="2023-02-23T20:40:40.067" v="0" actId="47"/>
        <pc:sldMkLst>
          <pc:docMk/>
          <pc:sldMk cId="732794707" sldId="2147470044"/>
        </pc:sldMkLst>
      </pc:sldChg>
      <pc:sldChg chg="del">
        <pc:chgData name="Sam J Wolfson" userId="6d1d33e9-5d72-4c69-9442-bf49db85aacf" providerId="ADAL" clId="{69A27713-8259-44CF-BA88-6752FBDC2DB2}" dt="2023-02-23T20:40:40.067" v="0" actId="47"/>
        <pc:sldMkLst>
          <pc:docMk/>
          <pc:sldMk cId="3992156111" sldId="2147470045"/>
        </pc:sldMkLst>
      </pc:sldChg>
      <pc:sldChg chg="del">
        <pc:chgData name="Sam J Wolfson" userId="6d1d33e9-5d72-4c69-9442-bf49db85aacf" providerId="ADAL" clId="{69A27713-8259-44CF-BA88-6752FBDC2DB2}" dt="2023-02-23T20:40:40.067" v="0" actId="47"/>
        <pc:sldMkLst>
          <pc:docMk/>
          <pc:sldMk cId="1827304026" sldId="2147470046"/>
        </pc:sldMkLst>
      </pc:sldChg>
      <pc:sldChg chg="del">
        <pc:chgData name="Sam J Wolfson" userId="6d1d33e9-5d72-4c69-9442-bf49db85aacf" providerId="ADAL" clId="{69A27713-8259-44CF-BA88-6752FBDC2DB2}" dt="2023-02-23T20:40:40.067" v="0" actId="47"/>
        <pc:sldMkLst>
          <pc:docMk/>
          <pc:sldMk cId="2488352633" sldId="2147470047"/>
        </pc:sldMkLst>
      </pc:sldChg>
      <pc:sldChg chg="del">
        <pc:chgData name="Sam J Wolfson" userId="6d1d33e9-5d72-4c69-9442-bf49db85aacf" providerId="ADAL" clId="{69A27713-8259-44CF-BA88-6752FBDC2DB2}" dt="2023-02-23T20:40:40.067" v="0" actId="47"/>
        <pc:sldMkLst>
          <pc:docMk/>
          <pc:sldMk cId="915285374" sldId="2147470048"/>
        </pc:sldMkLst>
      </pc:sldChg>
      <pc:sldChg chg="del">
        <pc:chgData name="Sam J Wolfson" userId="6d1d33e9-5d72-4c69-9442-bf49db85aacf" providerId="ADAL" clId="{69A27713-8259-44CF-BA88-6752FBDC2DB2}" dt="2023-02-23T20:40:40.067" v="0" actId="47"/>
        <pc:sldMkLst>
          <pc:docMk/>
          <pc:sldMk cId="3499862477" sldId="2147470049"/>
        </pc:sldMkLst>
      </pc:sldChg>
      <pc:sldChg chg="del">
        <pc:chgData name="Sam J Wolfson" userId="6d1d33e9-5d72-4c69-9442-bf49db85aacf" providerId="ADAL" clId="{69A27713-8259-44CF-BA88-6752FBDC2DB2}" dt="2023-02-23T20:40:40.067" v="0" actId="47"/>
        <pc:sldMkLst>
          <pc:docMk/>
          <pc:sldMk cId="1631805062" sldId="2147470050"/>
        </pc:sldMkLst>
      </pc:sldChg>
      <pc:sldChg chg="del">
        <pc:chgData name="Sam J Wolfson" userId="6d1d33e9-5d72-4c69-9442-bf49db85aacf" providerId="ADAL" clId="{69A27713-8259-44CF-BA88-6752FBDC2DB2}" dt="2023-02-23T20:40:40.067" v="0" actId="47"/>
        <pc:sldMkLst>
          <pc:docMk/>
          <pc:sldMk cId="4166642839" sldId="2147470051"/>
        </pc:sldMkLst>
      </pc:sldChg>
      <pc:sldChg chg="del">
        <pc:chgData name="Sam J Wolfson" userId="6d1d33e9-5d72-4c69-9442-bf49db85aacf" providerId="ADAL" clId="{69A27713-8259-44CF-BA88-6752FBDC2DB2}" dt="2023-02-23T20:40:40.067" v="0" actId="47"/>
        <pc:sldMkLst>
          <pc:docMk/>
          <pc:sldMk cId="2048329251" sldId="2147470052"/>
        </pc:sldMkLst>
      </pc:sldChg>
      <pc:sldChg chg="del">
        <pc:chgData name="Sam J Wolfson" userId="6d1d33e9-5d72-4c69-9442-bf49db85aacf" providerId="ADAL" clId="{69A27713-8259-44CF-BA88-6752FBDC2DB2}" dt="2023-02-23T20:40:40.067" v="0" actId="47"/>
        <pc:sldMkLst>
          <pc:docMk/>
          <pc:sldMk cId="1767538597" sldId="2147470053"/>
        </pc:sldMkLst>
      </pc:sldChg>
      <pc:sldChg chg="del">
        <pc:chgData name="Sam J Wolfson" userId="6d1d33e9-5d72-4c69-9442-bf49db85aacf" providerId="ADAL" clId="{69A27713-8259-44CF-BA88-6752FBDC2DB2}" dt="2023-02-23T20:40:40.067" v="0" actId="47"/>
        <pc:sldMkLst>
          <pc:docMk/>
          <pc:sldMk cId="21821164" sldId="2147470054"/>
        </pc:sldMkLst>
      </pc:sldChg>
      <pc:sldChg chg="del">
        <pc:chgData name="Sam J Wolfson" userId="6d1d33e9-5d72-4c69-9442-bf49db85aacf" providerId="ADAL" clId="{69A27713-8259-44CF-BA88-6752FBDC2DB2}" dt="2023-02-23T20:40:40.067" v="0" actId="47"/>
        <pc:sldMkLst>
          <pc:docMk/>
          <pc:sldMk cId="2943481854" sldId="2147470055"/>
        </pc:sldMkLst>
      </pc:sldChg>
      <pc:sldChg chg="del">
        <pc:chgData name="Sam J Wolfson" userId="6d1d33e9-5d72-4c69-9442-bf49db85aacf" providerId="ADAL" clId="{69A27713-8259-44CF-BA88-6752FBDC2DB2}" dt="2023-02-23T20:40:40.067" v="0" actId="47"/>
        <pc:sldMkLst>
          <pc:docMk/>
          <pc:sldMk cId="1230712361" sldId="2147470056"/>
        </pc:sldMkLst>
      </pc:sldChg>
      <pc:sldChg chg="del">
        <pc:chgData name="Sam J Wolfson" userId="6d1d33e9-5d72-4c69-9442-bf49db85aacf" providerId="ADAL" clId="{69A27713-8259-44CF-BA88-6752FBDC2DB2}" dt="2023-02-23T20:40:40.067" v="0" actId="47"/>
        <pc:sldMkLst>
          <pc:docMk/>
          <pc:sldMk cId="1346409973" sldId="2147470057"/>
        </pc:sldMkLst>
      </pc:sldChg>
      <pc:sldChg chg="del">
        <pc:chgData name="Sam J Wolfson" userId="6d1d33e9-5d72-4c69-9442-bf49db85aacf" providerId="ADAL" clId="{69A27713-8259-44CF-BA88-6752FBDC2DB2}" dt="2023-02-23T20:40:40.067" v="0" actId="47"/>
        <pc:sldMkLst>
          <pc:docMk/>
          <pc:sldMk cId="268701788" sldId="2147470058"/>
        </pc:sldMkLst>
      </pc:sldChg>
      <pc:sldChg chg="del">
        <pc:chgData name="Sam J Wolfson" userId="6d1d33e9-5d72-4c69-9442-bf49db85aacf" providerId="ADAL" clId="{69A27713-8259-44CF-BA88-6752FBDC2DB2}" dt="2023-02-23T20:40:40.067" v="0" actId="47"/>
        <pc:sldMkLst>
          <pc:docMk/>
          <pc:sldMk cId="1399706412" sldId="2147470059"/>
        </pc:sldMkLst>
      </pc:sldChg>
      <pc:sldChg chg="del">
        <pc:chgData name="Sam J Wolfson" userId="6d1d33e9-5d72-4c69-9442-bf49db85aacf" providerId="ADAL" clId="{69A27713-8259-44CF-BA88-6752FBDC2DB2}" dt="2023-02-23T20:40:40.067" v="0" actId="47"/>
        <pc:sldMkLst>
          <pc:docMk/>
          <pc:sldMk cId="2731313131" sldId="2147470060"/>
        </pc:sldMkLst>
      </pc:sldChg>
      <pc:sldChg chg="del">
        <pc:chgData name="Sam J Wolfson" userId="6d1d33e9-5d72-4c69-9442-bf49db85aacf" providerId="ADAL" clId="{69A27713-8259-44CF-BA88-6752FBDC2DB2}" dt="2023-02-23T20:40:40.067" v="0" actId="47"/>
        <pc:sldMkLst>
          <pc:docMk/>
          <pc:sldMk cId="2314014537" sldId="2147470061"/>
        </pc:sldMkLst>
      </pc:sldChg>
      <pc:sldChg chg="del">
        <pc:chgData name="Sam J Wolfson" userId="6d1d33e9-5d72-4c69-9442-bf49db85aacf" providerId="ADAL" clId="{69A27713-8259-44CF-BA88-6752FBDC2DB2}" dt="2023-02-23T20:40:40.067" v="0" actId="47"/>
        <pc:sldMkLst>
          <pc:docMk/>
          <pc:sldMk cId="2403063578" sldId="2147470062"/>
        </pc:sldMkLst>
      </pc:sldChg>
      <pc:sldChg chg="del">
        <pc:chgData name="Sam J Wolfson" userId="6d1d33e9-5d72-4c69-9442-bf49db85aacf" providerId="ADAL" clId="{69A27713-8259-44CF-BA88-6752FBDC2DB2}" dt="2023-02-23T20:40:40.067" v="0" actId="47"/>
        <pc:sldMkLst>
          <pc:docMk/>
          <pc:sldMk cId="3989494153" sldId="2147470063"/>
        </pc:sldMkLst>
      </pc:sldChg>
      <pc:sldChg chg="del">
        <pc:chgData name="Sam J Wolfson" userId="6d1d33e9-5d72-4c69-9442-bf49db85aacf" providerId="ADAL" clId="{69A27713-8259-44CF-BA88-6752FBDC2DB2}" dt="2023-02-23T20:40:40.067" v="0" actId="47"/>
        <pc:sldMkLst>
          <pc:docMk/>
          <pc:sldMk cId="103051143" sldId="2147470064"/>
        </pc:sldMkLst>
      </pc:sldChg>
      <pc:sldChg chg="add del">
        <pc:chgData name="Sam J Wolfson" userId="6d1d33e9-5d72-4c69-9442-bf49db85aacf" providerId="ADAL" clId="{69A27713-8259-44CF-BA88-6752FBDC2DB2}" dt="2023-02-23T20:41:25.617" v="2"/>
        <pc:sldMkLst>
          <pc:docMk/>
          <pc:sldMk cId="2131099060" sldId="2147470065"/>
        </pc:sldMkLst>
      </pc:sldChg>
      <pc:sldMasterChg chg="delSldLayout">
        <pc:chgData name="Sam J Wolfson" userId="6d1d33e9-5d72-4c69-9442-bf49db85aacf" providerId="ADAL" clId="{69A27713-8259-44CF-BA88-6752FBDC2DB2}" dt="2023-02-23T20:40:40.067" v="0" actId="47"/>
        <pc:sldMasterMkLst>
          <pc:docMk/>
          <pc:sldMasterMk cId="407498298" sldId="2147484086"/>
        </pc:sldMasterMkLst>
        <pc:sldLayoutChg chg="del">
          <pc:chgData name="Sam J Wolfson" userId="6d1d33e9-5d72-4c69-9442-bf49db85aacf" providerId="ADAL" clId="{69A27713-8259-44CF-BA88-6752FBDC2DB2}" dt="2023-02-23T20:40:40.067" v="0" actId="47"/>
          <pc:sldLayoutMkLst>
            <pc:docMk/>
            <pc:sldMasterMk cId="407498298" sldId="2147484086"/>
            <pc:sldLayoutMk cId="649930389" sldId="2147484023"/>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24/02/2023</a:t>
            </a:fld>
            <a:endParaRPr lang="en-GB">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24/02/2023</a:t>
            </a:fld>
            <a:endParaRPr lang="en-GB"/>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2255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5B43D19E-BFDB-4C92-8EDD-32EDDA8F41DF}" type="slidenum">
              <a:rPr lang="en-GB" smtClean="0"/>
              <a:pPr/>
              <a:t>10</a:t>
            </a:fld>
            <a:endParaRPr lang="en-GB"/>
          </a:p>
        </p:txBody>
      </p:sp>
    </p:spTree>
    <p:extLst>
      <p:ext uri="{BB962C8B-B14F-4D97-AF65-F5344CB8AC3E}">
        <p14:creationId xmlns:p14="http://schemas.microsoft.com/office/powerpoint/2010/main" val="3189761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6873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5B43D19E-BFDB-4C92-8EDD-32EDDA8F41DF}" type="slidenum">
              <a:rPr lang="en-GB" smtClean="0"/>
              <a:pPr/>
              <a:t>2</a:t>
            </a:fld>
            <a:endParaRPr lang="en-GB"/>
          </a:p>
        </p:txBody>
      </p:sp>
    </p:spTree>
    <p:extLst>
      <p:ext uri="{BB962C8B-B14F-4D97-AF65-F5344CB8AC3E}">
        <p14:creationId xmlns:p14="http://schemas.microsoft.com/office/powerpoint/2010/main" val="314307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a:p>
        </p:txBody>
      </p:sp>
    </p:spTree>
    <p:extLst>
      <p:ext uri="{BB962C8B-B14F-4D97-AF65-F5344CB8AC3E}">
        <p14:creationId xmlns:p14="http://schemas.microsoft.com/office/powerpoint/2010/main" val="333728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a:p>
        </p:txBody>
      </p:sp>
    </p:spTree>
    <p:extLst>
      <p:ext uri="{BB962C8B-B14F-4D97-AF65-F5344CB8AC3E}">
        <p14:creationId xmlns:p14="http://schemas.microsoft.com/office/powerpoint/2010/main" val="61018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a:p>
        </p:txBody>
      </p:sp>
    </p:spTree>
    <p:extLst>
      <p:ext uri="{BB962C8B-B14F-4D97-AF65-F5344CB8AC3E}">
        <p14:creationId xmlns:p14="http://schemas.microsoft.com/office/powerpoint/2010/main" val="183721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a:p>
        </p:txBody>
      </p:sp>
    </p:spTree>
    <p:extLst>
      <p:ext uri="{BB962C8B-B14F-4D97-AF65-F5344CB8AC3E}">
        <p14:creationId xmlns:p14="http://schemas.microsoft.com/office/powerpoint/2010/main" val="842245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a:p>
        </p:txBody>
      </p:sp>
    </p:spTree>
    <p:extLst>
      <p:ext uri="{BB962C8B-B14F-4D97-AF65-F5344CB8AC3E}">
        <p14:creationId xmlns:p14="http://schemas.microsoft.com/office/powerpoint/2010/main" val="2916033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3D19E-BFDB-4C92-8EDD-32EDDA8F41DF}" type="slidenum">
              <a:rPr lang="en-GB" smtClean="0"/>
              <a:pPr/>
              <a:t>8</a:t>
            </a:fld>
            <a:endParaRPr lang="en-GB"/>
          </a:p>
        </p:txBody>
      </p:sp>
    </p:spTree>
    <p:extLst>
      <p:ext uri="{BB962C8B-B14F-4D97-AF65-F5344CB8AC3E}">
        <p14:creationId xmlns:p14="http://schemas.microsoft.com/office/powerpoint/2010/main" val="113482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5B43D19E-BFDB-4C92-8EDD-32EDDA8F41DF}" type="slidenum">
              <a:rPr lang="en-GB" smtClean="0"/>
              <a:pPr/>
              <a:t>9</a:t>
            </a:fld>
            <a:endParaRPr lang="en-GB"/>
          </a:p>
        </p:txBody>
      </p:sp>
    </p:spTree>
    <p:extLst>
      <p:ext uri="{BB962C8B-B14F-4D97-AF65-F5344CB8AC3E}">
        <p14:creationId xmlns:p14="http://schemas.microsoft.com/office/powerpoint/2010/main" val="97209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x-none" sz="1200">
                <a:solidFill>
                  <a:srgbClr val="828290"/>
                </a:solidFill>
                <a:latin typeface="EYInterstate Light" panose="02000506000000020004" pitchFamily="2" charset="0"/>
              </a:rPr>
              <a:t>Escrito por</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tx2"/>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960938"/>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738769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r>
              <a:rPr lang="en-US"/>
              <a:t>February 2023</a:t>
            </a:r>
            <a:endParaRPr lang="en-IN"/>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8937044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287E03-39A1-4965-8BDA-D810A06971B9}"/>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6" name="Slide Number Placeholder 5">
            <a:extLst>
              <a:ext uri="{FF2B5EF4-FFF2-40B4-BE49-F238E27FC236}">
                <a16:creationId xmlns:a16="http://schemas.microsoft.com/office/drawing/2014/main" id="{C2657034-690A-4231-B2DA-A8C9E6909909}"/>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138728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5910374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942534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9"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2885902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0764778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0581385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2758353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116315182"/>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86231658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AF5E14-2452-4C40-AAC5-91A76E8D61D6}"/>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2920F714-42DF-436E-9BC7-57A06C6747C6}"/>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60640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r>
              <a:rPr lang="en-US"/>
              <a:t>February 2023</a:t>
            </a:r>
            <a:endParaRPr lang="en-IN"/>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580524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880095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405036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972191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4"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477154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2BC48-FF47-449E-804C-4A02C6DF4BC1}"/>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F7EA2A72-DC27-4217-BFBF-FECEDDE7E7A5}"/>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3846857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422846112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471611-4B81-4E73-8D4D-F0B17CFEE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spTree>
    <p:extLst>
      <p:ext uri="{BB962C8B-B14F-4D97-AF65-F5344CB8AC3E}">
        <p14:creationId xmlns:p14="http://schemas.microsoft.com/office/powerpoint/2010/main" val="40138432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x-none" sz="1199">
                <a:solidFill>
                  <a:srgbClr val="828290"/>
                </a:solidFill>
                <a:latin typeface="EYInterstate Light" panose="02000506000000020004" pitchFamily="2" charset="0"/>
              </a:rPr>
              <a:t>Escrito por</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5" y="6216807"/>
            <a:ext cx="3089275" cy="180000"/>
          </a:xfrm>
        </p:spPr>
        <p:txBody>
          <a:bodyPr/>
          <a:lstStyle>
            <a:lvl1pPr marL="0" indent="0">
              <a:buNone/>
              <a:defRPr sz="1199">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401965820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x-none" sz="1199">
                <a:solidFill>
                  <a:srgbClr val="828290"/>
                </a:solidFill>
                <a:latin typeface="EYInterstate Light" panose="02000506000000020004" pitchFamily="2" charset="0"/>
              </a:rPr>
              <a:t>Escrito por</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5" y="6216807"/>
            <a:ext cx="3089275" cy="180000"/>
          </a:xfrm>
        </p:spPr>
        <p:txBody>
          <a:bodyPr/>
          <a:lstStyle>
            <a:lvl1pPr marL="0" indent="0">
              <a:buNone/>
              <a:defRPr sz="1199">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51054409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4"/>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7"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36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911"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232774031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r>
              <a:rPr lang="en-US"/>
              <a:t>February 2023</a:t>
            </a:r>
            <a:endParaRPr lang="en-IN"/>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endParaRPr lang="en-US"/>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8331009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4"/>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7" y="876060"/>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645795680"/>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lvl1pPr>
              <a:defRPr/>
            </a:lvl1pPr>
          </a:lstStyle>
          <a:p>
            <a:r>
              <a:rPr lang="en-US"/>
              <a:t>February 2023</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049076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9" y="294200"/>
            <a:ext cx="10978515"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3968635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1"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9" y="2311401"/>
            <a:ext cx="3580117"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4" y="2311403"/>
            <a:ext cx="3580117"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4" y="4236721"/>
            <a:ext cx="3580117"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9"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064924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1" y="2"/>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3" y="1137923"/>
            <a:ext cx="2768600"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5699163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US"/>
              <a:t>February 2023</a:t>
            </a:r>
            <a:endParaRPr lang="en-IN"/>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a:xfrm>
            <a:off x="4556126" y="6561447"/>
            <a:ext cx="3086100" cy="180000"/>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415914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646615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329134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x-none"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1" y="2526765"/>
            <a:ext cx="5292000"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1" y="4632765"/>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1" y="4971442"/>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29298132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6" y="2060235"/>
            <a:ext cx="5292000"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6" y="5506678"/>
            <a:ext cx="5292000"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6" y="5818717"/>
            <a:ext cx="5292000"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2" y="979789"/>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x-none" sz="11194">
                <a:solidFill>
                  <a:schemeClr val="tx2"/>
                </a:solidFill>
                <a:latin typeface="Georgia" panose="02040502050405020303" pitchFamily="18" charset="0"/>
              </a:rPr>
              <a:t>" </a:t>
            </a:r>
          </a:p>
        </p:txBody>
      </p:sp>
    </p:spTree>
    <p:extLst>
      <p:ext uri="{BB962C8B-B14F-4D97-AF65-F5344CB8AC3E}">
        <p14:creationId xmlns:p14="http://schemas.microsoft.com/office/powerpoint/2010/main" val="1123859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r>
              <a:rPr lang="en-US"/>
              <a:t>February 2023</a:t>
            </a:r>
            <a:endParaRPr lang="en-IN"/>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9658271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6" y="2578743"/>
            <a:ext cx="4537959"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6" y="3840384"/>
            <a:ext cx="4537959" cy="1055708"/>
          </a:xfrm>
        </p:spPr>
        <p:txBody>
          <a:bodyPr/>
          <a:lstStyle>
            <a:lvl1pPr marL="0" indent="0">
              <a:buNone/>
              <a:defRPr sz="1599"/>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409996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2"/>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2" y="3813288"/>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2" y="4055931"/>
            <a:ext cx="3089275"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8" y="3578084"/>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2"/>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994398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287E03-39A1-4965-8BDA-D810A06971B9}"/>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6" name="Slide Number Placeholder 5">
            <a:extLst>
              <a:ext uri="{FF2B5EF4-FFF2-40B4-BE49-F238E27FC236}">
                <a16:creationId xmlns:a16="http://schemas.microsoft.com/office/drawing/2014/main" id="{C2657034-690A-4231-B2DA-A8C9E6909909}"/>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138728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5910374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9425345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9"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2885902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0764778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0581385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2758353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11631518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1200">
                <a:solidFill>
                  <a:schemeClr val="tx2"/>
                </a:solidFill>
                <a:latin typeface="Georgia" panose="02040502050405020303" pitchFamily="18" charset="0"/>
              </a:rPr>
              <a:t>"</a:t>
            </a:r>
            <a:r>
              <a:rPr lang="x-none"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862316588"/>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AF5E14-2452-4C40-AAC5-91A76E8D61D6}"/>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2920F714-42DF-436E-9BC7-57A06C6747C6}"/>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6064016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880095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405036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972191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4"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477154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2BC48-FF47-449E-804C-4A02C6DF4BC1}"/>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F7EA2A72-DC27-4217-BFBF-FECEDDE7E7A5}"/>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3846857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x-none" sz="1199">
                <a:solidFill>
                  <a:srgbClr val="828290"/>
                </a:solidFill>
                <a:latin typeface="EYInterstate Light" panose="02000506000000020004" pitchFamily="2" charset="0"/>
              </a:rPr>
              <a:t>Escrito por</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5" y="6216807"/>
            <a:ext cx="3089275" cy="180000"/>
          </a:xfrm>
        </p:spPr>
        <p:txBody>
          <a:bodyPr/>
          <a:lstStyle>
            <a:lvl1pPr marL="0" indent="0">
              <a:buNone/>
              <a:defRPr sz="1199">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401965820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x-none" sz="1199">
                <a:solidFill>
                  <a:srgbClr val="828290"/>
                </a:solidFill>
                <a:latin typeface="EYInterstate Light" panose="02000506000000020004" pitchFamily="2" charset="0"/>
              </a:rPr>
              <a:t>Escrito por</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5" y="6216807"/>
            <a:ext cx="3089275" cy="180000"/>
          </a:xfrm>
        </p:spPr>
        <p:txBody>
          <a:bodyPr/>
          <a:lstStyle>
            <a:lvl1pPr marL="0" indent="0">
              <a:buNone/>
              <a:defRPr sz="1199">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51054409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4"/>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7"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36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911"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232774031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x-none"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4"/>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7" y="876060"/>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645795680"/>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lvl1pPr>
              <a:defRPr/>
            </a:lvl1pPr>
          </a:lstStyle>
          <a:p>
            <a:r>
              <a:rPr lang="en-US"/>
              <a:t>February 2023</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049076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9" y="294200"/>
            <a:ext cx="10978515"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3968635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1"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9" y="2311401"/>
            <a:ext cx="3580117"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4" y="2311403"/>
            <a:ext cx="3580117"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4" y="4236721"/>
            <a:ext cx="3580117"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9"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064924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1" y="2"/>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3" y="1137923"/>
            <a:ext cx="2768600"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5699163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US"/>
              <a:t>February 2023</a:t>
            </a:r>
            <a:endParaRPr lang="en-IN"/>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a:xfrm>
            <a:off x="4556126" y="6561447"/>
            <a:ext cx="3086100" cy="180000"/>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415914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6466157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329134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x-none"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1" y="2526765"/>
            <a:ext cx="5292000"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1" y="4632765"/>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1" y="4971442"/>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29298132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6" y="2060235"/>
            <a:ext cx="5292000"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6" y="5506678"/>
            <a:ext cx="5292000"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6" y="5818717"/>
            <a:ext cx="5292000"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2" y="979789"/>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x-none" sz="11194">
                <a:solidFill>
                  <a:schemeClr val="tx2"/>
                </a:solidFill>
                <a:latin typeface="Georgia" panose="02040502050405020303" pitchFamily="18" charset="0"/>
              </a:rPr>
              <a:t>" </a:t>
            </a:r>
          </a:p>
        </p:txBody>
      </p:sp>
    </p:spTree>
    <p:extLst>
      <p:ext uri="{BB962C8B-B14F-4D97-AF65-F5344CB8AC3E}">
        <p14:creationId xmlns:p14="http://schemas.microsoft.com/office/powerpoint/2010/main" val="1123859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r>
              <a:rPr lang="en-US"/>
              <a:t>February 2023</a:t>
            </a:r>
            <a:endParaRPr lang="en-IN"/>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7750028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6" y="2578743"/>
            <a:ext cx="4537959"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6" y="3840384"/>
            <a:ext cx="4537959" cy="1055708"/>
          </a:xfrm>
        </p:spPr>
        <p:txBody>
          <a:bodyPr/>
          <a:lstStyle>
            <a:lvl1pPr marL="0" indent="0">
              <a:buNone/>
              <a:defRPr sz="1599"/>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409996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2"/>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2" y="3813288"/>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2" y="4055931"/>
            <a:ext cx="3089275"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8" y="3578084"/>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2"/>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994398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287E03-39A1-4965-8BDA-D810A06971B9}"/>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6" name="Slide Number Placeholder 5">
            <a:extLst>
              <a:ext uri="{FF2B5EF4-FFF2-40B4-BE49-F238E27FC236}">
                <a16:creationId xmlns:a16="http://schemas.microsoft.com/office/drawing/2014/main" id="{C2657034-690A-4231-B2DA-A8C9E6909909}"/>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138728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5910374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9425345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9"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28859021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07647780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0581385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2758353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11631518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r>
              <a:rPr lang="en-US"/>
              <a:t>February 2023</a:t>
            </a:r>
            <a:endParaRPr lang="en-IN"/>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53793892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862316588"/>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AF5E14-2452-4C40-AAC5-91A76E8D61D6}"/>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2920F714-42DF-436E-9BC7-57A06C6747C6}"/>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6064016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880095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4050366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9721910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4"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4771541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2BC48-FF47-449E-804C-4A02C6DF4BC1}"/>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F7EA2A72-DC27-4217-BFBF-FECEDDE7E7A5}"/>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384685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r>
              <a:rPr lang="en-US"/>
              <a:t>February 2023</a:t>
            </a:r>
            <a:endParaRPr lang="en-IN"/>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391415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r>
              <a:rPr lang="en-US"/>
              <a:t>February 2023</a:t>
            </a:r>
            <a:endParaRPr lang="en-IN"/>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endParaRPr lang="en-US"/>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5619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r>
              <a:rPr lang="en-US"/>
              <a:t>February 2023</a:t>
            </a:r>
            <a:endParaRPr lang="en-IN"/>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79434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r>
              <a:rPr lang="en-US"/>
              <a:t>February 2023</a:t>
            </a:r>
            <a:endParaRPr lang="en-IN"/>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89486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r>
              <a:rPr lang="en-US"/>
              <a:t>February 2023</a:t>
            </a:r>
            <a:endParaRPr lang="en-IN"/>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r>
              <a:rPr lang="en-US"/>
              <a:t>February 2023</a:t>
            </a:r>
            <a:endParaRPr lang="en-IN"/>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r>
              <a:rPr lang="en-US"/>
              <a:t>February 2023</a:t>
            </a:r>
            <a:endParaRPr lang="en-IN"/>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57304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x-none" sz="1200">
                <a:solidFill>
                  <a:srgbClr val="828290"/>
                </a:solidFill>
                <a:latin typeface="EYInterstate Light" panose="02000506000000020004" pitchFamily="2" charset="0"/>
              </a:rPr>
              <a:t>Escrito por</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a:t>February 2023</a:t>
            </a:r>
            <a:endParaRPr lang="en-IN"/>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906280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r>
              <a:rPr lang="en-US"/>
              <a:t>February 2023</a:t>
            </a:r>
            <a:endParaRPr lang="en-IN"/>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159516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a:t>February 2023</a:t>
            </a:r>
            <a:endParaRPr lang="en-IN"/>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68287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a:t>February 2023</a:t>
            </a:r>
            <a:endParaRPr lang="en-IN"/>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02072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x-none"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x-none"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a:t>February 2023</a:t>
            </a:r>
            <a:endParaRPr lang="en-IN"/>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a:t>February 2023</a:t>
            </a:r>
            <a:endParaRPr lang="en-IN"/>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46034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a:t>February 2023</a:t>
            </a:r>
            <a:endParaRPr lang="en-IN"/>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889797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a:t>February 2023</a:t>
            </a:r>
            <a:endParaRPr lang="en-IN"/>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085083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a:t>February 2023</a:t>
            </a:r>
            <a:endParaRPr lang="en-IN"/>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70327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a:t>February 2023</a:t>
            </a:r>
            <a:endParaRPr lang="en-IN"/>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102732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a:t>February 2023</a:t>
            </a:r>
            <a:endParaRPr lang="en-IN"/>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382498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a:t>February 2023</a:t>
            </a:r>
            <a:endParaRPr lang="en-IN"/>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28808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a:t>February 2023</a:t>
            </a:r>
            <a:endParaRPr lang="en-IN"/>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r>
              <a:rPr lang="en-US"/>
              <a:t>February 2023</a:t>
            </a:r>
            <a:endParaRPr lang="en-IN"/>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x-none" sz="1200">
                <a:solidFill>
                  <a:srgbClr val="828290"/>
                </a:solidFill>
                <a:latin typeface="EYInterstate Light" panose="02000506000000020004" pitchFamily="2" charset="0"/>
              </a:rPr>
              <a:t>Escrito por</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x-none" sz="1200">
                <a:solidFill>
                  <a:srgbClr val="828290"/>
                </a:solidFill>
                <a:latin typeface="EYInterstate Light" panose="02000506000000020004" pitchFamily="2" charset="0"/>
              </a:rPr>
              <a:t>Escrito por</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lvl1pPr>
              <a:defRPr/>
            </a:lvl1pPr>
          </a:lstStyle>
          <a:p>
            <a:r>
              <a:rPr lang="en-US"/>
              <a:t>February 2023</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832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54570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450013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1089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US"/>
              <a:t>February 2023</a:t>
            </a:r>
            <a:endParaRPr lang="en-IN"/>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a:xfrm>
            <a:off x="4556125" y="6561447"/>
            <a:ext cx="3086100" cy="180000"/>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64607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r>
              <a:rPr lang="en-US"/>
              <a:t>February 2023</a:t>
            </a:r>
            <a:endParaRPr lang="en-IN"/>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36554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629436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93119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x-none"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x-none"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78627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25441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287E03-39A1-4965-8BDA-D810A06971B9}"/>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6" name="Slide Number Placeholder 5">
            <a:extLst>
              <a:ext uri="{FF2B5EF4-FFF2-40B4-BE49-F238E27FC236}">
                <a16:creationId xmlns:a16="http://schemas.microsoft.com/office/drawing/2014/main" id="{C2657034-690A-4231-B2DA-A8C9E6909909}"/>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89565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607581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576159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95464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44442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r>
              <a:rPr lang="en-US"/>
              <a:t>February 2023</a:t>
            </a:r>
            <a:endParaRPr lang="en-IN"/>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endParaRPr lang="en-US"/>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406391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596641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0218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404079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AF5E14-2452-4C40-AAC5-91A76E8D61D6}"/>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2920F714-42DF-436E-9BC7-57A06C6747C6}"/>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88600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19215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r>
              <a:rPr lang="en-US"/>
              <a:t>February 2023</a:t>
            </a:r>
            <a:endParaRPr lang="en-IN"/>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531381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2BC48-FF47-449E-804C-4A02C6DF4BC1}"/>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F7EA2A72-DC27-4217-BFBF-FECEDDE7E7A5}"/>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148544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YP Cover">
    <p:spTree>
      <p:nvGrpSpPr>
        <p:cNvPr id="1" name=""/>
        <p:cNvGrpSpPr/>
        <p:nvPr/>
      </p:nvGrpSpPr>
      <p:grpSpPr>
        <a:xfrm>
          <a:off x="0" y="0"/>
          <a:ext cx="0" cy="0"/>
          <a:chOff x="0" y="0"/>
          <a:chExt cx="0" cy="0"/>
        </a:xfrm>
      </p:grpSpPr>
      <p:sp>
        <p:nvSpPr>
          <p:cNvPr id="18" name="Title 1"/>
          <p:cNvSpPr>
            <a:spLocks noGrp="1"/>
          </p:cNvSpPr>
          <p:nvPr userDrawn="1">
            <p:ph type="ctrTitle"/>
          </p:nvPr>
        </p:nvSpPr>
        <p:spPr>
          <a:xfrm>
            <a:off x="1058590" y="435988"/>
            <a:ext cx="3794760" cy="868680"/>
          </a:xfrm>
          <a:prstGeom prst="rect">
            <a:avLst/>
          </a:prstGeom>
        </p:spPr>
        <p:txBody>
          <a:bodyPr vert="horz"/>
          <a:lstStyle>
            <a:lvl1pPr>
              <a:defRPr sz="2999" b="0">
                <a:solidFill>
                  <a:srgbClr val="2E2E38"/>
                </a:solidFill>
                <a:latin typeface="Arial" panose="020B0604020202020204" pitchFamily="34" charset="0"/>
                <a:cs typeface="Arial" pitchFamily="34" charset="0"/>
                <a:sym typeface="Arial" panose="020B0604020202020204"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69849" y="1780465"/>
            <a:ext cx="3794760" cy="307648"/>
          </a:xfrm>
          <a:prstGeom prst="rect">
            <a:avLst/>
          </a:prstGeom>
        </p:spPr>
        <p:txBody>
          <a:bodyPr/>
          <a:lstStyle>
            <a:lvl1pPr marL="0" indent="0" algn="l">
              <a:buNone/>
              <a:defRPr sz="1999">
                <a:solidFill>
                  <a:srgbClr val="2E2E38"/>
                </a:solidFill>
                <a:latin typeface="Arial" panose="020B0604020202020204" pitchFamily="34" charset="0"/>
                <a:cs typeface="Arial" pitchFamily="34" charset="0"/>
                <a:sym typeface="Arial" panose="020B0604020202020204"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42" name="Rectangle 341">
            <a:extLst>
              <a:ext uri="{FF2B5EF4-FFF2-40B4-BE49-F238E27FC236}">
                <a16:creationId xmlns:a16="http://schemas.microsoft.com/office/drawing/2014/main" id="{BFBC66B5-2475-4F1B-8CD3-426699968443}"/>
              </a:ext>
            </a:extLst>
          </p:cNvPr>
          <p:cNvSpPr/>
          <p:nvPr userDrawn="1"/>
        </p:nvSpPr>
        <p:spPr>
          <a:xfrm>
            <a:off x="5317308"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Arial" panose="020B0604020202020204" pitchFamily="34" charset="0"/>
              <a:sym typeface="Arial" panose="020B0604020202020204" pitchFamily="34" charset="0"/>
            </a:endParaRPr>
          </a:p>
        </p:txBody>
      </p:sp>
      <p:sp>
        <p:nvSpPr>
          <p:cNvPr id="343" name="Rectangle 342">
            <a:extLst>
              <a:ext uri="{FF2B5EF4-FFF2-40B4-BE49-F238E27FC236}">
                <a16:creationId xmlns:a16="http://schemas.microsoft.com/office/drawing/2014/main" id="{E08BCAC7-5BAB-4F88-B96A-3B750E110192}"/>
              </a:ext>
            </a:extLst>
          </p:cNvPr>
          <p:cNvSpPr/>
          <p:nvPr userDrawn="1">
            <p:custDataLst>
              <p:tags r:id="rId1"/>
            </p:custDataLst>
          </p:nvPr>
        </p:nvSpPr>
        <p:spPr>
          <a:xfrm>
            <a:off x="612764"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Arial" panose="020B0604020202020204" pitchFamily="34" charset="0"/>
              <a:sym typeface="Arial" panose="020B0604020202020204" pitchFamily="34" charset="0"/>
            </a:endParaRPr>
          </a:p>
        </p:txBody>
      </p:sp>
      <p:sp>
        <p:nvSpPr>
          <p:cNvPr id="352" name="Text Placeholder 16">
            <a:extLst>
              <a:ext uri="{FF2B5EF4-FFF2-40B4-BE49-F238E27FC236}">
                <a16:creationId xmlns:a16="http://schemas.microsoft.com/office/drawing/2014/main" id="{C0C18077-3829-4A1D-B973-869FA6D6A01A}"/>
              </a:ext>
            </a:extLst>
          </p:cNvPr>
          <p:cNvSpPr>
            <a:spLocks noGrp="1"/>
          </p:cNvSpPr>
          <p:nvPr userDrawn="1">
            <p:ph type="body" sz="quarter" idx="16" hasCustomPrompt="1"/>
          </p:nvPr>
        </p:nvSpPr>
        <p:spPr>
          <a:xfrm>
            <a:off x="1550205" y="5862356"/>
            <a:ext cx="3089275" cy="184538"/>
          </a:xfrm>
          <a:prstGeom prst="rect">
            <a:avLst/>
          </a:prstGeom>
        </p:spPr>
        <p:txBody>
          <a:bodyPr/>
          <a:lstStyle>
            <a:lvl1pPr marL="0" indent="0">
              <a:buNone/>
              <a:defRPr sz="1199">
                <a:solidFill>
                  <a:srgbClr val="1A9AFA"/>
                </a:solidFill>
              </a:defRPr>
            </a:lvl1pPr>
          </a:lstStyle>
          <a:p>
            <a:pPr lvl="0"/>
            <a:r>
              <a:rPr lang="en-US"/>
              <a:t>Client name</a:t>
            </a:r>
            <a:endParaRPr lang="en-GB"/>
          </a:p>
        </p:txBody>
      </p:sp>
      <p:sp>
        <p:nvSpPr>
          <p:cNvPr id="353" name="Text Placeholder 16">
            <a:extLst>
              <a:ext uri="{FF2B5EF4-FFF2-40B4-BE49-F238E27FC236}">
                <a16:creationId xmlns:a16="http://schemas.microsoft.com/office/drawing/2014/main" id="{0E56CFA0-D3C6-452E-8DFA-FE75B6A8F668}"/>
              </a:ext>
            </a:extLst>
          </p:cNvPr>
          <p:cNvSpPr>
            <a:spLocks noGrp="1"/>
          </p:cNvSpPr>
          <p:nvPr userDrawn="1">
            <p:ph type="body" sz="quarter" idx="17" hasCustomPrompt="1"/>
          </p:nvPr>
        </p:nvSpPr>
        <p:spPr>
          <a:xfrm>
            <a:off x="1550205" y="6104999"/>
            <a:ext cx="3089275" cy="184538"/>
          </a:xfrm>
          <a:prstGeom prst="rect">
            <a:avLst/>
          </a:prstGeom>
        </p:spPr>
        <p:txBody>
          <a:bodyPr/>
          <a:lstStyle>
            <a:lvl1pPr marL="0" indent="0">
              <a:buNone/>
              <a:defRPr sz="1199">
                <a:solidFill>
                  <a:srgbClr val="2E2E38"/>
                </a:solidFill>
              </a:defRPr>
            </a:lvl1pPr>
          </a:lstStyle>
          <a:p>
            <a:pPr lvl="0"/>
            <a:r>
              <a:rPr lang="en-US"/>
              <a:t>Additional text if needed</a:t>
            </a:r>
            <a:endParaRPr lang="en-GB"/>
          </a:p>
        </p:txBody>
      </p:sp>
      <p:cxnSp>
        <p:nvCxnSpPr>
          <p:cNvPr id="354" name="Straight Connector 353">
            <a:extLst>
              <a:ext uri="{FF2B5EF4-FFF2-40B4-BE49-F238E27FC236}">
                <a16:creationId xmlns:a16="http://schemas.microsoft.com/office/drawing/2014/main" id="{CF2BAD60-3442-4E35-A513-743463E51DDA}"/>
              </a:ext>
            </a:extLst>
          </p:cNvPr>
          <p:cNvCxnSpPr>
            <a:cxnSpLocks/>
          </p:cNvCxnSpPr>
          <p:nvPr userDrawn="1"/>
        </p:nvCxnSpPr>
        <p:spPr>
          <a:xfrm>
            <a:off x="1552931" y="5743608"/>
            <a:ext cx="7477948" cy="0"/>
          </a:xfrm>
          <a:prstGeom prst="line">
            <a:avLst/>
          </a:prstGeom>
          <a:ln w="9525" cap="flat" cmpd="sng" algn="ctr">
            <a:solidFill>
              <a:srgbClr val="82829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8A893E32-F4C1-4B32-AA48-800A2306B6CA}"/>
              </a:ext>
            </a:extLst>
          </p:cNvPr>
          <p:cNvSpPr txBox="1"/>
          <p:nvPr userDrawn="1"/>
        </p:nvSpPr>
        <p:spPr>
          <a:xfrm>
            <a:off x="611281" y="5630225"/>
            <a:ext cx="1045073" cy="197581"/>
          </a:xfrm>
          <a:prstGeom prst="rect">
            <a:avLst/>
          </a:prstGeom>
          <a:noFill/>
        </p:spPr>
        <p:txBody>
          <a:bodyPr wrap="square" lIns="0" tIns="0" rIns="0" bIns="0" rtlCol="0" anchor="ctr" anchorCtr="0">
            <a:noAutofit/>
          </a:bodyPr>
          <a:lstStyle/>
          <a:p>
            <a:r>
              <a:rPr lang="x-none" sz="1199">
                <a:solidFill>
                  <a:srgbClr val="828290"/>
                </a:solidFill>
                <a:latin typeface="Arial" panose="020B0604020202020204" pitchFamily="34" charset="0"/>
                <a:sym typeface="Arial" panose="020B0604020202020204" pitchFamily="34" charset="0"/>
              </a:rPr>
              <a:t>Preparado para</a:t>
            </a:r>
          </a:p>
        </p:txBody>
      </p:sp>
      <p:sp>
        <p:nvSpPr>
          <p:cNvPr id="3" name="Text Placeholder 2">
            <a:extLst>
              <a:ext uri="{FF2B5EF4-FFF2-40B4-BE49-F238E27FC236}">
                <a16:creationId xmlns:a16="http://schemas.microsoft.com/office/drawing/2014/main" id="{C40DD0AB-B389-4838-A777-D9AD125B3126}"/>
              </a:ext>
            </a:extLst>
          </p:cNvPr>
          <p:cNvSpPr>
            <a:spLocks noGrp="1"/>
          </p:cNvSpPr>
          <p:nvPr userDrawn="1">
            <p:ph type="body" sz="quarter" idx="18" hasCustomPrompt="1"/>
          </p:nvPr>
        </p:nvSpPr>
        <p:spPr>
          <a:xfrm>
            <a:off x="1069976" y="3750852"/>
            <a:ext cx="3810000" cy="169277"/>
          </a:xfrm>
        </p:spPr>
        <p:txBody>
          <a:bodyPr anchor="b"/>
          <a:lstStyle>
            <a:lvl1pPr marL="0" indent="0" algn="l">
              <a:buFontTx/>
              <a:buNone/>
              <a:defRPr>
                <a:solidFill>
                  <a:srgbClr val="2E2E38"/>
                </a:solidFill>
              </a:defRPr>
            </a:lvl1pPr>
            <a:lvl2pPr marL="171364" indent="0" algn="l">
              <a:buFontTx/>
              <a:buNone/>
              <a:defRPr/>
            </a:lvl2pPr>
            <a:lvl3pPr marL="342729" indent="0" algn="l">
              <a:buFontTx/>
              <a:buNone/>
              <a:defRPr/>
            </a:lvl3pPr>
            <a:lvl4pPr marL="514093" indent="0" algn="l">
              <a:buFontTx/>
              <a:buNone/>
              <a:defRPr/>
            </a:lvl4pPr>
            <a:lvl5pPr marL="685457" indent="0" algn="l">
              <a:buFontTx/>
              <a:buNone/>
              <a:defRPr/>
            </a:lvl5pPr>
          </a:lstStyle>
          <a:p>
            <a:pPr lvl="0"/>
            <a:r>
              <a:rPr lang="en-US"/>
              <a:t>Date</a:t>
            </a:r>
          </a:p>
        </p:txBody>
      </p:sp>
      <p:grpSp>
        <p:nvGrpSpPr>
          <p:cNvPr id="26" name="Group 25">
            <a:extLst>
              <a:ext uri="{FF2B5EF4-FFF2-40B4-BE49-F238E27FC236}">
                <a16:creationId xmlns:a16="http://schemas.microsoft.com/office/drawing/2014/main" id="{8FBA5B27-13AD-4B4F-95D7-65F6886D3F96}"/>
              </a:ext>
            </a:extLst>
          </p:cNvPr>
          <p:cNvGrpSpPr>
            <a:grpSpLocks noChangeAspect="1"/>
          </p:cNvGrpSpPr>
          <p:nvPr userDrawn="1"/>
        </p:nvGrpSpPr>
        <p:grpSpPr>
          <a:xfrm>
            <a:off x="9262994" y="5366079"/>
            <a:ext cx="2342254" cy="755058"/>
            <a:chOff x="9258171" y="4332267"/>
            <a:chExt cx="2341035" cy="755058"/>
          </a:xfrm>
        </p:grpSpPr>
        <p:sp>
          <p:nvSpPr>
            <p:cNvPr id="27" name="Freeform 107">
              <a:extLst>
                <a:ext uri="{FF2B5EF4-FFF2-40B4-BE49-F238E27FC236}">
                  <a16:creationId xmlns:a16="http://schemas.microsoft.com/office/drawing/2014/main" id="{1BDEBB6C-35D5-4DCC-904F-796783AF5801}"/>
                </a:ext>
              </a:extLst>
            </p:cNvPr>
            <p:cNvSpPr>
              <a:spLocks noEditPoints="1"/>
            </p:cNvSpPr>
            <p:nvPr userDrawn="1"/>
          </p:nvSpPr>
          <p:spPr bwMode="auto">
            <a:xfrm>
              <a:off x="9991892" y="4824181"/>
              <a:ext cx="190838" cy="259589"/>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8" name="Freeform 108">
              <a:extLst>
                <a:ext uri="{FF2B5EF4-FFF2-40B4-BE49-F238E27FC236}">
                  <a16:creationId xmlns:a16="http://schemas.microsoft.com/office/drawing/2014/main" id="{BCD91366-0ACE-4D7B-BB11-9311EE05F5F6}"/>
                </a:ext>
              </a:extLst>
            </p:cNvPr>
            <p:cNvSpPr>
              <a:spLocks noEditPoints="1"/>
            </p:cNvSpPr>
            <p:nvPr userDrawn="1"/>
          </p:nvSpPr>
          <p:spPr bwMode="auto">
            <a:xfrm>
              <a:off x="10195771" y="4884632"/>
              <a:ext cx="157649" cy="20269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9" name="Freeform 109">
              <a:extLst>
                <a:ext uri="{FF2B5EF4-FFF2-40B4-BE49-F238E27FC236}">
                  <a16:creationId xmlns:a16="http://schemas.microsoft.com/office/drawing/2014/main" id="{5B856923-F641-4D75-9CAD-3802B0FB1F17}"/>
                </a:ext>
              </a:extLst>
            </p:cNvPr>
            <p:cNvSpPr>
              <a:spLocks/>
            </p:cNvSpPr>
            <p:nvPr userDrawn="1"/>
          </p:nvSpPr>
          <p:spPr bwMode="auto">
            <a:xfrm>
              <a:off x="10391350" y="4884632"/>
              <a:ext cx="114977" cy="199136"/>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0" name="Freeform 110">
              <a:extLst>
                <a:ext uri="{FF2B5EF4-FFF2-40B4-BE49-F238E27FC236}">
                  <a16:creationId xmlns:a16="http://schemas.microsoft.com/office/drawing/2014/main" id="{40DAF9A5-54C2-4E1B-B8EF-D07B9E8A41FA}"/>
                </a:ext>
              </a:extLst>
            </p:cNvPr>
            <p:cNvSpPr>
              <a:spLocks/>
            </p:cNvSpPr>
            <p:nvPr userDrawn="1"/>
          </p:nvSpPr>
          <p:spPr bwMode="auto">
            <a:xfrm>
              <a:off x="10528849" y="4813512"/>
              <a:ext cx="112606" cy="273813"/>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1" name="Freeform 111">
              <a:extLst>
                <a:ext uri="{FF2B5EF4-FFF2-40B4-BE49-F238E27FC236}">
                  <a16:creationId xmlns:a16="http://schemas.microsoft.com/office/drawing/2014/main" id="{4EAC484B-8D53-4F3D-B63E-275952A93EA3}"/>
                </a:ext>
              </a:extLst>
            </p:cNvPr>
            <p:cNvSpPr>
              <a:spLocks/>
            </p:cNvSpPr>
            <p:nvPr userDrawn="1"/>
          </p:nvSpPr>
          <p:spPr bwMode="auto">
            <a:xfrm>
              <a:off x="10678201" y="4813512"/>
              <a:ext cx="156464" cy="270256"/>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2" name="Freeform 112">
              <a:extLst>
                <a:ext uri="{FF2B5EF4-FFF2-40B4-BE49-F238E27FC236}">
                  <a16:creationId xmlns:a16="http://schemas.microsoft.com/office/drawing/2014/main" id="{EE9B6653-B2BA-4F04-85A8-ACBD80054A7D}"/>
                </a:ext>
              </a:extLst>
            </p:cNvPr>
            <p:cNvSpPr>
              <a:spLocks noEditPoints="1"/>
            </p:cNvSpPr>
            <p:nvPr userDrawn="1"/>
          </p:nvSpPr>
          <p:spPr bwMode="auto">
            <a:xfrm>
              <a:off x="10861929" y="4884632"/>
              <a:ext cx="167132" cy="20269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3" name="Freeform 113">
              <a:extLst>
                <a:ext uri="{FF2B5EF4-FFF2-40B4-BE49-F238E27FC236}">
                  <a16:creationId xmlns:a16="http://schemas.microsoft.com/office/drawing/2014/main" id="{62285B7B-621E-4890-98FB-CE3A75F753AE}"/>
                </a:ext>
              </a:extLst>
            </p:cNvPr>
            <p:cNvSpPr>
              <a:spLocks/>
            </p:cNvSpPr>
            <p:nvPr userDrawn="1"/>
          </p:nvSpPr>
          <p:spPr bwMode="auto">
            <a:xfrm>
              <a:off x="11057507" y="4884632"/>
              <a:ext cx="155278" cy="199136"/>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4" name="Freeform 114">
              <a:extLst>
                <a:ext uri="{FF2B5EF4-FFF2-40B4-BE49-F238E27FC236}">
                  <a16:creationId xmlns:a16="http://schemas.microsoft.com/office/drawing/2014/main" id="{ED2D9B08-BB63-4F97-AB32-30678987236B}"/>
                </a:ext>
              </a:extLst>
            </p:cNvPr>
            <p:cNvSpPr>
              <a:spLocks noEditPoints="1"/>
            </p:cNvSpPr>
            <p:nvPr userDrawn="1"/>
          </p:nvSpPr>
          <p:spPr bwMode="auto">
            <a:xfrm>
              <a:off x="11241235" y="4884632"/>
              <a:ext cx="173060" cy="20269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5" name="Freeform 115">
              <a:extLst>
                <a:ext uri="{FF2B5EF4-FFF2-40B4-BE49-F238E27FC236}">
                  <a16:creationId xmlns:a16="http://schemas.microsoft.com/office/drawing/2014/main" id="{7507FDA4-AD3A-46A4-A0BE-347939901AE8}"/>
                </a:ext>
              </a:extLst>
            </p:cNvPr>
            <p:cNvSpPr>
              <a:spLocks/>
            </p:cNvSpPr>
            <p:nvPr userDrawn="1"/>
          </p:nvSpPr>
          <p:spPr bwMode="auto">
            <a:xfrm>
              <a:off x="11442742" y="4884632"/>
              <a:ext cx="156464" cy="199136"/>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6" name="Freeform 117">
              <a:extLst>
                <a:ext uri="{FF2B5EF4-FFF2-40B4-BE49-F238E27FC236}">
                  <a16:creationId xmlns:a16="http://schemas.microsoft.com/office/drawing/2014/main" id="{02273CF4-735A-46D2-A6F8-4D05FD16C6B0}"/>
                </a:ext>
              </a:extLst>
            </p:cNvPr>
            <p:cNvSpPr>
              <a:spLocks/>
            </p:cNvSpPr>
            <p:nvPr userDrawn="1"/>
          </p:nvSpPr>
          <p:spPr bwMode="auto">
            <a:xfrm>
              <a:off x="9258171" y="4332267"/>
              <a:ext cx="733721" cy="267886"/>
            </a:xfrm>
            <a:custGeom>
              <a:avLst/>
              <a:gdLst>
                <a:gd name="T0" fmla="*/ 619 w 619"/>
                <a:gd name="T1" fmla="*/ 0 h 226"/>
                <a:gd name="T2" fmla="*/ 0 w 619"/>
                <a:gd name="T3" fmla="*/ 226 h 226"/>
                <a:gd name="T4" fmla="*/ 619 w 619"/>
                <a:gd name="T5" fmla="*/ 117 h 226"/>
                <a:gd name="T6" fmla="*/ 619 w 619"/>
                <a:gd name="T7" fmla="*/ 0 h 226"/>
                <a:gd name="T8" fmla="*/ 619 w 619"/>
                <a:gd name="T9" fmla="*/ 0 h 226"/>
              </a:gdLst>
              <a:ahLst/>
              <a:cxnLst>
                <a:cxn ang="0">
                  <a:pos x="T0" y="T1"/>
                </a:cxn>
                <a:cxn ang="0">
                  <a:pos x="T2" y="T3"/>
                </a:cxn>
                <a:cxn ang="0">
                  <a:pos x="T4" y="T5"/>
                </a:cxn>
                <a:cxn ang="0">
                  <a:pos x="T6" y="T7"/>
                </a:cxn>
                <a:cxn ang="0">
                  <a:pos x="T8" y="T9"/>
                </a:cxn>
              </a:cxnLst>
              <a:rect l="0" t="0" r="r" b="b"/>
              <a:pathLst>
                <a:path w="619" h="226">
                  <a:moveTo>
                    <a:pt x="619" y="0"/>
                  </a:moveTo>
                  <a:lnTo>
                    <a:pt x="0" y="226"/>
                  </a:lnTo>
                  <a:lnTo>
                    <a:pt x="619" y="117"/>
                  </a:lnTo>
                  <a:lnTo>
                    <a:pt x="619" y="0"/>
                  </a:lnTo>
                  <a:lnTo>
                    <a:pt x="61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7" name="Freeform 118">
              <a:extLst>
                <a:ext uri="{FF2B5EF4-FFF2-40B4-BE49-F238E27FC236}">
                  <a16:creationId xmlns:a16="http://schemas.microsoft.com/office/drawing/2014/main" id="{AEF436CD-F8A5-405C-A4DE-1B20E82BA9F2}"/>
                </a:ext>
              </a:extLst>
            </p:cNvPr>
            <p:cNvSpPr>
              <a:spLocks noEditPoints="1"/>
            </p:cNvSpPr>
            <p:nvPr userDrawn="1"/>
          </p:nvSpPr>
          <p:spPr bwMode="auto">
            <a:xfrm>
              <a:off x="9264100" y="4711579"/>
              <a:ext cx="616374" cy="372194"/>
            </a:xfrm>
            <a:custGeom>
              <a:avLst/>
              <a:gdLst>
                <a:gd name="T0" fmla="*/ 418 w 520"/>
                <a:gd name="T1" fmla="*/ 0 h 314"/>
                <a:gd name="T2" fmla="*/ 364 w 520"/>
                <a:gd name="T3" fmla="*/ 102 h 314"/>
                <a:gd name="T4" fmla="*/ 311 w 520"/>
                <a:gd name="T5" fmla="*/ 0 h 314"/>
                <a:gd name="T6" fmla="*/ 207 w 520"/>
                <a:gd name="T7" fmla="*/ 0 h 314"/>
                <a:gd name="T8" fmla="*/ 318 w 520"/>
                <a:gd name="T9" fmla="*/ 189 h 314"/>
                <a:gd name="T10" fmla="*/ 318 w 520"/>
                <a:gd name="T11" fmla="*/ 314 h 314"/>
                <a:gd name="T12" fmla="*/ 410 w 520"/>
                <a:gd name="T13" fmla="*/ 314 h 314"/>
                <a:gd name="T14" fmla="*/ 410 w 520"/>
                <a:gd name="T15" fmla="*/ 189 h 314"/>
                <a:gd name="T16" fmla="*/ 520 w 520"/>
                <a:gd name="T17" fmla="*/ 0 h 314"/>
                <a:gd name="T18" fmla="*/ 418 w 520"/>
                <a:gd name="T19" fmla="*/ 0 h 314"/>
                <a:gd name="T20" fmla="*/ 0 w 520"/>
                <a:gd name="T21" fmla="*/ 0 h 314"/>
                <a:gd name="T22" fmla="*/ 0 w 520"/>
                <a:gd name="T23" fmla="*/ 314 h 314"/>
                <a:gd name="T24" fmla="*/ 251 w 520"/>
                <a:gd name="T25" fmla="*/ 314 h 314"/>
                <a:gd name="T26" fmla="*/ 251 w 520"/>
                <a:gd name="T27" fmla="*/ 242 h 314"/>
                <a:gd name="T28" fmla="*/ 94 w 520"/>
                <a:gd name="T29" fmla="*/ 242 h 314"/>
                <a:gd name="T30" fmla="*/ 94 w 520"/>
                <a:gd name="T31" fmla="*/ 189 h 314"/>
                <a:gd name="T32" fmla="*/ 207 w 520"/>
                <a:gd name="T33" fmla="*/ 189 h 314"/>
                <a:gd name="T34" fmla="*/ 207 w 520"/>
                <a:gd name="T35" fmla="*/ 124 h 314"/>
                <a:gd name="T36" fmla="*/ 94 w 520"/>
                <a:gd name="T37" fmla="*/ 124 h 314"/>
                <a:gd name="T38" fmla="*/ 94 w 520"/>
                <a:gd name="T39" fmla="*/ 72 h 314"/>
                <a:gd name="T40" fmla="*/ 219 w 520"/>
                <a:gd name="T41" fmla="*/ 72 h 314"/>
                <a:gd name="T42" fmla="*/ 178 w 520"/>
                <a:gd name="T43" fmla="*/ 0 h 314"/>
                <a:gd name="T44" fmla="*/ 0 w 520"/>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314">
                  <a:moveTo>
                    <a:pt x="418" y="0"/>
                  </a:moveTo>
                  <a:lnTo>
                    <a:pt x="364" y="102"/>
                  </a:lnTo>
                  <a:lnTo>
                    <a:pt x="311" y="0"/>
                  </a:lnTo>
                  <a:lnTo>
                    <a:pt x="207" y="0"/>
                  </a:lnTo>
                  <a:lnTo>
                    <a:pt x="318" y="189"/>
                  </a:lnTo>
                  <a:lnTo>
                    <a:pt x="318" y="314"/>
                  </a:lnTo>
                  <a:lnTo>
                    <a:pt x="410" y="314"/>
                  </a:lnTo>
                  <a:lnTo>
                    <a:pt x="410" y="189"/>
                  </a:lnTo>
                  <a:lnTo>
                    <a:pt x="520" y="0"/>
                  </a:lnTo>
                  <a:lnTo>
                    <a:pt x="418" y="0"/>
                  </a:lnTo>
                  <a:close/>
                  <a:moveTo>
                    <a:pt x="0" y="0"/>
                  </a:moveTo>
                  <a:lnTo>
                    <a:pt x="0" y="314"/>
                  </a:lnTo>
                  <a:lnTo>
                    <a:pt x="251" y="314"/>
                  </a:lnTo>
                  <a:lnTo>
                    <a:pt x="251" y="242"/>
                  </a:lnTo>
                  <a:lnTo>
                    <a:pt x="94" y="242"/>
                  </a:lnTo>
                  <a:lnTo>
                    <a:pt x="94" y="189"/>
                  </a:lnTo>
                  <a:lnTo>
                    <a:pt x="207" y="189"/>
                  </a:lnTo>
                  <a:lnTo>
                    <a:pt x="207" y="124"/>
                  </a:lnTo>
                  <a:lnTo>
                    <a:pt x="94" y="124"/>
                  </a:lnTo>
                  <a:lnTo>
                    <a:pt x="94" y="72"/>
                  </a:lnTo>
                  <a:lnTo>
                    <a:pt x="219" y="72"/>
                  </a:lnTo>
                  <a:lnTo>
                    <a:pt x="178" y="0"/>
                  </a:lnTo>
                  <a:lnTo>
                    <a:pt x="0" y="0"/>
                  </a:lnTo>
                  <a:close/>
                </a:path>
              </a:pathLst>
            </a:custGeom>
            <a:solidFill>
              <a:srgbClr val="2E2E3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grpSp>
    </p:spTree>
    <p:extLst>
      <p:ext uri="{BB962C8B-B14F-4D97-AF65-F5344CB8AC3E}">
        <p14:creationId xmlns:p14="http://schemas.microsoft.com/office/powerpoint/2010/main" val="2768494794"/>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2448">
          <p15:clr>
            <a:srgbClr val="5ACBF0"/>
          </p15:clr>
        </p15:guide>
        <p15:guide id="3" pos="674">
          <p15:clr>
            <a:srgbClr val="5ACBF0"/>
          </p15:clr>
        </p15:guide>
        <p15:guide id="4" pos="3438">
          <p15:clr>
            <a:srgbClr val="5ACBF0"/>
          </p15:clr>
        </p15:guide>
        <p15:guide id="5" pos="3072">
          <p15:clr>
            <a:srgbClr val="5ACBF0"/>
          </p15:clr>
        </p15:guide>
        <p15:guide id="6" pos="386">
          <p15:clr>
            <a:srgbClr val="5ACBF0"/>
          </p15:clr>
        </p15:guide>
        <p15:guide id="7" orient="horz" pos="3680">
          <p15:clr>
            <a:srgbClr val="5ACBF0"/>
          </p15:clr>
        </p15:guide>
        <p15:guide id="8" orient="horz" pos="3992">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YP Title only">
    <p:spTree>
      <p:nvGrpSpPr>
        <p:cNvPr id="1" name=""/>
        <p:cNvGrpSpPr/>
        <p:nvPr/>
      </p:nvGrpSpPr>
      <p:grpSpPr>
        <a:xfrm>
          <a:off x="0" y="0"/>
          <a:ext cx="0" cy="0"/>
          <a:chOff x="0" y="0"/>
          <a:chExt cx="0" cy="0"/>
        </a:xfrm>
      </p:grpSpPr>
      <p:sp>
        <p:nvSpPr>
          <p:cNvPr id="3" name="Rectangle 2" hidden="1">
            <a:extLst>
              <a:ext uri="{FF2B5EF4-FFF2-40B4-BE49-F238E27FC236}">
                <a16:creationId xmlns:a16="http://schemas.microsoft.com/office/drawing/2014/main" id="{8AA3264E-CB34-4429-9275-D4DC18E9B1E0}"/>
              </a:ext>
            </a:extLst>
          </p:cNvPr>
          <p:cNvSpPr/>
          <p:nvPr userDrawn="1">
            <p:custDataLst>
              <p:tags r:id="rId1"/>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39468843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YP Title only with tracker">
    <p:spTree>
      <p:nvGrpSpPr>
        <p:cNvPr id="1" name=""/>
        <p:cNvGrpSpPr/>
        <p:nvPr/>
      </p:nvGrpSpPr>
      <p:grpSpPr>
        <a:xfrm>
          <a:off x="0" y="0"/>
          <a:ext cx="0" cy="0"/>
          <a:chOff x="0" y="0"/>
          <a:chExt cx="0" cy="0"/>
        </a:xfrm>
      </p:grpSpPr>
      <p:sp>
        <p:nvSpPr>
          <p:cNvPr id="3" name="Rectangle 2" hidden="1">
            <a:extLst>
              <a:ext uri="{FF2B5EF4-FFF2-40B4-BE49-F238E27FC236}">
                <a16:creationId xmlns:a16="http://schemas.microsoft.com/office/drawing/2014/main" id="{8AA3264E-CB34-4429-9275-D4DC18E9B1E0}"/>
              </a:ext>
            </a:extLst>
          </p:cNvPr>
          <p:cNvSpPr/>
          <p:nvPr userDrawn="1">
            <p:custDataLst>
              <p:tags r:id="rId1"/>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E280EE2A-EFA5-4EAC-AE92-2E0D2BA02C40}"/>
              </a:ext>
            </a:extLst>
          </p:cNvPr>
          <p:cNvCxnSpPr/>
          <p:nvPr userDrawn="1"/>
        </p:nvCxnSpPr>
        <p:spPr>
          <a:xfrm>
            <a:off x="9525202" y="124522"/>
            <a:ext cx="0" cy="777240"/>
          </a:xfrm>
          <a:prstGeom prst="line">
            <a:avLst/>
          </a:prstGeom>
          <a:noFill/>
          <a:ln w="19050" cap="flat" cmpd="sng" algn="ctr">
            <a:solidFill>
              <a:srgbClr val="1A9AFA"/>
            </a:solidFill>
            <a:prstDash val="solid"/>
            <a:round/>
            <a:headEnd type="none" w="med" len="med"/>
            <a:tailEnd type="none" w="med" len="med"/>
          </a:ln>
          <a:effectLst/>
        </p:spPr>
      </p:cxn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9" y="269600"/>
            <a:ext cx="8848406"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23865420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YP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65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x-none" sz="1199">
                <a:solidFill>
                  <a:srgbClr val="828290"/>
                </a:solidFill>
                <a:latin typeface="EYInterstate Light" panose="02000506000000020004" pitchFamily="2" charset="0"/>
              </a:rPr>
              <a:t>Escrito por</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5" y="6216807"/>
            <a:ext cx="3089275" cy="180000"/>
          </a:xfrm>
        </p:spPr>
        <p:txBody>
          <a:bodyPr/>
          <a:lstStyle>
            <a:lvl1pPr marL="0" indent="0">
              <a:buNone/>
              <a:defRPr sz="1199">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401965820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x-none" sz="1199">
                <a:solidFill>
                  <a:srgbClr val="828290"/>
                </a:solidFill>
                <a:latin typeface="EYInterstate Light" panose="02000506000000020004" pitchFamily="2" charset="0"/>
              </a:rPr>
              <a:t>Escrito por</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5" y="6216807"/>
            <a:ext cx="3089275" cy="180000"/>
          </a:xfrm>
        </p:spPr>
        <p:txBody>
          <a:bodyPr/>
          <a:lstStyle>
            <a:lvl1pPr marL="0" indent="0">
              <a:buNone/>
              <a:defRPr sz="1199">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51054409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4"/>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7"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36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911"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2327740311"/>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4"/>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7" y="876060"/>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645795680"/>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lvl1pPr>
              <a:defRPr/>
            </a:lvl1pPr>
          </a:lstStyle>
          <a:p>
            <a:r>
              <a:rPr lang="en-US"/>
              <a:t>February 2023</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0490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r>
              <a:rPr lang="en-US"/>
              <a:t>February 2023</a:t>
            </a:r>
            <a:endParaRPr lang="en-IN"/>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534576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9" y="294200"/>
            <a:ext cx="10978515"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3968635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1"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9" y="2311401"/>
            <a:ext cx="3580117"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4" y="2311403"/>
            <a:ext cx="3580117"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4" y="4236721"/>
            <a:ext cx="3580117"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9"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064924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1" y="2"/>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3" y="1137923"/>
            <a:ext cx="2768600"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5699163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US"/>
              <a:t>February 2023</a:t>
            </a:r>
            <a:endParaRPr lang="en-IN"/>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a:xfrm>
            <a:off x="4556126" y="6561447"/>
            <a:ext cx="3086100" cy="180000"/>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415914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646615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329134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x-none"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1" y="2526765"/>
            <a:ext cx="5292000"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1" y="4632765"/>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1" y="4971442"/>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29298132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6" y="2060235"/>
            <a:ext cx="5292000"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6" y="5506678"/>
            <a:ext cx="5292000"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6" y="5818717"/>
            <a:ext cx="5292000"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2" y="979789"/>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x-none" sz="11194">
                <a:solidFill>
                  <a:schemeClr val="tx2"/>
                </a:solidFill>
                <a:latin typeface="Georgia" panose="02040502050405020303" pitchFamily="18" charset="0"/>
              </a:rPr>
              <a:t>" </a:t>
            </a:r>
          </a:p>
        </p:txBody>
      </p:sp>
    </p:spTree>
    <p:extLst>
      <p:ext uri="{BB962C8B-B14F-4D97-AF65-F5344CB8AC3E}">
        <p14:creationId xmlns:p14="http://schemas.microsoft.com/office/powerpoint/2010/main" val="11238591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6" y="2578743"/>
            <a:ext cx="4537959"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6" y="3840384"/>
            <a:ext cx="4537959" cy="1055708"/>
          </a:xfrm>
        </p:spPr>
        <p:txBody>
          <a:bodyPr/>
          <a:lstStyle>
            <a:lvl1pPr marL="0" indent="0">
              <a:buNone/>
              <a:defRPr sz="1599"/>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409996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2"/>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2" y="3813288"/>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2" y="4055931"/>
            <a:ext cx="3089275"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8" y="3578084"/>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2"/>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994398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oleObject" Target="../embeddings/oleObject2.bin"/><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tags" Target="../tags/tag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vmlDrawing" Target="../drawings/vmlDrawing2.v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theme" Target="../theme/theme2.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83.xml"/><Relationship Id="rId7" Type="http://schemas.openxmlformats.org/officeDocument/2006/relationships/tags" Target="../tags/tag4.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vmlDrawing" Target="../drawings/vmlDrawing3.vml"/><Relationship Id="rId5" Type="http://schemas.openxmlformats.org/officeDocument/2006/relationships/theme" Target="../theme/theme3.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openxmlformats.org/officeDocument/2006/relationships/vmlDrawing" Target="../drawings/vmlDrawing4.v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theme" Target="../theme/theme4.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image" Target="../media/image1.emf"/><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oleObject" Target="../embeddings/oleObject4.bin"/><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tags" Target="../tags/tag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34" Type="http://schemas.openxmlformats.org/officeDocument/2006/relationships/oleObject" Target="../embeddings/oleObject5.bin"/><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tags" Target="../tags/tag10.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vmlDrawing" Target="../drawings/vmlDrawing5.v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theme" Target="../theme/theme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34" Type="http://schemas.openxmlformats.org/officeDocument/2006/relationships/oleObject" Target="../embeddings/oleObject6.bin"/><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33" Type="http://schemas.openxmlformats.org/officeDocument/2006/relationships/tags" Target="../tags/tag11.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slideLayout" Target="../slideLayouts/slideLayout175.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32" Type="http://schemas.openxmlformats.org/officeDocument/2006/relationships/vmlDrawing" Target="../drawings/vmlDrawing6.v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theme" Target="../theme/theme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slideLayout" Target="../slideLayouts/slideLayout176.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1C10F6-E776-4FA5-86FA-714ADCE127FC}"/>
              </a:ext>
            </a:extLst>
          </p:cNvPr>
          <p:cNvGraphicFramePr>
            <a:graphicFrameLocks noChangeAspect="1"/>
          </p:cNvGraphicFramePr>
          <p:nvPr userDrawn="1">
            <p:custDataLst>
              <p:tags r:id="rId53"/>
            </p:custDataLst>
            <p:extLst>
              <p:ext uri="{D42A27DB-BD31-4B8C-83A1-F6EECF244321}">
                <p14:modId xmlns:p14="http://schemas.microsoft.com/office/powerpoint/2010/main" val="3739097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54" imgW="415" imgH="416" progId="TCLayout.ActiveDocument.1">
                  <p:embed/>
                </p:oleObj>
              </mc:Choice>
              <mc:Fallback>
                <p:oleObj name="think-cell Slide" r:id="rId54" imgW="415" imgH="416" progId="TCLayout.ActiveDocument.1">
                  <p:embed/>
                  <p:pic>
                    <p:nvPicPr>
                      <p:cNvPr id="5" name="Object 4" hidden="1">
                        <a:extLst>
                          <a:ext uri="{FF2B5EF4-FFF2-40B4-BE49-F238E27FC236}">
                            <a16:creationId xmlns:a16="http://schemas.microsoft.com/office/drawing/2014/main" id="{661C10F6-E776-4FA5-86FA-714ADCE127FC}"/>
                          </a:ext>
                        </a:extLst>
                      </p:cNvPr>
                      <p:cNvPicPr/>
                      <p:nvPr/>
                    </p:nvPicPr>
                    <p:blipFill>
                      <a:blip r:embed="rId5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endParaRPr lang="en-US"/>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87" r:id="rId1"/>
    <p:sldLayoutId id="2147483890" r:id="rId2"/>
    <p:sldLayoutId id="2147483825" r:id="rId3"/>
    <p:sldLayoutId id="2147483826" r:id="rId4"/>
    <p:sldLayoutId id="2147483827" r:id="rId5"/>
    <p:sldLayoutId id="2147483875" r:id="rId6"/>
    <p:sldLayoutId id="2147483873" r:id="rId7"/>
    <p:sldLayoutId id="2147483872" r:id="rId8"/>
    <p:sldLayoutId id="2147483828" r:id="rId9"/>
    <p:sldLayoutId id="2147483877" r:id="rId10"/>
    <p:sldLayoutId id="2147483876" r:id="rId11"/>
    <p:sldLayoutId id="2147483871" r:id="rId12"/>
    <p:sldLayoutId id="2147483829" r:id="rId13"/>
    <p:sldLayoutId id="2147483923" r:id="rId14"/>
    <p:sldLayoutId id="2147483921"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74" r:id="rId25"/>
    <p:sldLayoutId id="2147483839" r:id="rId26"/>
    <p:sldLayoutId id="2147483925" r:id="rId27"/>
    <p:sldLayoutId id="2147483926" r:id="rId28"/>
    <p:sldLayoutId id="2147483840"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DC9FFB0-6A54-4CDD-9823-255C8A19AF6B}"/>
              </a:ext>
            </a:extLst>
          </p:cNvPr>
          <p:cNvGraphicFramePr>
            <a:graphicFrameLocks noChangeAspect="1"/>
          </p:cNvGraphicFramePr>
          <p:nvPr userDrawn="1">
            <p:custDataLst>
              <p:tags r:id="rId33"/>
            </p:custDataLst>
            <p:extLst>
              <p:ext uri="{D42A27DB-BD31-4B8C-83A1-F6EECF244321}">
                <p14:modId xmlns:p14="http://schemas.microsoft.com/office/powerpoint/2010/main" val="2780949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34" imgW="415" imgH="416" progId="TCLayout.ActiveDocument.1">
                  <p:embed/>
                </p:oleObj>
              </mc:Choice>
              <mc:Fallback>
                <p:oleObj name="think-cell Slide" r:id="rId34" imgW="415" imgH="416" progId="TCLayout.ActiveDocument.1">
                  <p:embed/>
                  <p:pic>
                    <p:nvPicPr>
                      <p:cNvPr id="5" name="Object 4" hidden="1">
                        <a:extLst>
                          <a:ext uri="{FF2B5EF4-FFF2-40B4-BE49-F238E27FC236}">
                            <a16:creationId xmlns:a16="http://schemas.microsoft.com/office/drawing/2014/main" id="{EDC9FFB0-6A54-4CDD-9823-255C8A19AF6B}"/>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D1F2AC-4E13-4F80-AE5E-45145DFFDF5E}"/>
              </a:ext>
            </a:extLst>
          </p:cNvPr>
          <p:cNvGraphicFramePr>
            <a:graphicFrameLocks noChangeAspect="1"/>
          </p:cNvGraphicFramePr>
          <p:nvPr userDrawn="1">
            <p:custDataLst>
              <p:tags r:id="rId7"/>
            </p:custDataLst>
            <p:extLst>
              <p:ext uri="{D42A27DB-BD31-4B8C-83A1-F6EECF244321}">
                <p14:modId xmlns:p14="http://schemas.microsoft.com/office/powerpoint/2010/main" val="2806456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9" imgW="415" imgH="416" progId="TCLayout.ActiveDocument.1">
                  <p:embed/>
                </p:oleObj>
              </mc:Choice>
              <mc:Fallback>
                <p:oleObj name="think-cell Slide" r:id="rId9" imgW="415" imgH="416" progId="TCLayout.ActiveDocument.1">
                  <p:embed/>
                  <p:pic>
                    <p:nvPicPr>
                      <p:cNvPr id="5" name="Object 4" hidden="1">
                        <a:extLst>
                          <a:ext uri="{FF2B5EF4-FFF2-40B4-BE49-F238E27FC236}">
                            <a16:creationId xmlns:a16="http://schemas.microsoft.com/office/drawing/2014/main" id="{A0D1F2AC-4E13-4F80-AE5E-45145DFFDF5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F8F37F-E738-4C14-B7B6-CAB9C13BEEEC}"/>
              </a:ext>
            </a:extLst>
          </p:cNvPr>
          <p:cNvSpPr/>
          <p:nvPr userDrawn="1">
            <p:custDataLst>
              <p:tags r:id="rId8"/>
            </p:custDataLst>
          </p:nvPr>
        </p:nvSpPr>
        <p:spPr>
          <a:xfrm>
            <a:off x="0" y="0"/>
            <a:ext cx="158750" cy="15875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919" y="2696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18" name="TextBox 17">
            <a:extLst>
              <a:ext uri="{FF2B5EF4-FFF2-40B4-BE49-F238E27FC236}">
                <a16:creationId xmlns:a16="http://schemas.microsoft.com/office/drawing/2014/main" id="{84F0543D-5895-4F15-9AD6-423DC79B212B}"/>
              </a:ext>
            </a:extLst>
          </p:cNvPr>
          <p:cNvSpPr txBox="1"/>
          <p:nvPr userDrawn="1"/>
        </p:nvSpPr>
        <p:spPr>
          <a:xfrm>
            <a:off x="9841222" y="6565114"/>
            <a:ext cx="395942" cy="123111"/>
          </a:xfrm>
          <a:prstGeom prst="rect">
            <a:avLst/>
          </a:prstGeom>
          <a:noFill/>
        </p:spPr>
        <p:txBody>
          <a:bodyPr wrap="none" lIns="0" tIns="0" rIns="0" bIns="0" rtlCol="0" anchor="b">
            <a:spAutoFit/>
          </a:bodyPr>
          <a:lstStyle/>
          <a:p>
            <a:pPr marL="0" marR="0" indent="0" algn="l" defTabSz="913943" rtl="0" eaLnBrk="1" fontAlgn="auto" latinLnBrk="0" hangingPunct="1">
              <a:lnSpc>
                <a:spcPct val="100000"/>
              </a:lnSpc>
              <a:spcBef>
                <a:spcPts val="0"/>
              </a:spcBef>
              <a:spcAft>
                <a:spcPts val="0"/>
              </a:spcAft>
              <a:buClrTx/>
              <a:buSzTx/>
              <a:buFontTx/>
              <a:buNone/>
              <a:tabLst/>
              <a:defRPr/>
            </a:pPr>
            <a:r>
              <a:rPr lang="x-none" sz="800">
                <a:solidFill>
                  <a:schemeClr val="bg1"/>
                </a:solidFill>
                <a:latin typeface="+mn-lt"/>
                <a:sym typeface="Arial" panose="020B0604020202020204" pitchFamily="34" charset="0"/>
              </a:rPr>
              <a:t>Página </a:t>
            </a:r>
            <a:fld id="{9AE4D82F-B047-469B-AC52-A46321747EAF}" type="slidenum">
              <a:rPr lang="en-GB" sz="800" smtClean="0">
                <a:solidFill>
                  <a:schemeClr val="bg1"/>
                </a:solidFill>
                <a:latin typeface="+mn-lt"/>
                <a:sym typeface="Arial" panose="020B0604020202020204" pitchFamily="34" charset="0"/>
              </a:rPr>
              <a:pPr marL="0" marR="0" indent="0" algn="l" defTabSz="913943" rtl="0" eaLnBrk="1" fontAlgn="auto" latinLnBrk="0" hangingPunct="1">
                <a:lnSpc>
                  <a:spcPct val="100000"/>
                </a:lnSpc>
                <a:spcBef>
                  <a:spcPts val="0"/>
                </a:spcBef>
                <a:spcAft>
                  <a:spcPts val="0"/>
                </a:spcAft>
                <a:buClrTx/>
                <a:buSzTx/>
                <a:buFontTx/>
                <a:buNone/>
                <a:tabLst/>
                <a:defRPr/>
              </a:pPr>
              <a:t>‹#›</a:t>
            </a:fld>
            <a:endParaRPr lang="en-GB" sz="800">
              <a:solidFill>
                <a:schemeClr val="bg1"/>
              </a:solidFill>
              <a:latin typeface="+mn-lt"/>
              <a:sym typeface="Arial" panose="020B0604020202020204" pitchFamily="34" charset="0"/>
            </a:endParaRPr>
          </a:p>
        </p:txBody>
      </p:sp>
      <p:grpSp>
        <p:nvGrpSpPr>
          <p:cNvPr id="19" name="Group 18">
            <a:extLst>
              <a:ext uri="{FF2B5EF4-FFF2-40B4-BE49-F238E27FC236}">
                <a16:creationId xmlns:a16="http://schemas.microsoft.com/office/drawing/2014/main" id="{E5FF8F2A-9422-420C-B50E-588E96C8CB1E}"/>
              </a:ext>
            </a:extLst>
          </p:cNvPr>
          <p:cNvGrpSpPr>
            <a:grpSpLocks noChangeAspect="1"/>
          </p:cNvGrpSpPr>
          <p:nvPr userDrawn="1"/>
        </p:nvGrpSpPr>
        <p:grpSpPr>
          <a:xfrm>
            <a:off x="10630248" y="6359354"/>
            <a:ext cx="955612" cy="308551"/>
            <a:chOff x="2703513" y="2332038"/>
            <a:chExt cx="6784975" cy="2190751"/>
          </a:xfrm>
        </p:grpSpPr>
        <p:sp>
          <p:nvSpPr>
            <p:cNvPr id="20" name="Freeform 115">
              <a:extLst>
                <a:ext uri="{FF2B5EF4-FFF2-40B4-BE49-F238E27FC236}">
                  <a16:creationId xmlns:a16="http://schemas.microsoft.com/office/drawing/2014/main" id="{5C20A05E-7CB6-4514-8190-653E999CC8A1}"/>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1" name="Freeform 116">
              <a:extLst>
                <a:ext uri="{FF2B5EF4-FFF2-40B4-BE49-F238E27FC236}">
                  <a16:creationId xmlns:a16="http://schemas.microsoft.com/office/drawing/2014/main" id="{2906F4E8-7C8C-492D-AE92-6123472DE42E}"/>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2" name="Freeform 117">
              <a:extLst>
                <a:ext uri="{FF2B5EF4-FFF2-40B4-BE49-F238E27FC236}">
                  <a16:creationId xmlns:a16="http://schemas.microsoft.com/office/drawing/2014/main" id="{175B30B7-5A53-4168-BFBE-6E4E12C1753D}"/>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3" name="Freeform 118">
              <a:extLst>
                <a:ext uri="{FF2B5EF4-FFF2-40B4-BE49-F238E27FC236}">
                  <a16:creationId xmlns:a16="http://schemas.microsoft.com/office/drawing/2014/main" id="{135215D0-9FE7-4759-B4E4-4F1CF36CDC9E}"/>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4" name="Freeform 119">
              <a:extLst>
                <a:ext uri="{FF2B5EF4-FFF2-40B4-BE49-F238E27FC236}">
                  <a16:creationId xmlns:a16="http://schemas.microsoft.com/office/drawing/2014/main" id="{3901A9A3-4170-4947-A531-DCC49C48A627}"/>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7" name="Freeform 120">
              <a:extLst>
                <a:ext uri="{FF2B5EF4-FFF2-40B4-BE49-F238E27FC236}">
                  <a16:creationId xmlns:a16="http://schemas.microsoft.com/office/drawing/2014/main" id="{392675B7-2FAB-4097-BCB9-AE9398EE666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8" name="Freeform 121">
              <a:extLst>
                <a:ext uri="{FF2B5EF4-FFF2-40B4-BE49-F238E27FC236}">
                  <a16:creationId xmlns:a16="http://schemas.microsoft.com/office/drawing/2014/main" id="{12E2F172-F143-4692-B4D7-15077F32B972}"/>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9" name="Freeform 122">
              <a:extLst>
                <a:ext uri="{FF2B5EF4-FFF2-40B4-BE49-F238E27FC236}">
                  <a16:creationId xmlns:a16="http://schemas.microsoft.com/office/drawing/2014/main" id="{9C1166C9-6345-4EA6-96F2-A65CC247626C}"/>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0" name="Freeform 123">
              <a:extLst>
                <a:ext uri="{FF2B5EF4-FFF2-40B4-BE49-F238E27FC236}">
                  <a16:creationId xmlns:a16="http://schemas.microsoft.com/office/drawing/2014/main" id="{F6D0CFF4-3F25-4B8F-ADCB-12637DACA36E}"/>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1" name="Freeform 124">
              <a:extLst>
                <a:ext uri="{FF2B5EF4-FFF2-40B4-BE49-F238E27FC236}">
                  <a16:creationId xmlns:a16="http://schemas.microsoft.com/office/drawing/2014/main" id="{9932F642-1E35-48EC-B6C4-B38B0CA08E95}"/>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2" name="Freeform 125">
              <a:extLst>
                <a:ext uri="{FF2B5EF4-FFF2-40B4-BE49-F238E27FC236}">
                  <a16:creationId xmlns:a16="http://schemas.microsoft.com/office/drawing/2014/main" id="{D5D95FF1-6143-4F5E-A9CE-4E0A96033573}"/>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grpSp>
      <p:sp>
        <p:nvSpPr>
          <p:cNvPr id="3" name="Text Placeholder 2"/>
          <p:cNvSpPr>
            <a:spLocks noGrp="1"/>
          </p:cNvSpPr>
          <p:nvPr>
            <p:ph type="body" idx="1"/>
          </p:nvPr>
        </p:nvSpPr>
        <p:spPr>
          <a:xfrm>
            <a:off x="609919" y="1327149"/>
            <a:ext cx="10978515" cy="981166"/>
          </a:xfrm>
          <a:prstGeom prst="rect">
            <a:avLst/>
          </a:prstGeom>
        </p:spPr>
        <p:txBody>
          <a:bodyPr vert="horz"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uterGrid" hidden="1">
            <a:extLst>
              <a:ext uri="{FF2B5EF4-FFF2-40B4-BE49-F238E27FC236}">
                <a16:creationId xmlns:a16="http://schemas.microsoft.com/office/drawing/2014/main" id="{497C0834-4F27-4726-9D1B-7289BEDDACB5}"/>
              </a:ext>
            </a:extLst>
          </p:cNvPr>
          <p:cNvSpPr/>
          <p:nvPr userDrawn="1"/>
        </p:nvSpPr>
        <p:spPr>
          <a:xfrm>
            <a:off x="610236" y="1327150"/>
            <a:ext cx="10985719" cy="4797425"/>
          </a:xfrm>
          <a:prstGeom prst="rect">
            <a:avLst/>
          </a:prstGeom>
          <a:solidFill>
            <a:schemeClr val="accent6">
              <a:alpha val="0"/>
            </a:schemeClr>
          </a:solid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US" sz="1100">
              <a:solidFill>
                <a:schemeClr val="bg1"/>
              </a:solidFill>
            </a:endParaRPr>
          </a:p>
        </p:txBody>
      </p:sp>
    </p:spTree>
    <p:extLst>
      <p:ext uri="{BB962C8B-B14F-4D97-AF65-F5344CB8AC3E}">
        <p14:creationId xmlns:p14="http://schemas.microsoft.com/office/powerpoint/2010/main" val="3162443092"/>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Lst>
  <p:hf hdr="0" ftr="0"/>
  <p:txStyles>
    <p:titleStyle>
      <a:lvl1pPr algn="l" defTabSz="913943" rtl="0" eaLnBrk="1" latinLnBrk="0" hangingPunct="1">
        <a:lnSpc>
          <a:spcPct val="90000"/>
        </a:lnSpc>
        <a:spcBef>
          <a:spcPct val="0"/>
        </a:spcBef>
        <a:buNone/>
        <a:defRPr sz="2199" b="0" kern="1200">
          <a:solidFill>
            <a:schemeClr val="bg1"/>
          </a:solidFill>
          <a:latin typeface="+mn-lt"/>
          <a:ea typeface="+mj-ea"/>
          <a:cs typeface="Arial" pitchFamily="34" charset="0"/>
          <a:sym typeface="Arial" panose="020B0604020202020204" pitchFamily="34" charset="0"/>
        </a:defRPr>
      </a:lvl1pPr>
    </p:titleStyle>
    <p:body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099" kern="1200">
          <a:solidFill>
            <a:schemeClr val="tx1"/>
          </a:solidFill>
          <a:latin typeface="+mn-lt"/>
          <a:ea typeface="+mn-ea"/>
          <a:cs typeface="+mn-cs"/>
        </a:defRPr>
      </a:lvl1pPr>
      <a:lvl2pPr marL="456971" algn="l" defTabSz="913943" rtl="0" eaLnBrk="1" latinLnBrk="0" hangingPunct="1">
        <a:defRPr sz="1099" kern="1200">
          <a:solidFill>
            <a:schemeClr val="tx1"/>
          </a:solidFill>
          <a:latin typeface="+mn-lt"/>
          <a:ea typeface="+mn-ea"/>
          <a:cs typeface="+mn-cs"/>
        </a:defRPr>
      </a:lvl2pPr>
      <a:lvl3pPr marL="913943" algn="l" defTabSz="913943" rtl="0" eaLnBrk="1" latinLnBrk="0" hangingPunct="1">
        <a:defRPr sz="1099" kern="1200">
          <a:solidFill>
            <a:schemeClr val="tx1"/>
          </a:solidFill>
          <a:latin typeface="+mn-lt"/>
          <a:ea typeface="+mn-ea"/>
          <a:cs typeface="+mn-cs"/>
        </a:defRPr>
      </a:lvl3pPr>
      <a:lvl4pPr marL="1370914" algn="l" defTabSz="913943" rtl="0" eaLnBrk="1" latinLnBrk="0" hangingPunct="1">
        <a:defRPr sz="1099" kern="1200">
          <a:solidFill>
            <a:schemeClr val="tx1"/>
          </a:solidFill>
          <a:latin typeface="+mn-lt"/>
          <a:ea typeface="+mn-ea"/>
          <a:cs typeface="+mn-cs"/>
        </a:defRPr>
      </a:lvl4pPr>
      <a:lvl5pPr marL="1827886" algn="l" defTabSz="913943" rtl="0" eaLnBrk="1" latinLnBrk="0" hangingPunct="1">
        <a:defRPr sz="1099" kern="1200">
          <a:solidFill>
            <a:schemeClr val="tx1"/>
          </a:solidFill>
          <a:latin typeface="+mn-lt"/>
          <a:ea typeface="+mn-ea"/>
          <a:cs typeface="+mn-cs"/>
        </a:defRPr>
      </a:lvl5pPr>
      <a:lvl6pPr marL="2284857" algn="l" defTabSz="913943" rtl="0" eaLnBrk="1" latinLnBrk="0" hangingPunct="1">
        <a:defRPr sz="1099" kern="1200">
          <a:solidFill>
            <a:schemeClr val="tx1"/>
          </a:solidFill>
          <a:latin typeface="+mn-lt"/>
          <a:ea typeface="+mn-ea"/>
          <a:cs typeface="+mn-cs"/>
        </a:defRPr>
      </a:lvl6pPr>
      <a:lvl7pPr marL="2741828" algn="l" defTabSz="913943" rtl="0" eaLnBrk="1" latinLnBrk="0" hangingPunct="1">
        <a:defRPr sz="1099" kern="1200">
          <a:solidFill>
            <a:schemeClr val="tx1"/>
          </a:solidFill>
          <a:latin typeface="+mn-lt"/>
          <a:ea typeface="+mn-ea"/>
          <a:cs typeface="+mn-cs"/>
        </a:defRPr>
      </a:lvl7pPr>
      <a:lvl8pPr marL="3198800" algn="l" defTabSz="913943" rtl="0" eaLnBrk="1" latinLnBrk="0" hangingPunct="1">
        <a:defRPr sz="1099" kern="1200">
          <a:solidFill>
            <a:schemeClr val="tx1"/>
          </a:solidFill>
          <a:latin typeface="+mn-lt"/>
          <a:ea typeface="+mn-ea"/>
          <a:cs typeface="+mn-cs"/>
        </a:defRPr>
      </a:lvl8pPr>
      <a:lvl9pPr marL="3655771" algn="l" defTabSz="913943" rtl="0" eaLnBrk="1" latinLnBrk="0" hangingPunct="1">
        <a:defRPr sz="10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p15:clr>
            <a:srgbClr val="F26B43"/>
          </p15:clr>
        </p15:guide>
        <p15:guide id="2" pos="7294">
          <p15:clr>
            <a:srgbClr val="F26B43"/>
          </p15:clr>
        </p15:guide>
        <p15:guide id="3" orient="horz" pos="711">
          <p15:clr>
            <a:srgbClr val="F26B43"/>
          </p15:clr>
        </p15:guide>
        <p15:guide id="4" orient="horz" pos="38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08DAC7C-4857-4FA1-AFB4-6DA3517E6FFB}"/>
              </a:ext>
            </a:extLst>
          </p:cNvPr>
          <p:cNvGraphicFramePr>
            <a:graphicFrameLocks noChangeAspect="1"/>
          </p:cNvGraphicFramePr>
          <p:nvPr userDrawn="1">
            <p:custDataLst>
              <p:tags r:id="rId35"/>
            </p:custDataLst>
            <p:extLst>
              <p:ext uri="{D42A27DB-BD31-4B8C-83A1-F6EECF244321}">
                <p14:modId xmlns:p14="http://schemas.microsoft.com/office/powerpoint/2010/main" val="3452511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36" imgW="415" imgH="416" progId="TCLayout.ActiveDocument.1">
                  <p:embed/>
                </p:oleObj>
              </mc:Choice>
              <mc:Fallback>
                <p:oleObj name="think-cell Slide" r:id="rId36" imgW="415" imgH="416" progId="TCLayout.ActiveDocument.1">
                  <p:embed/>
                  <p:pic>
                    <p:nvPicPr>
                      <p:cNvPr id="5" name="Object 4" hidden="1">
                        <a:extLst>
                          <a:ext uri="{FF2B5EF4-FFF2-40B4-BE49-F238E27FC236}">
                            <a16:creationId xmlns:a16="http://schemas.microsoft.com/office/drawing/2014/main" id="{E08DAC7C-4857-4FA1-AFB4-6DA3517E6FFB}"/>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9"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6"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07498298"/>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 id="2147484012" r:id="rId22"/>
    <p:sldLayoutId id="2147484013" r:id="rId23"/>
    <p:sldLayoutId id="2147484014" r:id="rId24"/>
    <p:sldLayoutId id="2147484015" r:id="rId25"/>
    <p:sldLayoutId id="2147484016" r:id="rId26"/>
    <p:sldLayoutId id="2147484017" r:id="rId27"/>
    <p:sldLayoutId id="2147484018" r:id="rId28"/>
    <p:sldLayoutId id="2147484019" r:id="rId29"/>
    <p:sldLayoutId id="2147484020" r:id="rId30"/>
    <p:sldLayoutId id="2147484021" r:id="rId31"/>
    <p:sldLayoutId id="2147484087" r:id="rId32"/>
  </p:sldLayoutIdLst>
  <p:hf hdr="0" ft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1162440-68E0-4B55-BEF5-13C997A8CBC2}"/>
              </a:ext>
            </a:extLst>
          </p:cNvPr>
          <p:cNvGraphicFramePr>
            <a:graphicFrameLocks noChangeAspect="1"/>
          </p:cNvGraphicFramePr>
          <p:nvPr userDrawn="1">
            <p:custDataLst>
              <p:tags r:id="rId33"/>
            </p:custDataLst>
            <p:extLst>
              <p:ext uri="{D42A27DB-BD31-4B8C-83A1-F6EECF244321}">
                <p14:modId xmlns:p14="http://schemas.microsoft.com/office/powerpoint/2010/main" val="3977983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34" imgW="415" imgH="416" progId="TCLayout.ActiveDocument.1">
                  <p:embed/>
                </p:oleObj>
              </mc:Choice>
              <mc:Fallback>
                <p:oleObj name="think-cell Slide" r:id="rId34" imgW="415" imgH="416" progId="TCLayout.ActiveDocument.1">
                  <p:embed/>
                  <p:pic>
                    <p:nvPicPr>
                      <p:cNvPr id="5" name="Object 4" hidden="1">
                        <a:extLst>
                          <a:ext uri="{FF2B5EF4-FFF2-40B4-BE49-F238E27FC236}">
                            <a16:creationId xmlns:a16="http://schemas.microsoft.com/office/drawing/2014/main" id="{11162440-68E0-4B55-BEF5-13C997A8CBC2}"/>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9"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6"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
        <p:nvSpPr>
          <p:cNvPr id="13" name="Footer Placeholder 4">
            <a:extLst>
              <a:ext uri="{FF2B5EF4-FFF2-40B4-BE49-F238E27FC236}">
                <a16:creationId xmlns:a16="http://schemas.microsoft.com/office/drawing/2014/main" id="{D09D5576-BB1D-45E1-92D5-718933563110}"/>
              </a:ext>
            </a:extLst>
          </p:cNvPr>
          <p:cNvSpPr txBox="1">
            <a:spLocks/>
          </p:cNvSpPr>
          <p:nvPr userDrawn="1"/>
        </p:nvSpPr>
        <p:spPr>
          <a:xfrm>
            <a:off x="4556126" y="60108"/>
            <a:ext cx="3086100" cy="180000"/>
          </a:xfrm>
          <a:prstGeom prst="rect">
            <a:avLst/>
          </a:prstGeom>
        </p:spPr>
        <p:txBody>
          <a:bodyPr/>
          <a:lstStyle>
            <a:defPPr>
              <a:defRPr lang="en-US"/>
            </a:defPPr>
            <a:lvl1pPr marL="0" algn="ctr" defTabSz="914400" rtl="0" eaLnBrk="1" latinLnBrk="0" hangingPunct="1">
              <a:defRPr lang="en-US"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99">
                <a:solidFill>
                  <a:srgbClr val="FF0000"/>
                </a:solidFill>
              </a:rPr>
              <a:t>DRAFT</a:t>
            </a:r>
            <a:endParaRPr lang="x-none" sz="1199">
              <a:solidFill>
                <a:srgbClr val="FF0000"/>
              </a:solidFill>
            </a:endParaRPr>
          </a:p>
        </p:txBody>
      </p:sp>
    </p:spTree>
    <p:extLst>
      <p:ext uri="{BB962C8B-B14F-4D97-AF65-F5344CB8AC3E}">
        <p14:creationId xmlns:p14="http://schemas.microsoft.com/office/powerpoint/2010/main" val="407498298"/>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38" r:id="rId15"/>
    <p:sldLayoutId id="2147484039" r:id="rId16"/>
    <p:sldLayoutId id="2147484040" r:id="rId17"/>
    <p:sldLayoutId id="2147484041" r:id="rId18"/>
    <p:sldLayoutId id="2147484042" r:id="rId19"/>
    <p:sldLayoutId id="2147484043" r:id="rId20"/>
    <p:sldLayoutId id="2147484044" r:id="rId21"/>
    <p:sldLayoutId id="2147484045" r:id="rId22"/>
    <p:sldLayoutId id="2147484046" r:id="rId23"/>
    <p:sldLayoutId id="2147484047" r:id="rId24"/>
    <p:sldLayoutId id="2147484048" r:id="rId25"/>
    <p:sldLayoutId id="2147484049" r:id="rId26"/>
    <p:sldLayoutId id="2147484050" r:id="rId27"/>
    <p:sldLayoutId id="2147484051" r:id="rId28"/>
    <p:sldLayoutId id="2147484052" r:id="rId29"/>
    <p:sldLayoutId id="2147484053" r:id="rId30"/>
  </p:sldLayoutIdLst>
  <p:hf hdr="0" ft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FF829A-08C6-4C27-8031-8D20EB0FFD10}"/>
              </a:ext>
            </a:extLst>
          </p:cNvPr>
          <p:cNvGraphicFramePr>
            <a:graphicFrameLocks noChangeAspect="1"/>
          </p:cNvGraphicFramePr>
          <p:nvPr userDrawn="1">
            <p:custDataLst>
              <p:tags r:id="rId33"/>
            </p:custDataLst>
            <p:extLst>
              <p:ext uri="{D42A27DB-BD31-4B8C-83A1-F6EECF244321}">
                <p14:modId xmlns:p14="http://schemas.microsoft.com/office/powerpoint/2010/main" val="685357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34" imgW="415" imgH="416" progId="TCLayout.ActiveDocument.1">
                  <p:embed/>
                </p:oleObj>
              </mc:Choice>
              <mc:Fallback>
                <p:oleObj name="think-cell Slide" r:id="rId34" imgW="415" imgH="416" progId="TCLayout.ActiveDocument.1">
                  <p:embed/>
                  <p:pic>
                    <p:nvPicPr>
                      <p:cNvPr id="5" name="Object 4" hidden="1">
                        <a:extLst>
                          <a:ext uri="{FF2B5EF4-FFF2-40B4-BE49-F238E27FC236}">
                            <a16:creationId xmlns:a16="http://schemas.microsoft.com/office/drawing/2014/main" id="{2CFF829A-08C6-4C27-8031-8D20EB0FFD10}"/>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9"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6"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
        <p:nvSpPr>
          <p:cNvPr id="13" name="Footer Placeholder 4">
            <a:extLst>
              <a:ext uri="{FF2B5EF4-FFF2-40B4-BE49-F238E27FC236}">
                <a16:creationId xmlns:a16="http://schemas.microsoft.com/office/drawing/2014/main" id="{D09D5576-BB1D-45E1-92D5-718933563110}"/>
              </a:ext>
            </a:extLst>
          </p:cNvPr>
          <p:cNvSpPr txBox="1">
            <a:spLocks/>
          </p:cNvSpPr>
          <p:nvPr userDrawn="1"/>
        </p:nvSpPr>
        <p:spPr>
          <a:xfrm>
            <a:off x="4556126" y="60108"/>
            <a:ext cx="3086100" cy="180000"/>
          </a:xfrm>
          <a:prstGeom prst="rect">
            <a:avLst/>
          </a:prstGeom>
        </p:spPr>
        <p:txBody>
          <a:bodyPr/>
          <a:lstStyle>
            <a:defPPr>
              <a:defRPr lang="en-US"/>
            </a:defPPr>
            <a:lvl1pPr marL="0" algn="ctr" defTabSz="914400" rtl="0" eaLnBrk="1" latinLnBrk="0" hangingPunct="1">
              <a:defRPr lang="en-US"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99">
                <a:solidFill>
                  <a:srgbClr val="FF0000"/>
                </a:solidFill>
              </a:rPr>
              <a:t>DRAFT</a:t>
            </a:r>
            <a:endParaRPr lang="x-none" sz="1199">
              <a:solidFill>
                <a:srgbClr val="FF0000"/>
              </a:solidFill>
            </a:endParaRPr>
          </a:p>
        </p:txBody>
      </p:sp>
    </p:spTree>
    <p:extLst>
      <p:ext uri="{BB962C8B-B14F-4D97-AF65-F5344CB8AC3E}">
        <p14:creationId xmlns:p14="http://schemas.microsoft.com/office/powerpoint/2010/main" val="407498298"/>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 id="2147484078" r:id="rId23"/>
    <p:sldLayoutId id="2147484079" r:id="rId24"/>
    <p:sldLayoutId id="2147484080" r:id="rId25"/>
    <p:sldLayoutId id="2147484081" r:id="rId26"/>
    <p:sldLayoutId id="2147484082" r:id="rId27"/>
    <p:sldLayoutId id="2147484083" r:id="rId28"/>
    <p:sldLayoutId id="2147484084" r:id="rId29"/>
    <p:sldLayoutId id="2147484085" r:id="rId30"/>
  </p:sldLayoutIdLst>
  <p:hf hdr="0" ft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5.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31.xml"/><Relationship Id="rId7" Type="http://schemas.openxmlformats.org/officeDocument/2006/relationships/notesSlide" Target="../notesSlides/notesSlide10.xml"/><Relationship Id="rId2" Type="http://schemas.openxmlformats.org/officeDocument/2006/relationships/tags" Target="../tags/tag30.xml"/><Relationship Id="rId1" Type="http://schemas.openxmlformats.org/officeDocument/2006/relationships/vmlDrawing" Target="../drawings/vmlDrawing11.vml"/><Relationship Id="rId6" Type="http://schemas.openxmlformats.org/officeDocument/2006/relationships/slideLayout" Target="../slideLayouts/slideLayout89.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2" Type="http://schemas.openxmlformats.org/officeDocument/2006/relationships/tags" Target="../tags/tag13.xml"/><Relationship Id="rId16" Type="http://schemas.openxmlformats.org/officeDocument/2006/relationships/notesSlide" Target="../notesSlides/notesSlide5.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slideLayout" Target="../slideLayouts/slideLayout102.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tags" Target="../tags/tag26.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tags" Target="../tags/tag27.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tags" Target="../tags/tag2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tags" Target="../tags/tag2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p:txBody>
          <a:bodyPr vert="horz">
            <a:normAutofit/>
          </a:bodyPr>
          <a:lstStyle/>
          <a:p>
            <a:r>
              <a:rPr lang="x-none" sz="2800"/>
              <a:t>Consultor de datos independiente DESE – BPS</a:t>
            </a:r>
            <a:endParaRPr lang="en-GB" sz="2800">
              <a:solidFill>
                <a:srgbClr val="2E2E38"/>
              </a:solidFill>
            </a:endParaRPr>
          </a:p>
        </p:txBody>
      </p:sp>
      <p:sp>
        <p:nvSpPr>
          <p:cNvPr id="17" name="Subtitle 2"/>
          <p:cNvSpPr>
            <a:spLocks noGrp="1"/>
          </p:cNvSpPr>
          <p:nvPr>
            <p:ph type="subTitle" idx="1"/>
          </p:nvPr>
        </p:nvSpPr>
        <p:spPr/>
        <p:txBody>
          <a:bodyPr>
            <a:normAutofit/>
          </a:bodyPr>
          <a:lstStyle/>
          <a:p>
            <a:r>
              <a:rPr lang="en-US" sz="1599" b="1" dirty="0" err="1"/>
              <a:t>Resumen</a:t>
            </a:r>
            <a:r>
              <a:rPr lang="en-US" sz="1599" b="1" dirty="0"/>
              <a:t> </a:t>
            </a:r>
            <a:r>
              <a:rPr lang="en-US" sz="1599" b="1" dirty="0" err="1"/>
              <a:t>ejecutivo</a:t>
            </a:r>
            <a:endParaRPr lang="x-none" sz="1599" b="1" dirty="0"/>
          </a:p>
          <a:p>
            <a:pPr lvl="1"/>
            <a:r>
              <a:rPr lang="x-none" dirty="0">
                <a:solidFill>
                  <a:srgbClr val="2E2E38"/>
                </a:solidFill>
                <a:latin typeface="EYInterstate" panose="02000503020000020004" pitchFamily="2" charset="0"/>
              </a:rPr>
              <a:t>Febrero de 2023</a:t>
            </a:r>
          </a:p>
        </p:txBody>
      </p:sp>
    </p:spTree>
    <p:extLst>
      <p:ext uri="{BB962C8B-B14F-4D97-AF65-F5344CB8AC3E}">
        <p14:creationId xmlns:p14="http://schemas.microsoft.com/office/powerpoint/2010/main" val="216860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3567A73-A9D0-46BA-AF1E-40F7B824579B}"/>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145756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Slide" r:id="rId8" imgW="415" imgH="416" progId="TCLayout.ActiveDocument.1">
                  <p:embed/>
                </p:oleObj>
              </mc:Choice>
              <mc:Fallback>
                <p:oleObj name="think-cell Slide" r:id="rId8" imgW="415" imgH="416" progId="TCLayout.ActiveDocument.1">
                  <p:embed/>
                  <p:pic>
                    <p:nvPicPr>
                      <p:cNvPr id="5" name="Object 4" hidden="1">
                        <a:extLst>
                          <a:ext uri="{FF2B5EF4-FFF2-40B4-BE49-F238E27FC236}">
                            <a16:creationId xmlns:a16="http://schemas.microsoft.com/office/drawing/2014/main" id="{53567A73-A9D0-46BA-AF1E-40F7B824579B}"/>
                          </a:ext>
                          <a:ext uri="{C183D7F6-B498-43B3-948B-1728B52AA6E4}">
                            <adec:decorative xmlns:adec="http://schemas.microsoft.com/office/drawing/2017/decorative" val="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39FEDE-4960-47DA-A0C4-E0BA5E8BDD48}"/>
              </a:ext>
            </a:extLst>
          </p:cNvPr>
          <p:cNvSpPr>
            <a:spLocks noGrp="1"/>
          </p:cNvSpPr>
          <p:nvPr>
            <p:ph type="title"/>
          </p:nvPr>
        </p:nvSpPr>
        <p:spPr/>
        <p:txBody>
          <a:bodyPr vert="horz"/>
          <a:lstStyle/>
          <a:p>
            <a:r>
              <a:rPr lang="x-none" dirty="0"/>
              <a:t>Resumen ejecutivo (</a:t>
            </a:r>
            <a:r>
              <a:rPr lang="en-US" dirty="0"/>
              <a:t>8</a:t>
            </a:r>
            <a:r>
              <a:rPr lang="x-none" dirty="0"/>
              <a:t>/</a:t>
            </a:r>
            <a:r>
              <a:rPr lang="en-US" dirty="0"/>
              <a:t>8</a:t>
            </a:r>
            <a:r>
              <a:rPr lang="x-none" dirty="0"/>
              <a:t>)</a:t>
            </a:r>
            <a:br>
              <a:rPr dirty="0"/>
            </a:br>
            <a:endParaRPr lang="de-DE" dirty="0"/>
          </a:p>
        </p:txBody>
      </p:sp>
      <p:grpSp>
        <p:nvGrpSpPr>
          <p:cNvPr id="7" name="title_LHTitle_6380412299518300642" descr="Data domain opportunities for improvement">
            <a:extLst>
              <a:ext uri="{FF2B5EF4-FFF2-40B4-BE49-F238E27FC236}">
                <a16:creationId xmlns:a16="http://schemas.microsoft.com/office/drawing/2014/main" id="{DB6A423F-861A-45C0-B170-C3AFA88258C4}"/>
              </a:ext>
            </a:extLst>
          </p:cNvPr>
          <p:cNvGrpSpPr/>
          <p:nvPr>
            <p:custDataLst>
              <p:tags r:id="rId3"/>
            </p:custDataLst>
          </p:nvPr>
        </p:nvGrpSpPr>
        <p:grpSpPr>
          <a:xfrm>
            <a:off x="4363790" y="1043287"/>
            <a:ext cx="3936148" cy="257369"/>
            <a:chOff x="2832361" y="2087941"/>
            <a:chExt cx="4001310" cy="257369"/>
          </a:xfrm>
        </p:grpSpPr>
        <p:sp>
          <p:nvSpPr>
            <p:cNvPr id="8" name="Arrow: Left-Right 7">
              <a:extLst>
                <a:ext uri="{FF2B5EF4-FFF2-40B4-BE49-F238E27FC236}">
                  <a16:creationId xmlns:a16="http://schemas.microsoft.com/office/drawing/2014/main" id="{CCC769F1-9B5D-44A2-8231-31D379B5F36C}"/>
                </a:ext>
              </a:extLst>
            </p:cNvPr>
            <p:cNvSpPr/>
            <p:nvPr/>
          </p:nvSpPr>
          <p:spPr>
            <a:xfrm>
              <a:off x="2832361" y="2087941"/>
              <a:ext cx="400131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pPr algn="ctr"/>
              <a:r>
                <a:rPr lang="x-none" sz="1200" b="1">
                  <a:solidFill>
                    <a:schemeClr val="bg1"/>
                  </a:solidFill>
                </a:rPr>
                <a:t>Oportunidades de mejora de los dominios de datos</a:t>
              </a:r>
              <a:endParaRPr lang="en-US" sz="1200">
                <a:solidFill>
                  <a:schemeClr val="bg1"/>
                </a:solidFill>
              </a:endParaRPr>
            </a:p>
          </p:txBody>
        </p:sp>
        <p:cxnSp>
          <p:nvCxnSpPr>
            <p:cNvPr id="9" name="Straight Connector 8">
              <a:extLst>
                <a:ext uri="{FF2B5EF4-FFF2-40B4-BE49-F238E27FC236}">
                  <a16:creationId xmlns:a16="http://schemas.microsoft.com/office/drawing/2014/main" id="{F7DFE9B7-A455-4E4E-ABA0-D3FCC03E8348}"/>
                </a:ext>
              </a:extLst>
            </p:cNvPr>
            <p:cNvCxnSpPr>
              <a:stCxn id="8" idx="4"/>
              <a:endCxn id="8" idx="6"/>
            </p:cNvCxnSpPr>
            <p:nvPr/>
          </p:nvCxnSpPr>
          <p:spPr>
            <a:xfrm>
              <a:off x="2832361" y="2345310"/>
              <a:ext cx="40013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10" name="Table 11">
            <a:extLst>
              <a:ext uri="{FF2B5EF4-FFF2-40B4-BE49-F238E27FC236}">
                <a16:creationId xmlns:a16="http://schemas.microsoft.com/office/drawing/2014/main" id="{789BC7C1-CA68-4C06-9A4F-7E6499AFD40C}"/>
              </a:ext>
            </a:extLst>
          </p:cNvPr>
          <p:cNvGraphicFramePr>
            <a:graphicFrameLocks/>
          </p:cNvGraphicFramePr>
          <p:nvPr>
            <p:extLst>
              <p:ext uri="{D42A27DB-BD31-4B8C-83A1-F6EECF244321}">
                <p14:modId xmlns:p14="http://schemas.microsoft.com/office/powerpoint/2010/main" val="628064007"/>
              </p:ext>
            </p:extLst>
          </p:nvPr>
        </p:nvGraphicFramePr>
        <p:xfrm>
          <a:off x="3064837" y="1464349"/>
          <a:ext cx="6068678" cy="4475382"/>
        </p:xfrm>
        <a:graphic>
          <a:graphicData uri="http://schemas.openxmlformats.org/drawingml/2006/table">
            <a:tbl>
              <a:tblPr firstRow="1" bandRow="1">
                <a:tableStyleId>{F2DE63D5-997A-4646-A377-4702673A728D}</a:tableStyleId>
              </a:tblPr>
              <a:tblGrid>
                <a:gridCol w="414963">
                  <a:extLst>
                    <a:ext uri="{9D8B030D-6E8A-4147-A177-3AD203B41FA5}">
                      <a16:colId xmlns:a16="http://schemas.microsoft.com/office/drawing/2014/main" val="215802128"/>
                    </a:ext>
                  </a:extLst>
                </a:gridCol>
                <a:gridCol w="3038249">
                  <a:extLst>
                    <a:ext uri="{9D8B030D-6E8A-4147-A177-3AD203B41FA5}">
                      <a16:colId xmlns:a16="http://schemas.microsoft.com/office/drawing/2014/main" val="433030060"/>
                    </a:ext>
                  </a:extLst>
                </a:gridCol>
                <a:gridCol w="1307733">
                  <a:extLst>
                    <a:ext uri="{9D8B030D-6E8A-4147-A177-3AD203B41FA5}">
                      <a16:colId xmlns:a16="http://schemas.microsoft.com/office/drawing/2014/main" val="2418484499"/>
                    </a:ext>
                  </a:extLst>
                </a:gridCol>
                <a:gridCol w="1307733">
                  <a:extLst>
                    <a:ext uri="{9D8B030D-6E8A-4147-A177-3AD203B41FA5}">
                      <a16:colId xmlns:a16="http://schemas.microsoft.com/office/drawing/2014/main" val="504256504"/>
                    </a:ext>
                  </a:extLst>
                </a:gridCol>
              </a:tblGrid>
              <a:tr h="593244">
                <a:tc>
                  <a:txBody>
                    <a:bodyPr/>
                    <a:lstStyle/>
                    <a:p>
                      <a:pPr algn="ctr"/>
                      <a:r>
                        <a:rPr lang="x-none" sz="1200">
                          <a:solidFill>
                            <a:schemeClr val="tx1"/>
                          </a:solidFill>
                          <a:latin typeface="+mj-lt"/>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lang="x-none" sz="1200" b="1" kern="1200">
                          <a:solidFill>
                            <a:schemeClr val="tx1"/>
                          </a:solidFill>
                          <a:latin typeface="+mn-lt"/>
                          <a:ea typeface="+mn-ea"/>
                          <a:cs typeface="+mn-cs"/>
                        </a:rPr>
                        <a:t>Dominio de datos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x-none" sz="1200">
                          <a:solidFill>
                            <a:schemeClr val="tx1"/>
                          </a:solidFill>
                          <a:latin typeface="+mj-lt"/>
                        </a:rPr>
                        <a:t>Oportunidades totales identificadas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x-none" sz="1200" dirty="0">
                          <a:solidFill>
                            <a:schemeClr val="tx1"/>
                          </a:solidFill>
                          <a:latin typeface="+mj-lt"/>
                        </a:rPr>
                        <a:t>Número de página</a:t>
                      </a:r>
                      <a:r>
                        <a:rPr lang="en-US" sz="1200" dirty="0">
                          <a:solidFill>
                            <a:schemeClr val="tx1"/>
                          </a:solidFill>
                          <a:latin typeface="+mj-lt"/>
                        </a:rPr>
                        <a:t> </a:t>
                      </a:r>
                      <a:r>
                        <a:rPr lang="en-US" sz="1200" dirty="0" err="1">
                          <a:solidFill>
                            <a:schemeClr val="tx1"/>
                          </a:solidFill>
                          <a:latin typeface="+mj-lt"/>
                        </a:rPr>
                        <a:t>en</a:t>
                      </a:r>
                      <a:r>
                        <a:rPr lang="en-US" sz="1200" dirty="0">
                          <a:solidFill>
                            <a:schemeClr val="tx1"/>
                          </a:solidFill>
                          <a:latin typeface="+mj-lt"/>
                        </a:rPr>
                        <a:t> </a:t>
                      </a:r>
                      <a:r>
                        <a:rPr lang="en-US" sz="1200" dirty="0" err="1">
                          <a:solidFill>
                            <a:schemeClr val="tx1"/>
                          </a:solidFill>
                          <a:latin typeface="+mj-lt"/>
                        </a:rPr>
                        <a:t>el</a:t>
                      </a:r>
                      <a:r>
                        <a:rPr lang="en-US" sz="1200" dirty="0">
                          <a:solidFill>
                            <a:schemeClr val="tx1"/>
                          </a:solidFill>
                          <a:latin typeface="+mj-lt"/>
                        </a:rPr>
                        <a:t> </a:t>
                      </a:r>
                      <a:r>
                        <a:rPr lang="en-US" sz="1200" dirty="0" err="1">
                          <a:solidFill>
                            <a:schemeClr val="tx1"/>
                          </a:solidFill>
                          <a:latin typeface="+mj-lt"/>
                        </a:rPr>
                        <a:t>informe</a:t>
                      </a:r>
                      <a:r>
                        <a:rPr lang="en-US" sz="1200" dirty="0">
                          <a:solidFill>
                            <a:schemeClr val="tx1"/>
                          </a:solidFill>
                          <a:latin typeface="+mj-lt"/>
                        </a:rPr>
                        <a:t> final</a:t>
                      </a:r>
                      <a:endParaRPr lang="x-none" sz="1200" dirty="0">
                        <a:solidFill>
                          <a:schemeClr val="tx1"/>
                        </a:solidFill>
                        <a:latin typeface="+mj-lt"/>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extLst>
                  <a:ext uri="{0D108BD9-81ED-4DB2-BD59-A6C34878D82A}">
                    <a16:rowId xmlns:a16="http://schemas.microsoft.com/office/drawing/2014/main" val="3853419591"/>
                  </a:ext>
                </a:extLst>
              </a:tr>
              <a:tr h="417458">
                <a:tc>
                  <a:txBody>
                    <a:bodyPr/>
                    <a:lstStyle/>
                    <a:p>
                      <a:pPr algn="ctr"/>
                      <a:r>
                        <a:rPr lang="x-none" sz="1100" b="1">
                          <a:solidFill>
                            <a:schemeClr val="tx1"/>
                          </a:solidFill>
                          <a:latin typeface="+mj-lt"/>
                        </a:rPr>
                        <a:t>1a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x-none" sz="1200">
                          <a:solidFill>
                            <a:schemeClr val="bg1"/>
                          </a:solidFill>
                          <a:latin typeface="+mj-lt"/>
                        </a:rPr>
                        <a:t>Participación en programas para estudiantes (Educación especial)</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x-none" sz="1200" b="0" kern="1200" noProof="0">
                          <a:solidFill>
                            <a:schemeClr val="bg1"/>
                          </a:solidFill>
                          <a:latin typeface="+mj-lt"/>
                          <a:ea typeface="+mn-ea"/>
                          <a:cs typeface="+mn-cs"/>
                        </a:rPr>
                        <a:t>8</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x-none" sz="1200" b="0" i="0" u="none" strike="noStrike" kern="1200" cap="none" spc="0" normalizeH="0" baseline="0" noProof="0" dirty="0">
                          <a:ln>
                            <a:noFill/>
                          </a:ln>
                          <a:solidFill>
                            <a:schemeClr val="bg1"/>
                          </a:solidFill>
                          <a:effectLst/>
                          <a:uLnTx/>
                          <a:uFillTx/>
                          <a:latin typeface="EYInterstate Light"/>
                          <a:ea typeface="+mn-ea"/>
                          <a:cs typeface="+mn-cs"/>
                        </a:rPr>
                        <a:t>33</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8333450"/>
                  </a:ext>
                </a:extLst>
              </a:tr>
              <a:tr h="417458">
                <a:tc>
                  <a:txBody>
                    <a:bodyPr/>
                    <a:lstStyle/>
                    <a:p>
                      <a:pPr algn="ctr"/>
                      <a:r>
                        <a:rPr lang="x-none" sz="1100" b="1">
                          <a:solidFill>
                            <a:schemeClr val="tx1"/>
                          </a:solidFill>
                          <a:latin typeface="+mj-lt"/>
                        </a:rPr>
                        <a:t>1b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x-none" sz="1200">
                          <a:solidFill>
                            <a:schemeClr val="bg1"/>
                          </a:solidFill>
                          <a:latin typeface="+mj-lt"/>
                        </a:rPr>
                        <a:t>Participación en programas para estudiantes (Estudiantes de Inglés)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x-none" sz="1200" b="0" kern="1200" noProof="0">
                          <a:solidFill>
                            <a:schemeClr val="bg1"/>
                          </a:solidFill>
                          <a:latin typeface="+mj-lt"/>
                          <a:ea typeface="+mn-ea"/>
                          <a:cs typeface="+mn-cs"/>
                        </a:rPr>
                        <a:t>3</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x-none" sz="1200" b="0" i="0" u="none" strike="noStrike" kern="1200" cap="none" spc="0" normalizeH="0" baseline="0" noProof="0" dirty="0">
                          <a:ln>
                            <a:noFill/>
                          </a:ln>
                          <a:solidFill>
                            <a:schemeClr val="bg1"/>
                          </a:solidFill>
                          <a:effectLst/>
                          <a:uLnTx/>
                          <a:uFillTx/>
                          <a:latin typeface="EYInterstate Light"/>
                          <a:ea typeface="+mn-ea"/>
                          <a:cs typeface="+mn-cs"/>
                        </a:rPr>
                        <a:t>36</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4839227"/>
                  </a:ext>
                </a:extLst>
              </a:tr>
              <a:tr h="417458">
                <a:tc>
                  <a:txBody>
                    <a:bodyPr/>
                    <a:lstStyle/>
                    <a:p>
                      <a:pPr marL="0" algn="ctr" defTabSz="914400" rtl="0" eaLnBrk="1" latinLnBrk="0" hangingPunct="1"/>
                      <a:r>
                        <a:rPr lang="x-none" sz="1100" b="1" kern="1200">
                          <a:solidFill>
                            <a:schemeClr val="tx1"/>
                          </a:solidFill>
                          <a:latin typeface="+mj-lt"/>
                          <a:ea typeface="+mn-ea"/>
                          <a:cs typeface="+mn-cs"/>
                        </a:rPr>
                        <a:t>2a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x-none" sz="1200">
                          <a:solidFill>
                            <a:schemeClr val="bg1"/>
                          </a:solidFill>
                          <a:latin typeface="+mj-lt"/>
                        </a:rPr>
                        <a:t>Inscripción y egreso de estudiantes (inscripción) </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x-none" sz="1200" b="0" kern="1200">
                          <a:solidFill>
                            <a:schemeClr val="bg1">
                              <a:lumMod val="50000"/>
                            </a:schemeClr>
                          </a:solidFill>
                          <a:latin typeface="+mj-lt"/>
                          <a:ea typeface="+mn-ea"/>
                          <a:cs typeface="+mn-cs"/>
                        </a:rPr>
                        <a:t>2</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x-none" sz="1200" b="0" i="0" u="none" strike="noStrike" kern="1200" cap="none" spc="0" normalizeH="0" baseline="0" noProof="0" dirty="0">
                          <a:ln>
                            <a:noFill/>
                          </a:ln>
                          <a:solidFill>
                            <a:schemeClr val="bg1"/>
                          </a:solidFill>
                          <a:effectLst/>
                          <a:uLnTx/>
                          <a:uFillTx/>
                          <a:latin typeface="EYInterstate Light"/>
                          <a:ea typeface="+mn-ea"/>
                          <a:cs typeface="+mn-cs"/>
                        </a:rPr>
                        <a:t>39</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480109"/>
                  </a:ext>
                </a:extLst>
              </a:tr>
              <a:tr h="417458">
                <a:tc>
                  <a:txBody>
                    <a:bodyPr/>
                    <a:lstStyle/>
                    <a:p>
                      <a:pPr marL="0" algn="ctr" defTabSz="914400" rtl="0" eaLnBrk="1" latinLnBrk="0" hangingPunct="1"/>
                      <a:r>
                        <a:rPr lang="x-none" sz="1100" b="1" kern="1200">
                          <a:solidFill>
                            <a:schemeClr val="tx1"/>
                          </a:solidFill>
                          <a:latin typeface="+mj-lt"/>
                          <a:ea typeface="+mn-ea"/>
                          <a:cs typeface="+mn-cs"/>
                        </a:rPr>
                        <a:t>2b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x-none" sz="1200">
                          <a:solidFill>
                            <a:schemeClr val="bg1"/>
                          </a:solidFill>
                          <a:latin typeface="+mj-lt"/>
                        </a:rPr>
                        <a:t>Inscripción y egreso de estudiantes (bajas)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defTabSz="914400" rtl="0" eaLnBrk="1" latinLnBrk="0" hangingPunct="1">
                        <a:buClrTx/>
                        <a:buSzPct val="75000"/>
                        <a:buFont typeface="Wingdings 3" panose="05040102010807070707" pitchFamily="18" charset="2"/>
                        <a:buNone/>
                      </a:pPr>
                      <a:r>
                        <a:rPr lang="x-none" sz="1200" b="0" kern="1200">
                          <a:solidFill>
                            <a:schemeClr val="bg1">
                              <a:lumMod val="50000"/>
                            </a:schemeClr>
                          </a:solidFill>
                          <a:latin typeface="+mj-lt"/>
                          <a:ea typeface="+mn-ea"/>
                          <a:cs typeface="+mn-cs"/>
                        </a:rPr>
                        <a:t>13</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x-none" sz="1200" b="0" i="0" u="none" strike="noStrike" kern="1200" cap="none" spc="0" normalizeH="0" baseline="0" noProof="0" dirty="0">
                          <a:ln>
                            <a:noFill/>
                          </a:ln>
                          <a:solidFill>
                            <a:schemeClr val="bg1"/>
                          </a:solidFill>
                          <a:effectLst/>
                          <a:uLnTx/>
                          <a:uFillTx/>
                          <a:latin typeface="EYInterstate Light"/>
                          <a:ea typeface="+mn-ea"/>
                          <a:cs typeface="+mn-cs"/>
                        </a:rPr>
                        <a:t>40</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8930633"/>
                  </a:ext>
                </a:extLst>
              </a:tr>
              <a:tr h="417458">
                <a:tc>
                  <a:txBody>
                    <a:bodyPr/>
                    <a:lstStyle/>
                    <a:p>
                      <a:pPr marL="0" algn="ctr" defTabSz="914400" rtl="0" eaLnBrk="1" latinLnBrk="0" hangingPunct="1"/>
                      <a:r>
                        <a:rPr lang="x-none" sz="1100" b="1" kern="1200">
                          <a:solidFill>
                            <a:schemeClr val="tx1"/>
                          </a:solidFill>
                          <a:latin typeface="+mj-lt"/>
                          <a:ea typeface="+mn-ea"/>
                          <a:cs typeface="+mn-cs"/>
                        </a:rPr>
                        <a:t>3</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1E783A"/>
                    </a:solidFill>
                  </a:tcPr>
                </a:tc>
                <a:tc>
                  <a:txBody>
                    <a:bodyPr/>
                    <a:lstStyle/>
                    <a:p>
                      <a:r>
                        <a:rPr lang="x-none" sz="1200">
                          <a:solidFill>
                            <a:schemeClr val="bg1"/>
                          </a:solidFill>
                          <a:latin typeface="+mj-lt"/>
                        </a:rPr>
                        <a:t>Sanciones disciplinarias a los estudiantes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x-none" sz="1200" b="0" kern="1200">
                          <a:solidFill>
                            <a:schemeClr val="bg1"/>
                          </a:solidFill>
                          <a:latin typeface="+mj-lt"/>
                          <a:ea typeface="+mn-ea"/>
                          <a:cs typeface="+mn-cs"/>
                        </a:rPr>
                        <a:t>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x-none" sz="1200" b="0" i="0" u="none" strike="noStrike" kern="1200" cap="none" spc="0" normalizeH="0" baseline="0" noProof="0" dirty="0">
                          <a:ln>
                            <a:noFill/>
                          </a:ln>
                          <a:solidFill>
                            <a:schemeClr val="bg1"/>
                          </a:solidFill>
                          <a:effectLst/>
                          <a:uLnTx/>
                          <a:uFillTx/>
                          <a:latin typeface="EYInterstate Light"/>
                          <a:ea typeface="+mn-ea"/>
                          <a:cs typeface="+mn-cs"/>
                        </a:rPr>
                        <a:t>44</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93595"/>
                  </a:ext>
                </a:extLst>
              </a:tr>
              <a:tr h="417458">
                <a:tc>
                  <a:txBody>
                    <a:bodyPr/>
                    <a:lstStyle/>
                    <a:p>
                      <a:pPr marL="0" algn="ctr" defTabSz="914400" rtl="0" eaLnBrk="1" latinLnBrk="0" hangingPunct="1"/>
                      <a:r>
                        <a:rPr lang="x-none" sz="1100" b="1" kern="1200">
                          <a:solidFill>
                            <a:schemeClr val="bg1"/>
                          </a:solidFill>
                          <a:latin typeface="+mj-lt"/>
                          <a:ea typeface="+mn-ea"/>
                          <a:cs typeface="+mn-cs"/>
                        </a:rPr>
                        <a:t>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8021"/>
                    </a:solidFill>
                  </a:tcPr>
                </a:tc>
                <a:tc>
                  <a:txBody>
                    <a:bodyPr/>
                    <a:lstStyle/>
                    <a:p>
                      <a:r>
                        <a:rPr lang="en-IN" sz="1200" err="1">
                          <a:solidFill>
                            <a:schemeClr val="bg1"/>
                          </a:solidFill>
                          <a:latin typeface="+mj-lt"/>
                        </a:rPr>
                        <a:t>Restricciones</a:t>
                      </a:r>
                      <a:r>
                        <a:rPr lang="x-none" sz="1200">
                          <a:solidFill>
                            <a:schemeClr val="bg1"/>
                          </a:solidFill>
                          <a:latin typeface="+mj-lt"/>
                        </a:rPr>
                        <a:t> de los estudiantes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x-none" sz="1200" kern="1200">
                          <a:solidFill>
                            <a:schemeClr val="bg1"/>
                          </a:solidFill>
                          <a:effectLst/>
                          <a:latin typeface="+mj-lt"/>
                          <a:ea typeface="+mn-ea"/>
                          <a:cs typeface="+mn-cs"/>
                        </a:rPr>
                        <a:t>10</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x-none" sz="1200" b="0" i="0" u="none" strike="noStrike" kern="1200" cap="none" spc="0" normalizeH="0" baseline="0" noProof="0" dirty="0">
                          <a:ln>
                            <a:noFill/>
                          </a:ln>
                          <a:solidFill>
                            <a:schemeClr val="bg1"/>
                          </a:solidFill>
                          <a:effectLst/>
                          <a:uLnTx/>
                          <a:uFillTx/>
                          <a:latin typeface="EYInterstate Light"/>
                          <a:ea typeface="+mn-ea"/>
                          <a:cs typeface="+mn-cs"/>
                        </a:rPr>
                        <a:t>47</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119947"/>
                  </a:ext>
                </a:extLst>
              </a:tr>
              <a:tr h="417458">
                <a:tc>
                  <a:txBody>
                    <a:bodyPr/>
                    <a:lstStyle/>
                    <a:p>
                      <a:pPr marL="0" algn="ctr" defTabSz="914400" rtl="0" eaLnBrk="1" latinLnBrk="0" hangingPunct="1"/>
                      <a:r>
                        <a:rPr lang="x-none" sz="1100" b="1" kern="1200">
                          <a:solidFill>
                            <a:schemeClr val="tx1"/>
                          </a:solidFill>
                          <a:latin typeface="+mj-lt"/>
                          <a:ea typeface="+mn-ea"/>
                          <a:cs typeface="+mn-cs"/>
                        </a:rPr>
                        <a:t>5</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7E40E9"/>
                    </a:solidFill>
                  </a:tcPr>
                </a:tc>
                <a:tc>
                  <a:txBody>
                    <a:bodyPr/>
                    <a:lstStyle/>
                    <a:p>
                      <a:r>
                        <a:rPr lang="x-none" sz="1200">
                          <a:solidFill>
                            <a:schemeClr val="bg1"/>
                          </a:solidFill>
                          <a:latin typeface="+mj-lt"/>
                        </a:rPr>
                        <a:t>Funcionamiento puntual del autobús matutino </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x-none" sz="1200" b="0" kern="1200" noProof="0">
                          <a:solidFill>
                            <a:schemeClr val="bg1">
                              <a:lumMod val="50000"/>
                            </a:schemeClr>
                          </a:solidFill>
                          <a:latin typeface="+mj-lt"/>
                          <a:ea typeface="+mn-ea"/>
                          <a:cs typeface="+mn-cs"/>
                        </a:rPr>
                        <a:t>14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x-none" sz="1200" b="0" i="0" u="none" strike="noStrike" kern="1200" cap="none" spc="0" normalizeH="0" baseline="0" noProof="0" dirty="0">
                          <a:ln>
                            <a:noFill/>
                          </a:ln>
                          <a:solidFill>
                            <a:schemeClr val="bg1"/>
                          </a:solidFill>
                          <a:effectLst/>
                          <a:uLnTx/>
                          <a:uFillTx/>
                          <a:latin typeface="EYInterstate Light"/>
                          <a:ea typeface="+mn-ea"/>
                          <a:cs typeface="+mn-cs"/>
                        </a:rPr>
                        <a:t>50</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190573"/>
                  </a:ext>
                </a:extLst>
              </a:tr>
              <a:tr h="417458">
                <a:tc>
                  <a:txBody>
                    <a:bodyPr/>
                    <a:lstStyle/>
                    <a:p>
                      <a:pPr marL="0" algn="ctr" defTabSz="914400" rtl="0" eaLnBrk="1" latinLnBrk="0" hangingPunct="1"/>
                      <a:r>
                        <a:rPr lang="x-none" sz="1100" b="1" kern="1200">
                          <a:solidFill>
                            <a:schemeClr val="tx1"/>
                          </a:solidFill>
                          <a:latin typeface="+mj-lt"/>
                          <a:ea typeface="+mn-ea"/>
                          <a:cs typeface="+mn-cs"/>
                        </a:rPr>
                        <a:t>6</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r>
                        <a:rPr lang="x-none" sz="1200">
                          <a:solidFill>
                            <a:schemeClr val="bg1"/>
                          </a:solidFill>
                          <a:latin typeface="+mj-lt"/>
                        </a:rPr>
                        <a:t>Quejas de las familias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defTabSz="914400" rtl="0" eaLnBrk="1" latinLnBrk="0" hangingPunct="1">
                        <a:buClrTx/>
                        <a:buSzPct val="75000"/>
                        <a:buFont typeface="Wingdings 3" panose="05040102010807070707" pitchFamily="18" charset="2"/>
                        <a:buNone/>
                      </a:pPr>
                      <a:r>
                        <a:rPr lang="x-none" sz="1200" b="0" kern="1200">
                          <a:solidFill>
                            <a:schemeClr val="bg2"/>
                          </a:solidFill>
                          <a:latin typeface="+mj-lt"/>
                          <a:ea typeface="+mn-ea"/>
                          <a:cs typeface="+mn-cs"/>
                        </a:rPr>
                        <a:t>7</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x-none" sz="1200" b="0" i="0" u="none" strike="noStrike" kern="1200" cap="none" spc="0" normalizeH="0" baseline="0" noProof="0" dirty="0">
                          <a:ln>
                            <a:noFill/>
                          </a:ln>
                          <a:solidFill>
                            <a:schemeClr val="bg1"/>
                          </a:solidFill>
                          <a:effectLst/>
                          <a:uLnTx/>
                          <a:uFillTx/>
                          <a:latin typeface="EYInterstate Light"/>
                          <a:ea typeface="+mn-ea"/>
                          <a:cs typeface="+mn-cs"/>
                        </a:rPr>
                        <a:t>55</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608355"/>
                  </a:ext>
                </a:extLst>
              </a:tr>
              <a:tr h="417458">
                <a:tc>
                  <a:txBody>
                    <a:bodyPr/>
                    <a:lstStyle/>
                    <a:p>
                      <a:pPr marL="0" algn="ctr" defTabSz="914400" rtl="0" eaLnBrk="1" latinLnBrk="0" hangingPunct="1"/>
                      <a:r>
                        <a:rPr lang="x-none" sz="1100" b="1" kern="1200">
                          <a:solidFill>
                            <a:schemeClr val="bg1"/>
                          </a:solidFill>
                          <a:latin typeface="+mj-lt"/>
                          <a:ea typeface="+mn-ea"/>
                          <a:cs typeface="+mn-cs"/>
                        </a:rPr>
                        <a:t>7</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A766"/>
                    </a:solidFill>
                  </a:tcPr>
                </a:tc>
                <a:tc>
                  <a:txBody>
                    <a:bodyPr/>
                    <a:lstStyle/>
                    <a:p>
                      <a:r>
                        <a:rPr lang="x-none" sz="1200">
                          <a:solidFill>
                            <a:schemeClr val="bg1"/>
                          </a:solidFill>
                          <a:latin typeface="+mj-lt"/>
                        </a:rPr>
                        <a:t>Asignación de los estudiantes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defTabSz="914400" rtl="0" eaLnBrk="1" latinLnBrk="0" hangingPunct="1">
                        <a:buClrTx/>
                        <a:buSzPct val="75000"/>
                        <a:buFont typeface="Wingdings 3" panose="05040102010807070707" pitchFamily="18" charset="2"/>
                        <a:buNone/>
                      </a:pPr>
                      <a:r>
                        <a:rPr lang="x-none" sz="1200" b="0" kern="1200" spc="-30" baseline="0">
                          <a:solidFill>
                            <a:schemeClr val="bg2"/>
                          </a:solidFill>
                          <a:latin typeface="+mj-lt"/>
                          <a:ea typeface="+mn-ea"/>
                          <a:cs typeface="+mn-cs"/>
                        </a:rPr>
                        <a:t>No se evaluaron las oportunidades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x-none" sz="1200" b="0" i="0" u="none" strike="noStrike" kern="1200" cap="none" spc="0" normalizeH="0" baseline="0" noProof="0" dirty="0">
                          <a:ln>
                            <a:noFill/>
                          </a:ln>
                          <a:solidFill>
                            <a:schemeClr val="bg1"/>
                          </a:solidFill>
                          <a:effectLst/>
                          <a:uLnTx/>
                          <a:uFillTx/>
                          <a:latin typeface="EYInterstate Light"/>
                          <a:ea typeface="+mn-ea"/>
                          <a:cs typeface="+mn-cs"/>
                        </a:rPr>
                        <a:t>60</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197725"/>
                  </a:ext>
                </a:extLst>
              </a:tr>
            </a:tbl>
          </a:graphicData>
        </a:graphic>
      </p:graphicFrame>
      <p:sp>
        <p:nvSpPr>
          <p:cNvPr id="18" name="Text box_63808439026374256425">
            <a:extLst>
              <a:ext uri="{FF2B5EF4-FFF2-40B4-BE49-F238E27FC236}">
                <a16:creationId xmlns:a16="http://schemas.microsoft.com/office/drawing/2014/main" id="{CA60798F-1B5D-4431-8154-166CC1FE6418}"/>
              </a:ext>
            </a:extLst>
          </p:cNvPr>
          <p:cNvSpPr/>
          <p:nvPr>
            <p:custDataLst>
              <p:tags r:id="rId4"/>
            </p:custDataLst>
          </p:nvPr>
        </p:nvSpPr>
        <p:spPr>
          <a:xfrm>
            <a:off x="5903075" y="5984149"/>
            <a:ext cx="462178" cy="21544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x-none" sz="1400" b="1">
                <a:solidFill>
                  <a:schemeClr val="bg1"/>
                </a:solidFill>
              </a:rPr>
              <a:t>Total</a:t>
            </a:r>
            <a:r>
              <a:rPr lang="x-none" sz="1400">
                <a:solidFill>
                  <a:schemeClr val="bg1"/>
                </a:solidFill>
              </a:rPr>
              <a:t>:</a:t>
            </a:r>
          </a:p>
        </p:txBody>
      </p:sp>
      <p:sp>
        <p:nvSpPr>
          <p:cNvPr id="19" name="Text box_63808439026374256425">
            <a:extLst>
              <a:ext uri="{FF2B5EF4-FFF2-40B4-BE49-F238E27FC236}">
                <a16:creationId xmlns:a16="http://schemas.microsoft.com/office/drawing/2014/main" id="{FDBA6588-DE5B-4B0A-9799-AF50EA3B0739}"/>
              </a:ext>
            </a:extLst>
          </p:cNvPr>
          <p:cNvSpPr/>
          <p:nvPr>
            <p:custDataLst>
              <p:tags r:id="rId5"/>
            </p:custDataLst>
          </p:nvPr>
        </p:nvSpPr>
        <p:spPr>
          <a:xfrm>
            <a:off x="7083266" y="5984149"/>
            <a:ext cx="221214" cy="21544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x-none" sz="1400" b="1">
                <a:solidFill>
                  <a:schemeClr val="bg1"/>
                </a:solidFill>
              </a:rPr>
              <a:t>61</a:t>
            </a:r>
          </a:p>
        </p:txBody>
      </p:sp>
      <p:sp>
        <p:nvSpPr>
          <p:cNvPr id="14" name="TextBox 13">
            <a:extLst>
              <a:ext uri="{FF2B5EF4-FFF2-40B4-BE49-F238E27FC236}">
                <a16:creationId xmlns:a16="http://schemas.microsoft.com/office/drawing/2014/main" id="{2B503189-F486-4C88-8D31-C0FF031D436C}"/>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Elaborado exclusivamente para el Departamento de Educación Primaria y Secundaria de Massachusetts. Dependencia restringida. No constituye garantía ni asesoramiento legal. Consulte las limitaciones y </a:t>
            </a:r>
            <a:r>
              <a:rPr kumimoji="0" lang="en-US" sz="1000" b="0" i="1" u="none" strike="noStrike" kern="0" cap="none" spc="0" normalizeH="0" baseline="0" noProof="0" err="1">
                <a:ln>
                  <a:noFill/>
                </a:ln>
                <a:solidFill>
                  <a:srgbClr val="2E2E38"/>
                </a:solidFill>
                <a:effectLst/>
                <a:uLnTx/>
                <a:uFillTx/>
                <a:latin typeface="EYInterstate Light"/>
                <a:ea typeface="Calibri" panose="020F0502020204030204" pitchFamily="34" charset="0"/>
                <a:cs typeface="+mn-cs"/>
              </a:rPr>
              <a:t>restricciones</a:t>
            </a: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 en la página 2</a:t>
            </a:r>
            <a:r>
              <a:rPr kumimoji="0" lang="en-US"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a:t>
            </a:r>
            <a:endParaRPr kumimoji="0" lang="en-IN" sz="10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BEBB47CA-8F43-49AE-9EF1-1FA20EA61C90}"/>
              </a:ext>
            </a:extLst>
          </p:cNvPr>
          <p:cNvSpPr>
            <a:spLocks noGrp="1"/>
          </p:cNvSpPr>
          <p:nvPr>
            <p:ph type="dt" sz="half" idx="10"/>
          </p:nvPr>
        </p:nvSpPr>
        <p:spPr/>
        <p:txBody>
          <a:bodyPr/>
          <a:lstStyle/>
          <a:p>
            <a:r>
              <a:rPr lang="x-none"/>
              <a:t>Febrero de 2023</a:t>
            </a:r>
          </a:p>
        </p:txBody>
      </p:sp>
      <p:sp>
        <p:nvSpPr>
          <p:cNvPr id="6" name="Slide Number Placeholder 5">
            <a:extLst>
              <a:ext uri="{FF2B5EF4-FFF2-40B4-BE49-F238E27FC236}">
                <a16:creationId xmlns:a16="http://schemas.microsoft.com/office/drawing/2014/main" id="{AB631E5A-54D1-4520-82E8-2CD53E1573B7}"/>
              </a:ext>
            </a:extLst>
          </p:cNvPr>
          <p:cNvSpPr>
            <a:spLocks noGrp="1"/>
          </p:cNvSpPr>
          <p:nvPr>
            <p:ph type="sldNum" sz="quarter" idx="12"/>
          </p:nvPr>
        </p:nvSpPr>
        <p:spPr/>
        <p:txBody>
          <a:bodyPr/>
          <a:lstStyle/>
          <a:p>
            <a:r>
              <a:rPr lang="x-none"/>
              <a:t>Página </a:t>
            </a:r>
            <a:fld id="{F1BC30E3-FFE5-4B91-AA19-87A149EBB9EE}" type="slidenum">
              <a:rPr smtClean="0"/>
              <a:pPr/>
              <a:t>10</a:t>
            </a:fld>
            <a:endParaRPr/>
          </a:p>
        </p:txBody>
      </p:sp>
    </p:spTree>
    <p:extLst>
      <p:ext uri="{BB962C8B-B14F-4D97-AF65-F5344CB8AC3E}">
        <p14:creationId xmlns:p14="http://schemas.microsoft.com/office/powerpoint/2010/main" val="77809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2B2428-5DDE-491B-B88B-332B2CE97FD0}"/>
              </a:ext>
            </a:extLst>
          </p:cNvPr>
          <p:cNvSpPr txBox="1">
            <a:spLocks noGrp="1"/>
          </p:cNvSpPr>
          <p:nvPr>
            <p:ph type="title" idx="4294967295"/>
          </p:nvPr>
        </p:nvSpPr>
        <p:spPr>
          <a:xfrm>
            <a:off x="533992" y="1133476"/>
            <a:ext cx="4210287" cy="276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200" b="1" i="0" u="none" strike="noStrike" kern="0" cap="none" spc="0" normalizeH="0" baseline="0" noProof="0">
                <a:ln>
                  <a:noFill/>
                </a:ln>
                <a:solidFill>
                  <a:srgbClr val="FFE600"/>
                </a:solidFill>
                <a:effectLst/>
                <a:uLnTx/>
                <a:uFillTx/>
                <a:latin typeface="EYInterstate" panose="02000503020000020004" pitchFamily="2" charset="0"/>
                <a:ea typeface="Inter-Regular"/>
                <a:cs typeface="Inter-Regular"/>
                <a:sym typeface="Inter-Regular"/>
              </a:rPr>
              <a:t>EY</a:t>
            </a:r>
            <a:r>
              <a:rPr kumimoji="0" lang="en-US" sz="1200" b="1" i="0" u="none" strike="noStrike" kern="0" cap="none" spc="0" normalizeH="0" baseline="0" noProof="0">
                <a:ln>
                  <a:noFill/>
                </a:ln>
                <a:solidFill>
                  <a:srgbClr val="FFE600"/>
                </a:solidFill>
                <a:effectLst/>
                <a:uLnTx/>
                <a:uFillTx/>
                <a:latin typeface="EYInterstate" panose="02000503020000020004" pitchFamily="2" charset="0"/>
                <a:ea typeface="Inter-Regular"/>
                <a:cs typeface="Inter-Regular"/>
                <a:sym typeface="Inter-Regular"/>
              </a:rPr>
              <a:t> </a:t>
            </a:r>
            <a:r>
              <a:rPr kumimoji="0" lang="x-none" sz="1200" b="1" i="0" u="none" strike="noStrike" kern="0" cap="none" spc="0" normalizeH="0" baseline="0" noProof="0">
                <a:ln>
                  <a:noFill/>
                </a:ln>
                <a:solidFill>
                  <a:srgbClr val="FFE600"/>
                </a:solidFill>
                <a:effectLst/>
                <a:uLnTx/>
                <a:uFillTx/>
                <a:latin typeface="EYInterstate" panose="02000503020000020004" pitchFamily="2" charset="0"/>
                <a:ea typeface="Inter-Regular"/>
                <a:cs typeface="Inter-Regular"/>
                <a:sym typeface="Inter-Regular"/>
              </a:rPr>
              <a:t> </a:t>
            </a:r>
            <a:r>
              <a:rPr kumimoji="0" lang="x-none" sz="1200" b="0" i="0" u="none" strike="noStrike" kern="0" cap="none" spc="0" normalizeH="0" baseline="0" noProof="0">
                <a:ln>
                  <a:noFill/>
                </a:ln>
                <a:solidFill>
                  <a:srgbClr val="FFE600"/>
                </a:solidFill>
                <a:effectLst/>
                <a:uLnTx/>
                <a:uFillTx/>
                <a:latin typeface="EYInterstate" panose="02000503020000020004" pitchFamily="2" charset="0"/>
                <a:ea typeface="Inter-Regular"/>
                <a:cs typeface="Inter-Regular"/>
                <a:sym typeface="Inter-Regular"/>
              </a:rPr>
              <a:t>| Construyendo un mundo laboral mejor</a:t>
            </a:r>
            <a:endParaRPr kumimoji="0" lang="en-IN" sz="1200" b="0" i="0" u="none" strike="noStrike" kern="1200" cap="none" spc="0" normalizeH="0" baseline="0" noProof="0">
              <a:ln>
                <a:noFill/>
              </a:ln>
              <a:solidFill>
                <a:schemeClr val="tx1"/>
              </a:solidFill>
              <a:effectLst/>
              <a:uLnTx/>
              <a:uFillTx/>
              <a:latin typeface="+mn-lt"/>
              <a:ea typeface="+mn-ea"/>
              <a:cs typeface="+mn-cs"/>
            </a:endParaRPr>
          </a:p>
        </p:txBody>
      </p:sp>
      <p:sp>
        <p:nvSpPr>
          <p:cNvPr id="4" name="Google Shape;541;p21">
            <a:extLst>
              <a:ext uri="{FF2B5EF4-FFF2-40B4-BE49-F238E27FC236}">
                <a16:creationId xmlns:a16="http://schemas.microsoft.com/office/drawing/2014/main" id="{64B27F51-EE2F-4C90-8C3B-064FD399F3AD}"/>
              </a:ext>
            </a:extLst>
          </p:cNvPr>
          <p:cNvSpPr txBox="1">
            <a:spLocks/>
          </p:cNvSpPr>
          <p:nvPr/>
        </p:nvSpPr>
        <p:spPr>
          <a:xfrm>
            <a:off x="626340" y="1133474"/>
            <a:ext cx="4117939" cy="2560675"/>
          </a:xfrm>
          <a:prstGeom prst="rect">
            <a:avLst/>
          </a:prstGeom>
          <a:noFill/>
          <a:ln>
            <a:noFill/>
          </a:ln>
        </p:spPr>
        <p:txBody>
          <a:bodyPr spcFirstLastPara="1" wrap="square" lIns="0" tIns="36550" rIns="0" bIns="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IN" sz="1200" b="0" i="0" u="none" strike="noStrike" kern="0" cap="none" spc="0" normalizeH="0" baseline="0" noProof="0">
              <a:ln>
                <a:noFill/>
              </a:ln>
              <a:solidFill>
                <a:srgbClr val="FFE600"/>
              </a:solidFill>
              <a:effectLst/>
              <a:uLnTx/>
              <a:uFillTx/>
              <a:latin typeface="EYInterstate" panose="02000503020000020004" pitchFamily="2" charset="0"/>
              <a:ea typeface="Inter-Regular"/>
              <a:cs typeface="Inter-Regular"/>
              <a:sym typeface="Inter-Regular"/>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1100" b="0" i="0" u="none" strike="noStrike" kern="0" cap="none" spc="0" normalizeH="0" baseline="0" noProof="0">
                <a:ln>
                  <a:noFill/>
                </a:ln>
                <a:solidFill>
                  <a:srgbClr val="FFFFFF"/>
                </a:solidFill>
                <a:effectLst/>
                <a:uLnTx/>
                <a:uFillTx/>
                <a:latin typeface="EYInterstate" panose="02000503020000020004" pitchFamily="2" charset="0"/>
                <a:ea typeface="Inter-Regular"/>
                <a:cs typeface="Inter-Regular"/>
                <a:sym typeface="Inter-Regular"/>
              </a:rPr>
              <a:t>EY existe para construir un mundo laboral mejor, lo que ayuda a crear valor a largo plazo para los clientes, las personas y la sociedad, y genera confianza en los mercados de capitales.</a:t>
            </a:r>
            <a:endParaRPr kumimoji="0" lang="en-IN" sz="1100" b="0" i="0" u="none" strike="noStrike" kern="0" cap="none" spc="0" normalizeH="0" baseline="0" noProof="0">
              <a:ln>
                <a:noFill/>
              </a:ln>
              <a:solidFill>
                <a:srgbClr val="2E2E38"/>
              </a:solidFill>
              <a:effectLst/>
              <a:uLnTx/>
              <a:uFillTx/>
              <a:latin typeface="EYInterstate" panose="02000503020000020004" pitchFamily="2"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1100" b="0" i="0" u="none" strike="noStrike" kern="0" cap="none" spc="0" normalizeH="0" baseline="0" noProof="0">
                <a:ln>
                  <a:noFill/>
                </a:ln>
                <a:solidFill>
                  <a:srgbClr val="FFFFFF"/>
                </a:solidFill>
                <a:effectLst/>
                <a:uLnTx/>
                <a:uFillTx/>
                <a:latin typeface="EYInterstate" panose="02000503020000020004" pitchFamily="2" charset="0"/>
                <a:ea typeface="Inter-Regular"/>
                <a:cs typeface="Inter-Regular"/>
                <a:sym typeface="Inter-Regular"/>
              </a:rPr>
              <a:t>Gracias a los datos y la tecnología, los diversos equipos de </a:t>
            </a:r>
            <a:br>
              <a:rPr kumimoji="0" lang="en-US" sz="1100" b="0" i="0" u="none" strike="noStrike" kern="0" cap="none" spc="0" normalizeH="0" baseline="0" noProof="0">
                <a:ln>
                  <a:noFill/>
                </a:ln>
                <a:solidFill>
                  <a:srgbClr val="FFFFFF"/>
                </a:solidFill>
                <a:effectLst/>
                <a:uLnTx/>
                <a:uFillTx/>
                <a:latin typeface="EYInterstate" panose="02000503020000020004" pitchFamily="2" charset="0"/>
                <a:ea typeface="Inter-Regular"/>
                <a:cs typeface="Inter-Regular"/>
                <a:sym typeface="Inter-Regular"/>
              </a:rPr>
            </a:br>
            <a:r>
              <a:rPr kumimoji="0" lang="x-none" sz="1100" b="0" i="0" u="none" strike="noStrike" kern="0" cap="none" spc="0" normalizeH="0" baseline="0" noProof="0">
                <a:ln>
                  <a:noFill/>
                </a:ln>
                <a:solidFill>
                  <a:srgbClr val="FFFFFF"/>
                </a:solidFill>
                <a:effectLst/>
                <a:uLnTx/>
                <a:uFillTx/>
                <a:latin typeface="EYInterstate" panose="02000503020000020004" pitchFamily="2" charset="0"/>
                <a:ea typeface="Inter-Regular"/>
                <a:cs typeface="Inter-Regular"/>
                <a:sym typeface="Inter-Regular"/>
              </a:rPr>
              <a:t>EY en más de 150 países brindan confianza a través del aseguramiento y ayudan a los clientes a crecer, transformarse y operar.</a:t>
            </a:r>
            <a:endParaRPr kumimoji="0" lang="en-IN" sz="1100" b="0" i="0" u="none" strike="noStrike" kern="0" cap="none" spc="0" normalizeH="0" baseline="0" noProof="0">
              <a:ln>
                <a:noFill/>
              </a:ln>
              <a:solidFill>
                <a:srgbClr val="2E2E38"/>
              </a:solidFill>
              <a:effectLst/>
              <a:uLnTx/>
              <a:uFillTx/>
              <a:latin typeface="EYInterstate" panose="02000503020000020004" pitchFamily="2"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1100" b="0" i="0" u="none" strike="noStrike" kern="0" cap="none" spc="0" normalizeH="0" baseline="0" noProof="0">
                <a:ln>
                  <a:noFill/>
                </a:ln>
                <a:solidFill>
                  <a:srgbClr val="FFFFFF"/>
                </a:solidFill>
                <a:effectLst/>
                <a:uLnTx/>
                <a:uFillTx/>
                <a:latin typeface="EYInterstate" panose="02000503020000020004" pitchFamily="2" charset="0"/>
                <a:ea typeface="Inter-Regular"/>
                <a:cs typeface="Inter-Regular"/>
                <a:sym typeface="Inter-Regular"/>
              </a:rPr>
              <a:t>Al trabajar en las áreas de aseguramiento, consultoría, derecho, estrategia, impuestos y transacciones, los equipos </a:t>
            </a:r>
            <a:br>
              <a:rPr kumimoji="0" lang="en-US" sz="1100" b="0" i="0" u="none" strike="noStrike" kern="0" cap="none" spc="0" normalizeH="0" baseline="0" noProof="0">
                <a:ln>
                  <a:noFill/>
                </a:ln>
                <a:solidFill>
                  <a:srgbClr val="FFFFFF"/>
                </a:solidFill>
                <a:effectLst/>
                <a:uLnTx/>
                <a:uFillTx/>
                <a:latin typeface="EYInterstate" panose="02000503020000020004" pitchFamily="2" charset="0"/>
                <a:ea typeface="Inter-Regular"/>
                <a:cs typeface="Inter-Regular"/>
                <a:sym typeface="Inter-Regular"/>
              </a:rPr>
            </a:br>
            <a:r>
              <a:rPr kumimoji="0" lang="x-none" sz="1100" b="0" i="0" u="none" strike="noStrike" kern="0" cap="none" spc="0" normalizeH="0" baseline="0" noProof="0">
                <a:ln>
                  <a:noFill/>
                </a:ln>
                <a:solidFill>
                  <a:srgbClr val="FFFFFF"/>
                </a:solidFill>
                <a:effectLst/>
                <a:uLnTx/>
                <a:uFillTx/>
                <a:latin typeface="EYInterstate" panose="02000503020000020004" pitchFamily="2" charset="0"/>
                <a:ea typeface="Inter-Regular"/>
                <a:cs typeface="Inter-Regular"/>
                <a:sym typeface="Inter-Regular"/>
              </a:rPr>
              <a:t>de EY se plantean mejores preguntas para encontrar nuevas respuestas a los complejos problemas a los que se enfrenta nuestro mundo actual. </a:t>
            </a:r>
            <a:endParaRPr kumimoji="0" lang="en-IN" sz="1100" b="0" i="0" u="none" strike="noStrike" kern="0" cap="none" spc="0" normalizeH="0" baseline="0" noProof="0">
              <a:ln>
                <a:noFill/>
              </a:ln>
              <a:solidFill>
                <a:srgbClr val="2E2E38"/>
              </a:solidFill>
              <a:effectLst/>
              <a:uLnTx/>
              <a:uFillTx/>
              <a:latin typeface="EYInterstate" panose="02000503020000020004" pitchFamily="2" charset="0"/>
              <a:ea typeface="+mn-ea"/>
              <a:cs typeface="+mn-cs"/>
            </a:endParaRPr>
          </a:p>
        </p:txBody>
      </p:sp>
      <p:sp>
        <p:nvSpPr>
          <p:cNvPr id="5" name="Google Shape;541;p21">
            <a:extLst>
              <a:ext uri="{FF2B5EF4-FFF2-40B4-BE49-F238E27FC236}">
                <a16:creationId xmlns:a16="http://schemas.microsoft.com/office/drawing/2014/main" id="{B7AD416B-692B-41CB-8F8A-40501C82D301}"/>
              </a:ext>
            </a:extLst>
          </p:cNvPr>
          <p:cNvSpPr txBox="1">
            <a:spLocks/>
          </p:cNvSpPr>
          <p:nvPr/>
        </p:nvSpPr>
        <p:spPr>
          <a:xfrm>
            <a:off x="8049722" y="1133476"/>
            <a:ext cx="3548376" cy="2960784"/>
          </a:xfrm>
          <a:prstGeom prst="rect">
            <a:avLst/>
          </a:prstGeom>
          <a:noFill/>
          <a:ln>
            <a:noFill/>
          </a:ln>
        </p:spPr>
        <p:txBody>
          <a:bodyPr spcFirstLastPara="1" wrap="square" lIns="0" tIns="36550" rIns="0" bIns="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800" b="0" i="0" u="none" strike="noStrike" kern="0" cap="none" spc="0" normalizeH="0" baseline="0" noProof="0">
                <a:ln>
                  <a:noFill/>
                </a:ln>
                <a:solidFill>
                  <a:prstClr val="white"/>
                </a:solidFill>
                <a:effectLst/>
                <a:uLnTx/>
                <a:uFillTx/>
                <a:latin typeface="EYInterstate Light"/>
                <a:ea typeface="Inter-Regular"/>
                <a:cs typeface="Inter-Regular"/>
                <a:sym typeface="Inter-Regular"/>
              </a:rPr>
              <a:t>EY se refiere a la organización mundial y también puede referirse a una </a:t>
            </a:r>
            <a:br>
              <a:rPr kumimoji="0" lang="en-US" sz="800" b="0" i="0" u="none" strike="noStrike" kern="0" cap="none" spc="0" normalizeH="0" baseline="0" noProof="0">
                <a:ln>
                  <a:noFill/>
                </a:ln>
                <a:solidFill>
                  <a:prstClr val="white"/>
                </a:solidFill>
                <a:effectLst/>
                <a:uLnTx/>
                <a:uFillTx/>
                <a:latin typeface="EYInterstate Light"/>
                <a:ea typeface="Inter-Regular"/>
                <a:cs typeface="Inter-Regular"/>
                <a:sym typeface="Inter-Regular"/>
              </a:rPr>
            </a:br>
            <a:r>
              <a:rPr kumimoji="0" lang="x-none" sz="800" b="0" i="0" u="none" strike="noStrike" kern="0" cap="none" spc="0" normalizeH="0" baseline="0" noProof="0">
                <a:ln>
                  <a:noFill/>
                </a:ln>
                <a:solidFill>
                  <a:prstClr val="white"/>
                </a:solidFill>
                <a:effectLst/>
                <a:uLnTx/>
                <a:uFillTx/>
                <a:latin typeface="EYInterstate Light"/>
                <a:ea typeface="Inter-Regular"/>
                <a:cs typeface="Inter-Regular"/>
                <a:sym typeface="Inter-Regular"/>
              </a:rPr>
              <a:t>o varias de las firmas que integran Ernst &amp; Young Global Limited, cada una de las cuales es una persona jurídica independiente. Ernst &amp; Young Global Limited es una compañía limitada por garantía del Reino Unido, no presta servicios a clientes. Se encuentra disponible en ey.com/privacy la información sobre cómo reúne y utiliza EY los datos personales y una descripción de los derechos que tienen los individuos en conformidad con la legislación de protección de datos. Las firmas miembro de EY no ejercen la abogacía donde lo prohíben las leyes locales. Para obtener más información sobre nuestra organización, visite ey.com.</a:t>
            </a:r>
            <a:endParaRPr kumimoji="0" lang="en-IN" sz="800" b="0" i="0" u="none" strike="noStrike" kern="0" cap="none" spc="0" normalizeH="0" baseline="0" noProof="0">
              <a:ln>
                <a:noFill/>
              </a:ln>
              <a:solidFill>
                <a:prstClr val="white"/>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800" b="0" i="0" u="none" strike="noStrike" kern="0" cap="none" spc="0" normalizeH="0" baseline="0" noProof="0">
                <a:ln>
                  <a:noFill/>
                </a:ln>
                <a:solidFill>
                  <a:prstClr val="white"/>
                </a:solidFill>
                <a:effectLst/>
                <a:uLnTx/>
                <a:uFillTx/>
                <a:latin typeface="EYInterstate Light"/>
                <a:ea typeface="Inter-Regular"/>
                <a:cs typeface="Inter-Regular"/>
                <a:sym typeface="Inter-Regular"/>
              </a:rPr>
              <a:t>Ernst &amp; Young LLP es una firma miembro de</a:t>
            </a:r>
            <a:r>
              <a:rPr kumimoji="0" lang="en-US" sz="800" b="0" i="0" u="none" strike="noStrike" kern="0" cap="none" spc="0" normalizeH="0" baseline="0" noProof="0">
                <a:ln>
                  <a:noFill/>
                </a:ln>
                <a:solidFill>
                  <a:prstClr val="white"/>
                </a:solidFill>
                <a:effectLst/>
                <a:uLnTx/>
                <a:uFillTx/>
                <a:latin typeface="EYInterstate Light"/>
                <a:ea typeface="Inter-Regular"/>
                <a:cs typeface="Inter-Regular"/>
                <a:sym typeface="Inter-Regular"/>
              </a:rPr>
              <a:t> </a:t>
            </a:r>
            <a:r>
              <a:rPr kumimoji="0" lang="x-none" sz="800" b="0" i="0" u="none" strike="noStrike" kern="0" cap="none" spc="0" normalizeH="0" baseline="0" noProof="0">
                <a:ln>
                  <a:noFill/>
                </a:ln>
                <a:solidFill>
                  <a:prstClr val="white"/>
                </a:solidFill>
                <a:effectLst/>
                <a:uLnTx/>
                <a:uFillTx/>
                <a:latin typeface="EYInterstate Light"/>
                <a:ea typeface="Inter-Regular"/>
                <a:cs typeface="Inter-Regular"/>
                <a:sym typeface="Inter-Regular"/>
              </a:rPr>
              <a:t>atención a clientes de Ernst &amp; Young Global Limited que opera en los Estados Unidos.</a:t>
            </a:r>
            <a:endParaRPr kumimoji="0" lang="en-IN" sz="800" b="0" i="0" u="none" strike="noStrike" kern="0" cap="none" spc="0" normalizeH="0" baseline="0" noProof="0">
              <a:ln>
                <a:noFill/>
              </a:ln>
              <a:solidFill>
                <a:prstClr val="white"/>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800" b="0" i="0" u="none" strike="noStrike" kern="0" cap="none" spc="0" normalizeH="0" baseline="0" noProof="0">
                <a:ln>
                  <a:noFill/>
                </a:ln>
                <a:solidFill>
                  <a:prstClr val="white"/>
                </a:solidFill>
                <a:effectLst/>
                <a:uLnTx/>
                <a:uFillTx/>
                <a:latin typeface="EYInterstate Light"/>
                <a:ea typeface="Inter-Regular"/>
                <a:cs typeface="Inter-Regular"/>
                <a:sym typeface="Inter-Regular"/>
              </a:rPr>
              <a:t>© 2022 Ernst &amp; Young LLP.</a:t>
            </a:r>
            <a:br>
              <a:rPr/>
            </a:br>
            <a:r>
              <a:rPr kumimoji="0" lang="x-none" sz="800" b="0" i="0" u="none" strike="noStrike" kern="0" cap="none" spc="0" normalizeH="0" baseline="0" noProof="0">
                <a:ln>
                  <a:noFill/>
                </a:ln>
                <a:solidFill>
                  <a:prstClr val="white"/>
                </a:solidFill>
                <a:effectLst/>
                <a:uLnTx/>
                <a:uFillTx/>
                <a:latin typeface="EYInterstate Light"/>
                <a:ea typeface="Inter-Regular"/>
                <a:cs typeface="Inter-Regular"/>
                <a:sym typeface="Inter-Regular"/>
              </a:rPr>
              <a:t>Todos los derechos reservados.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800" b="0" i="0" u="none" strike="noStrike" kern="0" cap="none" spc="0" normalizeH="0" baseline="0" noProof="0">
                <a:ln>
                  <a:noFill/>
                </a:ln>
                <a:solidFill>
                  <a:prstClr val="white"/>
                </a:solidFill>
                <a:effectLst/>
                <a:uLnTx/>
                <a:uFillTx/>
                <a:latin typeface="EYInterstate Light"/>
                <a:ea typeface="Inter-Regular"/>
                <a:cs typeface="Inter-Regular"/>
                <a:sym typeface="Inter-Regular"/>
              </a:rPr>
              <a:t>2211-4122976</a:t>
            </a:r>
            <a:br>
              <a:rPr/>
            </a:br>
            <a:r>
              <a:rPr kumimoji="0" lang="x-none" sz="800" b="0" i="0" u="none" strike="noStrike" kern="0" cap="none" spc="0" normalizeH="0" baseline="0" noProof="0">
                <a:ln>
                  <a:noFill/>
                </a:ln>
                <a:solidFill>
                  <a:prstClr val="white"/>
                </a:solidFill>
                <a:effectLst/>
                <a:uLnTx/>
                <a:uFillTx/>
                <a:latin typeface="EYInterstate Light"/>
                <a:ea typeface="Inter-Regular"/>
                <a:cs typeface="Inter-Regular"/>
                <a:sym typeface="Inter-Regular"/>
              </a:rPr>
              <a:t>ED Ninguno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700" b="0" i="0" u="none" strike="noStrike" kern="0" cap="none" spc="0" normalizeH="0" baseline="0" noProof="0">
                <a:ln>
                  <a:noFill/>
                </a:ln>
                <a:solidFill>
                  <a:prstClr val="white"/>
                </a:solidFill>
                <a:effectLst/>
                <a:uLnTx/>
                <a:uFillTx/>
                <a:latin typeface="EYInterstate Light"/>
                <a:ea typeface="+mn-ea"/>
                <a:cs typeface="+mn-cs"/>
              </a:rPr>
              <a:t>Este material se preparó únicamente con fines de información general y no pretende servir como asesoramiento profesional contable, tributario, legal ni de otro tipo. Póngase en contacto con sus asesores para obtener asesoramiento específico.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1100" b="0" i="0" u="none" strike="noStrike" kern="0" cap="none" spc="0" normalizeH="0" baseline="0" noProof="0">
                <a:ln>
                  <a:noFill/>
                </a:ln>
                <a:solidFill>
                  <a:prstClr val="white"/>
                </a:solidFill>
                <a:effectLst/>
                <a:uLnTx/>
                <a:uFillTx/>
                <a:latin typeface="EYInterstate" panose="02000503020000020004" pitchFamily="2" charset="0"/>
                <a:ea typeface="Inter-Regular"/>
                <a:cs typeface="Inter-Regular"/>
                <a:sym typeface="Inter-Regular"/>
              </a:rPr>
              <a:t>ey.com</a:t>
            </a:r>
            <a:endParaRPr kumimoji="0" lang="en-IN" sz="1100" b="0" i="0" u="none" strike="noStrike" kern="0" cap="none" spc="0" normalizeH="0" baseline="0" noProof="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13109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8515" cy="590400"/>
          </a:xfrm>
        </p:spPr>
        <p:txBody>
          <a:bodyPr vert="horz"/>
          <a:lstStyle/>
          <a:p>
            <a:r>
              <a:rPr lang="x-none"/>
              <a:t>Limitaciones y </a:t>
            </a:r>
            <a:r>
              <a:rPr lang="en-US" err="1"/>
              <a:t>restricciones</a:t>
            </a:r>
            <a:endParaRPr lang="en-IN"/>
          </a:p>
        </p:txBody>
      </p:sp>
      <p:sp>
        <p:nvSpPr>
          <p:cNvPr id="3" name="Content Placeholder 2">
            <a:extLst>
              <a:ext uri="{FF2B5EF4-FFF2-40B4-BE49-F238E27FC236}">
                <a16:creationId xmlns:a16="http://schemas.microsoft.com/office/drawing/2014/main" id="{502A318B-14C6-4577-9E7E-CEF44B551453}"/>
              </a:ext>
            </a:extLst>
          </p:cNvPr>
          <p:cNvSpPr>
            <a:spLocks noGrp="1"/>
          </p:cNvSpPr>
          <p:nvPr>
            <p:ph idx="1"/>
          </p:nvPr>
        </p:nvSpPr>
        <p:spPr/>
        <p:txBody>
          <a:bodyPr/>
          <a:lstStyle/>
          <a:p>
            <a:pPr>
              <a:buClrTx/>
            </a:pPr>
            <a:r>
              <a:rPr lang="x-none" sz="1400"/>
              <a:t>Este informe (el </a:t>
            </a:r>
            <a:r>
              <a:rPr lang="en-US" sz="1400"/>
              <a:t>“</a:t>
            </a:r>
            <a:r>
              <a:rPr lang="x-none" sz="1400"/>
              <a:t>Informe</a:t>
            </a:r>
            <a:r>
              <a:rPr lang="en-US" sz="1400"/>
              <a:t>”</a:t>
            </a:r>
            <a:r>
              <a:rPr lang="x-none" sz="1400"/>
              <a:t>) ha sido elaborado por Ernst &amp; Young LLP (</a:t>
            </a:r>
            <a:r>
              <a:rPr lang="en-US" sz="1400"/>
              <a:t>“</a:t>
            </a:r>
            <a:r>
              <a:rPr lang="x-none" sz="1400"/>
              <a:t>EY</a:t>
            </a:r>
            <a:r>
              <a:rPr lang="en-US" sz="1400"/>
              <a:t>”</a:t>
            </a:r>
            <a:r>
              <a:rPr lang="x-none" sz="1400"/>
              <a:t> o </a:t>
            </a:r>
            <a:r>
              <a:rPr lang="en-US" sz="1400"/>
              <a:t>“</a:t>
            </a:r>
            <a:r>
              <a:rPr lang="x-none" sz="1400"/>
              <a:t>nosotros</a:t>
            </a:r>
            <a:r>
              <a:rPr lang="en-US" sz="1400"/>
              <a:t>”</a:t>
            </a:r>
            <a:r>
              <a:rPr lang="x-none" sz="1400"/>
              <a:t>), a partir de la información y los materiales suministrados por el Departamento de Educación Primaria y Secundaria de Massachusetts (MA DESE, por sus siglas en inglés) (el </a:t>
            </a:r>
            <a:r>
              <a:rPr lang="en-US" sz="1400"/>
              <a:t>“</a:t>
            </a:r>
            <a:r>
              <a:rPr lang="x-none" sz="1400"/>
              <a:t>Cliente</a:t>
            </a:r>
            <a:r>
              <a:rPr lang="en-US" sz="1400"/>
              <a:t>”</a:t>
            </a:r>
            <a:r>
              <a:rPr lang="x-none" sz="1400"/>
              <a:t>), con el único fin de ayudar al Cliente en una evaluación independiente de los procesos y sistemas de datos de Escuelas Públicas de Boston (</a:t>
            </a:r>
            <a:r>
              <a:rPr lang="en-US" sz="1400"/>
              <a:t>“</a:t>
            </a:r>
            <a:r>
              <a:rPr lang="x-none" sz="1400"/>
              <a:t>BPS</a:t>
            </a:r>
            <a:r>
              <a:rPr lang="en-US" sz="1400"/>
              <a:t>”</a:t>
            </a:r>
            <a:r>
              <a:rPr lang="x-none" sz="1400"/>
              <a:t>, por sus siglas en inglés).</a:t>
            </a:r>
          </a:p>
          <a:p>
            <a:pPr>
              <a:buClrTx/>
            </a:pPr>
            <a:r>
              <a:rPr lang="x-none" sz="1400"/>
              <a:t>El carácter y el alcance de nuestros servicios se determinó de forma exclusiva en el Acuerdo entre EY y el Cliente con fecha 8 de agosto de 2022 (el </a:t>
            </a:r>
            <a:r>
              <a:rPr lang="en-US" sz="1400"/>
              <a:t>“</a:t>
            </a:r>
            <a:r>
              <a:rPr lang="x-none" sz="1400"/>
              <a:t>Acuerdo</a:t>
            </a:r>
            <a:r>
              <a:rPr lang="en-US" sz="1400"/>
              <a:t>”</a:t>
            </a:r>
            <a:r>
              <a:rPr lang="x-none" sz="1400"/>
              <a:t>). Nuestros procedimientos se limitan a aquellos descritos en ese Acuerdo. Nuestro trabajo se realizó únicamente para el uso y beneficio del Cliente, y nadie más debe utilizarlo ni basarse en este. Las otras personas que lean este Informe y no sean parte del Acuerdo lo hacen bajo su propio riesgo y no están autorizados a utilizarlo con ningún fin. No asumimos ningún tipo de deber, obligación o responsabilidad hacia ninguna de las otras partes que pudieran obtener acceso a este Informe.</a:t>
            </a:r>
          </a:p>
          <a:p>
            <a:pPr>
              <a:buClrTx/>
            </a:pPr>
            <a:r>
              <a:rPr lang="x-none" sz="1400"/>
              <a:t>Los servicios que prestamos tenían un fin de recomendación. Si bien el trabajo de EY en relación con este Informe se realizó de conformidad con las normas de los servicios de consultoría del Colegio Estadounidense de Contadores Públicos (</a:t>
            </a:r>
            <a:r>
              <a:rPr lang="en-US" sz="1400"/>
              <a:t>“</a:t>
            </a:r>
            <a:r>
              <a:rPr lang="x-none" sz="1400"/>
              <a:t>AICPA</a:t>
            </a:r>
            <a:r>
              <a:rPr lang="en-US" sz="1400"/>
              <a:t>”</a:t>
            </a:r>
            <a:r>
              <a:rPr lang="x-none" sz="1400"/>
              <a:t>, por sus siglas en inglés), EY no brindó un informe de control ni un dictamen en virtud del Acuerdo, y nuestros servicios no constituyeron una auditoría, revisión, análisis, pronóstico ni proyección ni ninguna otra forma de certificación según la definición del AICPA de esos términos. Ninguno de los servicios que prestamos constituyó un asesoramiento o valoración jurídicos. Este Informe no se emite en relación con ninguna emisión de deuda ni ninguna otra transacción financiera.</a:t>
            </a:r>
          </a:p>
          <a:p>
            <a:pPr>
              <a:buClrTx/>
            </a:pPr>
            <a:r>
              <a:rPr lang="x-none" sz="1400"/>
              <a:t>Para la elaboración de este Informe, EY se basó en información suministrada por el Cliente a partir de entrevistas y documentos internos, investigación de campo o recursos públicos, y asumimos que esa información es actual, precisa y completa. EY no realizó una evaluación ni una verificación independientes de la integridad, la precisión o la validez de la información obtenida. Todas las suposiciones incluidas en este informe provienen exclusivamente del Cliente y su administración (la </a:t>
            </a:r>
            <a:r>
              <a:rPr lang="en-US" sz="1400"/>
              <a:t>“</a:t>
            </a:r>
            <a:r>
              <a:rPr lang="x-none" sz="1400"/>
              <a:t>Administración</a:t>
            </a:r>
            <a:r>
              <a:rPr lang="en-US" sz="1400"/>
              <a:t>”</a:t>
            </a:r>
            <a:r>
              <a:rPr lang="x-none" sz="1400"/>
              <a:t>), quienes son, además, los únicos que produjeron todos los datos subyacentes.</a:t>
            </a:r>
          </a:p>
          <a:p>
            <a:pPr>
              <a:buClrTx/>
            </a:pPr>
            <a:r>
              <a:rPr lang="x-none" sz="1400"/>
              <a:t>La administración del cliente sacó su propia conclusión en función de su conocimiento y experiencia. EY no asume ningún tipo de responsabilidad por las acciones ni las decisiones del Cliente en relación con este Informe.</a:t>
            </a: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x-none"/>
              <a:t>Febrero de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x-none"/>
              <a:t>Página </a:t>
            </a:r>
            <a:fld id="{F1BC30E3-FFE5-4B91-AA19-87A149EBB9EE}" type="slidenum">
              <a:rPr smtClean="0"/>
              <a:pPr/>
              <a:t>2</a:t>
            </a:fld>
            <a:endParaRPr/>
          </a:p>
        </p:txBody>
      </p:sp>
    </p:spTree>
    <p:extLst>
      <p:ext uri="{BB962C8B-B14F-4D97-AF65-F5344CB8AC3E}">
        <p14:creationId xmlns:p14="http://schemas.microsoft.com/office/powerpoint/2010/main" val="290377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354E-2313-45E9-8577-E7BE4D9D07EC}"/>
              </a:ext>
              <a:ext uri="{C183D7F6-B498-43B3-948B-1728B52AA6E4}">
                <adec:decorative xmlns:adec="http://schemas.microsoft.com/office/drawing/2017/decorative" val="0"/>
              </a:ext>
            </a:extLst>
          </p:cNvPr>
          <p:cNvSpPr>
            <a:spLocks noGrp="1"/>
          </p:cNvSpPr>
          <p:nvPr>
            <p:ph type="title"/>
          </p:nvPr>
        </p:nvSpPr>
        <p:spPr/>
        <p:txBody>
          <a:bodyPr vert="horz"/>
          <a:lstStyle/>
          <a:p>
            <a:r>
              <a:rPr lang="x-none"/>
              <a:t>Resumen ejecutivo (1/8)</a:t>
            </a:r>
            <a:br/>
            <a:endParaRPr lang="en-IN"/>
          </a:p>
        </p:txBody>
      </p:sp>
      <p:sp>
        <p:nvSpPr>
          <p:cNvPr id="10" name="Rectangle 9">
            <a:extLst>
              <a:ext uri="{FF2B5EF4-FFF2-40B4-BE49-F238E27FC236}">
                <a16:creationId xmlns:a16="http://schemas.microsoft.com/office/drawing/2014/main" id="{D879F9E1-BC31-4649-A4BA-9C5701A26C1C}"/>
              </a:ext>
            </a:extLst>
          </p:cNvPr>
          <p:cNvSpPr/>
          <p:nvPr/>
        </p:nvSpPr>
        <p:spPr>
          <a:xfrm>
            <a:off x="612777" y="1100145"/>
            <a:ext cx="1480457" cy="2228980"/>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x-none" sz="1500">
                <a:solidFill>
                  <a:schemeClr val="tx1"/>
                </a:solidFill>
              </a:rPr>
              <a:t>Abordaje de la evaluación</a:t>
            </a:r>
          </a:p>
        </p:txBody>
      </p:sp>
      <p:sp>
        <p:nvSpPr>
          <p:cNvPr id="3" name="Content Placeholder 2">
            <a:extLst>
              <a:ext uri="{FF2B5EF4-FFF2-40B4-BE49-F238E27FC236}">
                <a16:creationId xmlns:a16="http://schemas.microsoft.com/office/drawing/2014/main" id="{502A318B-14C6-4577-9E7E-CEF44B551453}"/>
              </a:ext>
            </a:extLst>
          </p:cNvPr>
          <p:cNvSpPr>
            <a:spLocks noGrp="1"/>
          </p:cNvSpPr>
          <p:nvPr>
            <p:ph idx="1"/>
          </p:nvPr>
        </p:nvSpPr>
        <p:spPr>
          <a:xfrm>
            <a:off x="2187083" y="1100145"/>
            <a:ext cx="9436593" cy="2228981"/>
          </a:xfrm>
          <a:solidFill>
            <a:schemeClr val="tx1">
              <a:lumMod val="95000"/>
            </a:schemeClr>
          </a:solidFill>
        </p:spPr>
        <p:txBody>
          <a:bodyPr vert="horz" lIns="0" tIns="0" rIns="91440" bIns="0" rtlCol="0" anchor="ctr" anchorCtr="0">
            <a:noAutofit/>
          </a:bodyPr>
          <a:lstStyle/>
          <a:p>
            <a:pPr marL="126000" indent="-126000">
              <a:lnSpc>
                <a:spcPct val="95000"/>
              </a:lnSpc>
              <a:spcBef>
                <a:spcPts val="0"/>
              </a:spcBef>
              <a:buClrTx/>
              <a:buSzPct val="75000"/>
              <a:buFont typeface="Wingdings 3" panose="05040102010807070707" pitchFamily="18" charset="2"/>
              <a:buChar char=""/>
            </a:pPr>
            <a:r>
              <a:rPr lang="x-none" sz="1200"/>
              <a:t>Durante los últimos seis meses, </a:t>
            </a:r>
            <a:r>
              <a:rPr lang="x-none" sz="1200" b="1"/>
              <a:t>EY trabajó como consultor externo para el DESE y evaluó siete dominios de datos en las Escuelas Públicas de Boston</a:t>
            </a:r>
            <a:r>
              <a:rPr lang="x-none" sz="1200"/>
              <a:t>: inscripción y egreso de los estudiantes, participación en programas para estudiantes, </a:t>
            </a:r>
            <a:r>
              <a:rPr lang="en-IN" sz="1200" err="1"/>
              <a:t>restricciones</a:t>
            </a:r>
            <a:r>
              <a:rPr lang="x-none" sz="1200"/>
              <a:t> de los estudiantes, sanciones</a:t>
            </a:r>
            <a:r>
              <a:rPr lang="en-US" sz="1200"/>
              <a:t> </a:t>
            </a:r>
            <a:r>
              <a:rPr lang="x-none" sz="1200"/>
              <a:t>disciplinarias a los estudiantes, funcionamiento puntual del autobús matutino, quejas de las familias y asignación de los estudiantes</a:t>
            </a:r>
            <a:r>
              <a:rPr lang="en-US" sz="1200"/>
              <a:t>.</a:t>
            </a:r>
            <a:endParaRPr lang="x-none" sz="1200"/>
          </a:p>
          <a:p>
            <a:pPr marL="0" indent="0">
              <a:lnSpc>
                <a:spcPct val="90000"/>
              </a:lnSpc>
              <a:spcBef>
                <a:spcPts val="0"/>
              </a:spcBef>
              <a:buClrTx/>
              <a:buSzPct val="75000"/>
              <a:buNone/>
            </a:pPr>
            <a:endParaRPr lang="en-US" sz="1050"/>
          </a:p>
          <a:p>
            <a:pPr marL="126000" indent="-126000">
              <a:lnSpc>
                <a:spcPct val="95000"/>
              </a:lnSpc>
              <a:spcBef>
                <a:spcPts val="0"/>
              </a:spcBef>
              <a:buClrTx/>
              <a:buSzPct val="75000"/>
              <a:buFont typeface="Wingdings 3" panose="05040102010807070707" pitchFamily="18" charset="2"/>
              <a:buChar char=""/>
            </a:pPr>
            <a:r>
              <a:rPr lang="x-none" sz="1200"/>
              <a:t>Las etapas de la evaluación de datos se desarrollaron para (1) comprender el estado actual de los sistemas de datos y la generación de informes, (2) realizar un análisis de brechas, (3) elaborar y sintetizar observaciones y oportunidades identificadas en un informe preliminar, y (4) facilitar la participación de las partes interesadas pertinentes y analizar los materiales para elaborar un informe final</a:t>
            </a:r>
            <a:r>
              <a:rPr lang="en-US" sz="1200"/>
              <a:t>.</a:t>
            </a:r>
            <a:endParaRPr lang="x-none" sz="1200"/>
          </a:p>
          <a:p>
            <a:pPr marL="0" indent="0">
              <a:lnSpc>
                <a:spcPct val="90000"/>
              </a:lnSpc>
              <a:spcBef>
                <a:spcPts val="0"/>
              </a:spcBef>
              <a:buClrTx/>
              <a:buSzPct val="75000"/>
              <a:buNone/>
            </a:pPr>
            <a:endParaRPr lang="en-US" sz="1050"/>
          </a:p>
          <a:p>
            <a:pPr marL="126000" indent="-126000">
              <a:lnSpc>
                <a:spcPct val="95000"/>
              </a:lnSpc>
              <a:spcBef>
                <a:spcPts val="0"/>
              </a:spcBef>
              <a:buClrTx/>
              <a:buSzPct val="75000"/>
              <a:buFont typeface="Wingdings 3" panose="05040102010807070707" pitchFamily="18" charset="2"/>
              <a:buChar char=""/>
            </a:pPr>
            <a:r>
              <a:rPr lang="x-none" sz="1200"/>
              <a:t>Como parte de la evaluación, </a:t>
            </a:r>
            <a:r>
              <a:rPr lang="x-none" sz="1200" b="1"/>
              <a:t>EY entrevistó a 47 personas</a:t>
            </a:r>
            <a:r>
              <a:rPr lang="x-none" sz="1200"/>
              <a:t>, incluido el personal del MA DESE, el personal de la Oficina del Distrito de BPS y los docentes y administradores escolares de BPS, </a:t>
            </a:r>
            <a:r>
              <a:rPr lang="x-none" sz="1200" b="1"/>
              <a:t>y analizó datos provenientes de los sistemas de información del distrito y del estado</a:t>
            </a:r>
            <a:r>
              <a:rPr lang="en-US" sz="1200"/>
              <a:t>.</a:t>
            </a:r>
          </a:p>
        </p:txBody>
      </p:sp>
      <p:sp>
        <p:nvSpPr>
          <p:cNvPr id="13" name="Rectangle 12">
            <a:extLst>
              <a:ext uri="{FF2B5EF4-FFF2-40B4-BE49-F238E27FC236}">
                <a16:creationId xmlns:a16="http://schemas.microsoft.com/office/drawing/2014/main" id="{EBD0350A-CAA3-4DF8-97F6-CB895851F196}"/>
              </a:ext>
            </a:extLst>
          </p:cNvPr>
          <p:cNvSpPr/>
          <p:nvPr/>
        </p:nvSpPr>
        <p:spPr>
          <a:xfrm>
            <a:off x="612776" y="3451182"/>
            <a:ext cx="1480457" cy="2801537"/>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x-none" sz="1500">
                <a:solidFill>
                  <a:schemeClr val="tx1"/>
                </a:solidFill>
              </a:rPr>
              <a:t>Observaciones globales</a:t>
            </a:r>
          </a:p>
        </p:txBody>
      </p:sp>
      <p:sp>
        <p:nvSpPr>
          <p:cNvPr id="12" name="Content Placeholder 2">
            <a:extLst>
              <a:ext uri="{FF2B5EF4-FFF2-40B4-BE49-F238E27FC236}">
                <a16:creationId xmlns:a16="http://schemas.microsoft.com/office/drawing/2014/main" id="{726D11FB-B0EB-4A61-A98B-D2626E21FB31}"/>
              </a:ext>
            </a:extLst>
          </p:cNvPr>
          <p:cNvSpPr txBox="1">
            <a:spLocks/>
          </p:cNvSpPr>
          <p:nvPr/>
        </p:nvSpPr>
        <p:spPr>
          <a:xfrm>
            <a:off x="2187083" y="3451182"/>
            <a:ext cx="9436593" cy="2801537"/>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126000" indent="-126000">
              <a:spcBef>
                <a:spcPts val="0"/>
              </a:spcBef>
              <a:buClrTx/>
              <a:buSzPct val="75000"/>
              <a:buFont typeface="Wingdings 3" panose="05040102010807070707" pitchFamily="18" charset="2"/>
              <a:buChar char=""/>
            </a:pPr>
            <a:r>
              <a:rPr lang="x-none" sz="1200"/>
              <a:t>Estas entrevistas, junto con el análisis de los datos y los materiales relacionados (p. ej., políticas, procedimientos, protocolos de capacitación, etc.) entre los dominios, revelaron tanto riesgos y oportunidades específicas del dominio como desafíos globales más amplios</a:t>
            </a:r>
            <a:r>
              <a:rPr lang="en-US" sz="1200"/>
              <a:t>.</a:t>
            </a:r>
            <a:endParaRPr lang="x-none" sz="1200"/>
          </a:p>
          <a:p>
            <a:pPr marL="0" indent="0">
              <a:spcBef>
                <a:spcPts val="0"/>
              </a:spcBef>
              <a:buClrTx/>
              <a:buSzPct val="75000"/>
              <a:buNone/>
            </a:pPr>
            <a:endParaRPr lang="en-US" sz="1200" b="1"/>
          </a:p>
          <a:p>
            <a:pPr marL="0" indent="0">
              <a:spcBef>
                <a:spcPts val="0"/>
              </a:spcBef>
              <a:buClrTx/>
              <a:buSzPct val="75000"/>
              <a:buNone/>
            </a:pPr>
            <a:r>
              <a:rPr lang="x-none" sz="1200" b="1"/>
              <a:t>Desafíos globales:</a:t>
            </a:r>
          </a:p>
          <a:p>
            <a:pPr marL="126000" indent="-126000">
              <a:spcBef>
                <a:spcPts val="0"/>
              </a:spcBef>
              <a:buClrTx/>
              <a:buSzPct val="75000"/>
              <a:buFont typeface="Wingdings 3" panose="05040102010807070707" pitchFamily="18" charset="2"/>
              <a:buChar char=""/>
            </a:pPr>
            <a:r>
              <a:rPr lang="x-none" sz="1200"/>
              <a:t>Se identificaron cuatro desafíos globales en BPS que afectan la calidad, la precisión, la integridad y los informes de los datos: (1) una rendición de cuentas deficiente en los datos del distrito, (2) comunicación y capacitación insuficientes, (3) escasa atención en las funciones y los roles de los datos, y (4) dependencia de sistemas manuales o sin un diseño específico</a:t>
            </a:r>
            <a:r>
              <a:rPr lang="en-US" sz="1200"/>
              <a:t>.</a:t>
            </a:r>
            <a:endParaRPr lang="x-none" sz="1200"/>
          </a:p>
          <a:p>
            <a:pPr marL="126000" indent="-126000">
              <a:spcBef>
                <a:spcPts val="0"/>
              </a:spcBef>
              <a:buClrTx/>
              <a:buSzPct val="75000"/>
              <a:buFont typeface="Wingdings 3" panose="05040102010807070707" pitchFamily="18" charset="2"/>
              <a:buChar char=""/>
            </a:pPr>
            <a:endParaRPr lang="en-US" sz="1200" b="1"/>
          </a:p>
          <a:p>
            <a:pPr marL="0" indent="0">
              <a:spcBef>
                <a:spcPts val="0"/>
              </a:spcBef>
              <a:buClrTx/>
              <a:buSzPct val="75000"/>
              <a:buNone/>
            </a:pPr>
            <a:r>
              <a:rPr lang="x-none" sz="1200" b="1"/>
              <a:t>Oportunidades globales:</a:t>
            </a:r>
          </a:p>
          <a:p>
            <a:pPr marL="126000" indent="-126000">
              <a:spcBef>
                <a:spcPts val="0"/>
              </a:spcBef>
              <a:buClrTx/>
              <a:buSzPct val="75000"/>
              <a:buFont typeface="Wingdings 3" panose="05040102010807070707" pitchFamily="18" charset="2"/>
              <a:buChar char=""/>
            </a:pPr>
            <a:r>
              <a:rPr lang="x-none" sz="1200"/>
              <a:t>En el análisis, también surgieron cuatro oportunidades que pueden permitir y respaldar la implementación de oportunidades específicas del dominio para BPS en el futuro: (1) estrategia de gobierno de datos, (2) función de auditoría interna, (3) comunicación y capacitación, y (4) selección y configuración de sistemas</a:t>
            </a:r>
            <a:r>
              <a:rPr lang="en-US" sz="1200"/>
              <a:t>.</a:t>
            </a:r>
            <a:endParaRPr lang="x-none" sz="1200"/>
          </a:p>
        </p:txBody>
      </p:sp>
      <p:sp>
        <p:nvSpPr>
          <p:cNvPr id="14" name="TextBox 13">
            <a:extLst>
              <a:ext uri="{FF2B5EF4-FFF2-40B4-BE49-F238E27FC236}">
                <a16:creationId xmlns:a16="http://schemas.microsoft.com/office/drawing/2014/main" id="{DC94D6C7-3A16-416D-8E5E-7631CE265B66}"/>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Elaborado exclusivamente para el Departamento de Educación Primaria y Secundaria de Massachusetts. Dependencia restringida. No constituye garantía ni asesoramiento legal. Consulte las limitaciones y </a:t>
            </a:r>
            <a:r>
              <a:rPr kumimoji="0" lang="en-US" sz="1000" b="0" i="1" u="none" strike="noStrike" kern="0" cap="none" spc="0" normalizeH="0" baseline="0" noProof="0" err="1">
                <a:ln>
                  <a:noFill/>
                </a:ln>
                <a:solidFill>
                  <a:srgbClr val="2E2E38"/>
                </a:solidFill>
                <a:effectLst/>
                <a:uLnTx/>
                <a:uFillTx/>
                <a:latin typeface="EYInterstate Light"/>
                <a:ea typeface="Calibri" panose="020F0502020204030204" pitchFamily="34" charset="0"/>
                <a:cs typeface="+mn-cs"/>
              </a:rPr>
              <a:t>restricciones</a:t>
            </a: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 en la página 2</a:t>
            </a:r>
            <a:r>
              <a:rPr kumimoji="0" lang="en-US"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a:t>
            </a:r>
            <a:endParaRPr kumimoji="0" lang="en-IN" sz="10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x-none"/>
              <a:t>Febrero de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x-none"/>
              <a:t>Página </a:t>
            </a:r>
            <a:fld id="{F1BC30E3-FFE5-4B91-AA19-87A149EBB9EE}" type="slidenum">
              <a:rPr smtClean="0"/>
              <a:pPr/>
              <a:t>3</a:t>
            </a:fld>
            <a:endParaRPr/>
          </a:p>
        </p:txBody>
      </p:sp>
    </p:spTree>
    <p:extLst>
      <p:ext uri="{BB962C8B-B14F-4D97-AF65-F5344CB8AC3E}">
        <p14:creationId xmlns:p14="http://schemas.microsoft.com/office/powerpoint/2010/main" val="211938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x-none"/>
              <a:t>Resumen ejecutivo (2/8)</a:t>
            </a:r>
            <a:br/>
            <a:endParaRPr lang="en-IN"/>
          </a:p>
        </p:txBody>
      </p:sp>
      <p:sp>
        <p:nvSpPr>
          <p:cNvPr id="24" name="Rectangle 23">
            <a:extLst>
              <a:ext uri="{FF2B5EF4-FFF2-40B4-BE49-F238E27FC236}">
                <a16:creationId xmlns:a16="http://schemas.microsoft.com/office/drawing/2014/main" id="{0E4A9B94-7926-48C4-86FC-6F31B0E08F57}"/>
              </a:ext>
            </a:extLst>
          </p:cNvPr>
          <p:cNvSpPr/>
          <p:nvPr/>
        </p:nvSpPr>
        <p:spPr>
          <a:xfrm>
            <a:off x="616446" y="1134951"/>
            <a:ext cx="1476919" cy="3009212"/>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x-none" sz="1500">
                <a:solidFill>
                  <a:schemeClr val="tx1"/>
                </a:solidFill>
              </a:rPr>
              <a:t>Metodología de calificación del riesgo de los dominios de datos</a:t>
            </a:r>
          </a:p>
        </p:txBody>
      </p:sp>
      <p:sp>
        <p:nvSpPr>
          <p:cNvPr id="30" name="Content Placeholder 2">
            <a:extLst>
              <a:ext uri="{FF2B5EF4-FFF2-40B4-BE49-F238E27FC236}">
                <a16:creationId xmlns:a16="http://schemas.microsoft.com/office/drawing/2014/main" id="{3B9975D9-3DB0-4A9D-9D49-C70E8BE55CB8}"/>
              </a:ext>
            </a:extLst>
          </p:cNvPr>
          <p:cNvSpPr txBox="1">
            <a:spLocks/>
          </p:cNvSpPr>
          <p:nvPr/>
        </p:nvSpPr>
        <p:spPr>
          <a:xfrm>
            <a:off x="2187082" y="1134949"/>
            <a:ext cx="9436594" cy="3009213"/>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144000" indent="-144000">
              <a:spcBef>
                <a:spcPts val="0"/>
              </a:spcBef>
              <a:buClrTx/>
              <a:buSzPct val="75000"/>
              <a:buFont typeface="Wingdings 3" panose="05040102010807070707" pitchFamily="18" charset="2"/>
              <a:buChar char=""/>
            </a:pPr>
            <a:r>
              <a:rPr lang="x-none" sz="1200" dirty="0"/>
              <a:t>Cada dominio recibió una calificación respecto al riesgo (alto, medio o bajo) en siete dimensiones, en función de una guía de evaluación del riesgo.</a:t>
            </a:r>
            <a:r>
              <a:rPr lang="x-none" sz="1200" baseline="30000" dirty="0"/>
              <a:t>1 </a:t>
            </a:r>
            <a:r>
              <a:rPr lang="x-none" sz="1200" dirty="0"/>
              <a:t>Entre estas dimensiones, se incluyen: política, procedimientos, roles y responsabilidades, capacitación y comunicación, herramientas y sistemas, supervisión y seguimiento, integridad de los datos y </a:t>
            </a:r>
            <a:r>
              <a:rPr lang="en-US" sz="1200" dirty="0" err="1"/>
              <a:t>precisión</a:t>
            </a:r>
            <a:r>
              <a:rPr lang="en-US" sz="1200" dirty="0"/>
              <a:t>.</a:t>
            </a:r>
            <a:endParaRPr lang="x-none" sz="1200" dirty="0"/>
          </a:p>
          <a:p>
            <a:pPr marL="144000" indent="-144000">
              <a:spcBef>
                <a:spcPts val="0"/>
              </a:spcBef>
              <a:buClrTx/>
              <a:buSzPct val="75000"/>
              <a:buFont typeface="Wingdings 3" panose="05040102010807070707" pitchFamily="18" charset="2"/>
              <a:buChar char=""/>
            </a:pPr>
            <a:endParaRPr lang="en-US" sz="1200" dirty="0"/>
          </a:p>
          <a:p>
            <a:pPr marL="144000" indent="-144000">
              <a:spcBef>
                <a:spcPts val="0"/>
              </a:spcBef>
              <a:buClrTx/>
              <a:buSzPct val="75000"/>
              <a:buFont typeface="Wingdings 3" panose="05040102010807070707" pitchFamily="18" charset="2"/>
              <a:buChar char=""/>
            </a:pPr>
            <a:r>
              <a:rPr lang="x-none" sz="1200" dirty="0"/>
              <a:t>A fin de generar una calificación compuesta del riesgo para cada dominio de datos, se asignaron valores numéricos a las calificaciones de las dimensiones (alto, medio y bajo) y, luego, se calculó el total de cada dominio de datos en particular</a:t>
            </a:r>
            <a:r>
              <a:rPr lang="en-US" sz="1200" dirty="0"/>
              <a:t>.</a:t>
            </a:r>
            <a:endParaRPr lang="x-none" sz="1200" dirty="0"/>
          </a:p>
          <a:p>
            <a:pPr marL="500437" lvl="1" indent="-144000">
              <a:spcBef>
                <a:spcPts val="0"/>
              </a:spcBef>
              <a:buClrTx/>
              <a:buSzPct val="75000"/>
              <a:buFont typeface="Wingdings 3" panose="05040102010807070707" pitchFamily="18" charset="2"/>
              <a:buChar char=""/>
            </a:pPr>
            <a:r>
              <a:rPr lang="x-none" sz="1200" dirty="0"/>
              <a:t>La participación en programas para estudiantes se evaluó por separado para los estudiantes de Educación especial y los estudiantes de Inglés</a:t>
            </a:r>
            <a:r>
              <a:rPr lang="en-US" sz="1200" dirty="0"/>
              <a:t>.</a:t>
            </a:r>
            <a:endParaRPr lang="x-none" sz="1200" dirty="0"/>
          </a:p>
          <a:p>
            <a:pPr marL="500437" lvl="1" indent="-144000">
              <a:spcBef>
                <a:spcPts val="0"/>
              </a:spcBef>
              <a:buClrTx/>
              <a:buSzPct val="75000"/>
              <a:buFont typeface="Wingdings 3" panose="05040102010807070707" pitchFamily="18" charset="2"/>
              <a:buChar char=""/>
            </a:pPr>
            <a:r>
              <a:rPr lang="x-none" sz="1200" dirty="0"/>
              <a:t>La inscripción y el egreso de los estudiantes se evaluó por separado para la inscripción y para el egreso (bajas)</a:t>
            </a:r>
            <a:r>
              <a:rPr lang="en-US" sz="1200" dirty="0"/>
              <a:t>.</a:t>
            </a:r>
            <a:r>
              <a:rPr lang="x-none" sz="1200" dirty="0"/>
              <a:t> </a:t>
            </a:r>
          </a:p>
          <a:p>
            <a:pPr marL="500437" lvl="1" indent="-144000">
              <a:spcBef>
                <a:spcPts val="0"/>
              </a:spcBef>
              <a:buClrTx/>
              <a:buSzPct val="75000"/>
              <a:buFont typeface="Wingdings 3" panose="05040102010807070707" pitchFamily="18" charset="2"/>
              <a:buChar char=""/>
            </a:pPr>
            <a:r>
              <a:rPr lang="x-none" sz="1200" dirty="0"/>
              <a:t>La asignación de los estudiantes no se evaluó en todas las dimensiones. Los objetivos para el análisis de la asignación de los estudiantes fueron comprender qué tan estrecha era la relación entre las asignaciones de los estudiantes realizadas por el algoritmo de BPS y las preferencias, y comprender las distancias promedio recorridas hacia la escuela en función del nivel de grado</a:t>
            </a:r>
            <a:r>
              <a:rPr lang="en-US" sz="1200" dirty="0"/>
              <a:t>.</a:t>
            </a:r>
            <a:r>
              <a:rPr lang="x-none" sz="1200" dirty="0"/>
              <a:t> </a:t>
            </a:r>
          </a:p>
          <a:p>
            <a:pPr marL="144000" indent="-144000">
              <a:spcBef>
                <a:spcPts val="0"/>
              </a:spcBef>
              <a:buClrTx/>
              <a:buSzPct val="75000"/>
              <a:buFont typeface="Wingdings 3" panose="05040102010807070707" pitchFamily="18" charset="2"/>
              <a:buChar char=""/>
            </a:pPr>
            <a:endParaRPr lang="en-US" sz="1200" dirty="0"/>
          </a:p>
          <a:p>
            <a:pPr marL="144000" indent="-144000">
              <a:spcBef>
                <a:spcPts val="0"/>
              </a:spcBef>
              <a:buClrTx/>
              <a:buSzPct val="75000"/>
              <a:buFont typeface="Wingdings 3" panose="05040102010807070707" pitchFamily="18" charset="2"/>
              <a:buChar char=""/>
            </a:pPr>
            <a:r>
              <a:rPr lang="x-none" sz="1200" dirty="0"/>
              <a:t>Los dominios de datos se enumeran en las páginas </a:t>
            </a:r>
            <a:r>
              <a:rPr lang="en-US" sz="1200" dirty="0"/>
              <a:t>6</a:t>
            </a:r>
            <a:r>
              <a:rPr lang="x-none" sz="1200" dirty="0"/>
              <a:t> a </a:t>
            </a:r>
            <a:r>
              <a:rPr lang="en-US" sz="1200" dirty="0"/>
              <a:t>9</a:t>
            </a:r>
            <a:r>
              <a:rPr lang="x-none" sz="1200" dirty="0"/>
              <a:t>, según las calificaciones generales del dominio (mayor riesgo, riesgo moderado, menor riesgo), las observaciones relacionadas y las oportunidades de mejora</a:t>
            </a:r>
            <a:r>
              <a:rPr lang="en-US" sz="1200" dirty="0"/>
              <a:t>.</a:t>
            </a:r>
            <a:r>
              <a:rPr lang="x-none" sz="1200" dirty="0"/>
              <a:t> </a:t>
            </a:r>
          </a:p>
        </p:txBody>
      </p:sp>
      <p:sp>
        <p:nvSpPr>
          <p:cNvPr id="19" name="Rectangle 18">
            <a:extLst>
              <a:ext uri="{FF2B5EF4-FFF2-40B4-BE49-F238E27FC236}">
                <a16:creationId xmlns:a16="http://schemas.microsoft.com/office/drawing/2014/main" id="{53804167-137B-4C14-A9B4-0F22E83FA51D}"/>
              </a:ext>
            </a:extLst>
          </p:cNvPr>
          <p:cNvSpPr/>
          <p:nvPr/>
        </p:nvSpPr>
        <p:spPr>
          <a:xfrm>
            <a:off x="612775" y="4278387"/>
            <a:ext cx="1476918" cy="1827627"/>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x-none" sz="1500">
                <a:solidFill>
                  <a:schemeClr val="tx1"/>
                </a:solidFill>
              </a:rPr>
              <a:t>Resumen de oportunidades del dominio </a:t>
            </a:r>
            <a:br>
              <a:rPr lang="en-US" sz="1500">
                <a:solidFill>
                  <a:schemeClr val="tx1"/>
                </a:solidFill>
              </a:rPr>
            </a:br>
            <a:r>
              <a:rPr lang="x-none" sz="1500">
                <a:solidFill>
                  <a:schemeClr val="tx1"/>
                </a:solidFill>
              </a:rPr>
              <a:t>de datos</a:t>
            </a:r>
          </a:p>
        </p:txBody>
      </p:sp>
      <p:sp>
        <p:nvSpPr>
          <p:cNvPr id="18" name="Content Placeholder 2">
            <a:extLst>
              <a:ext uri="{FF2B5EF4-FFF2-40B4-BE49-F238E27FC236}">
                <a16:creationId xmlns:a16="http://schemas.microsoft.com/office/drawing/2014/main" id="{7C35329B-D32F-4071-8BAD-7FEA2FDC9364}"/>
              </a:ext>
            </a:extLst>
          </p:cNvPr>
          <p:cNvSpPr txBox="1">
            <a:spLocks/>
          </p:cNvSpPr>
          <p:nvPr/>
        </p:nvSpPr>
        <p:spPr>
          <a:xfrm>
            <a:off x="2187081" y="4278386"/>
            <a:ext cx="9436594" cy="1827628"/>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126000" lvl="1" indent="-126000">
              <a:spcBef>
                <a:spcPts val="300"/>
              </a:spcBef>
              <a:buClrTx/>
              <a:buSzPct val="75000"/>
              <a:buFont typeface="Wingdings 3" panose="05040102010807070707" pitchFamily="18" charset="2"/>
              <a:buChar char=""/>
            </a:pPr>
            <a:r>
              <a:rPr lang="x-none" sz="1200"/>
              <a:t>Las observaciones específicas de un dominio determinaron las oportunidades de mejora relacionadas que se plasmaron en el informe</a:t>
            </a:r>
            <a:r>
              <a:rPr lang="en-US" sz="1200"/>
              <a:t>.</a:t>
            </a:r>
            <a:r>
              <a:rPr lang="x-none" sz="1200"/>
              <a:t> </a:t>
            </a:r>
          </a:p>
          <a:p>
            <a:pPr marL="126000" lvl="1" indent="-126000">
              <a:spcBef>
                <a:spcPts val="300"/>
              </a:spcBef>
              <a:buClrTx/>
              <a:buSzPct val="75000"/>
              <a:buFont typeface="Wingdings 3" panose="05040102010807070707" pitchFamily="18" charset="2"/>
              <a:buChar char=""/>
            </a:pPr>
            <a:endParaRPr lang="en-US" sz="1200"/>
          </a:p>
          <a:p>
            <a:pPr marL="126000" lvl="1" indent="-126000">
              <a:spcBef>
                <a:spcPts val="300"/>
              </a:spcBef>
              <a:buClrTx/>
              <a:buSzPct val="75000"/>
              <a:buFont typeface="Wingdings 3" panose="05040102010807070707" pitchFamily="18" charset="2"/>
              <a:buChar char=""/>
            </a:pPr>
            <a:r>
              <a:rPr lang="x-none" sz="1200"/>
              <a:t>En total, en todos los dominios de datos, se encontraron 61 oportunidades de mejora</a:t>
            </a:r>
            <a:r>
              <a:rPr lang="en-US" sz="1200"/>
              <a:t>.</a:t>
            </a:r>
            <a:r>
              <a:rPr lang="x-none" sz="1200"/>
              <a:t> </a:t>
            </a:r>
          </a:p>
          <a:p>
            <a:pPr marL="126000" lvl="1" indent="-126000">
              <a:spcBef>
                <a:spcPts val="300"/>
              </a:spcBef>
              <a:buClrTx/>
              <a:buSzPct val="75000"/>
              <a:buFont typeface="Wingdings 3" panose="05040102010807070707" pitchFamily="18" charset="2"/>
              <a:buChar char=""/>
            </a:pPr>
            <a:endParaRPr lang="en-US" sz="1200"/>
          </a:p>
          <a:p>
            <a:pPr marL="126000" lvl="1" indent="-126000">
              <a:spcBef>
                <a:spcPts val="300"/>
              </a:spcBef>
              <a:buClrTx/>
              <a:buSzPct val="75000"/>
              <a:buFont typeface="Wingdings 3" panose="05040102010807070707" pitchFamily="18" charset="2"/>
              <a:buChar char=""/>
            </a:pPr>
            <a:r>
              <a:rPr lang="x-none" sz="1200" spc="-20"/>
              <a:t>10 de las 61 oportunidades de mejora identificadas están relacionadas con las dimensiones que recibieron una calificación de riesgo alto</a:t>
            </a:r>
            <a:r>
              <a:rPr lang="en-US" sz="1200" spc="-20"/>
              <a:t>.</a:t>
            </a:r>
            <a:endParaRPr lang="x-none" sz="1200" spc="-20"/>
          </a:p>
          <a:p>
            <a:pPr marL="126000" lvl="1" indent="-126000">
              <a:spcBef>
                <a:spcPts val="300"/>
              </a:spcBef>
              <a:buClrTx/>
              <a:buSzPct val="75000"/>
              <a:buFont typeface="Wingdings 3" panose="05040102010807070707" pitchFamily="18" charset="2"/>
              <a:buChar char=""/>
            </a:pPr>
            <a:endParaRPr lang="en-US" sz="1200"/>
          </a:p>
          <a:p>
            <a:pPr marL="126000" lvl="1" indent="-126000">
              <a:spcBef>
                <a:spcPts val="300"/>
              </a:spcBef>
              <a:buClrTx/>
              <a:buSzPct val="75000"/>
              <a:buFont typeface="Wingdings 3" panose="05040102010807070707" pitchFamily="18" charset="2"/>
              <a:buChar char=""/>
            </a:pPr>
            <a:r>
              <a:rPr lang="x-none" sz="1200"/>
              <a:t>Para obtener detalles adicionales sobre las oportunidades específicas de un dominio, consulte la sección del dominio de datos pertinente en el informe</a:t>
            </a:r>
            <a:r>
              <a:rPr lang="en-US" sz="1200"/>
              <a:t>.</a:t>
            </a:r>
            <a:endParaRPr lang="x-none" sz="1200"/>
          </a:p>
        </p:txBody>
      </p:sp>
      <p:sp>
        <p:nvSpPr>
          <p:cNvPr id="17" name="footnote_6381079335387730187" descr="Nota al pie">
            <a:extLst>
              <a:ext uri="{FF2B5EF4-FFF2-40B4-BE49-F238E27FC236}">
                <a16:creationId xmlns:a16="http://schemas.microsoft.com/office/drawing/2014/main" id="{97ADFD57-F042-4B49-9273-A6EB4A4DA11E}"/>
              </a:ext>
            </a:extLst>
          </p:cNvPr>
          <p:cNvSpPr txBox="1"/>
          <p:nvPr/>
        </p:nvSpPr>
        <p:spPr>
          <a:xfrm>
            <a:off x="612775" y="5994048"/>
            <a:ext cx="9980613" cy="40422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x-none" sz="800" dirty="0">
                <a:solidFill>
                  <a:srgbClr val="2E2E38"/>
                </a:solidFill>
                <a:cs typeface="Arial" panose="020B0604020202020204" pitchFamily="34" charset="0"/>
              </a:rPr>
              <a:t>Consulte </a:t>
            </a:r>
            <a:r>
              <a:rPr lang="en-US" sz="800" dirty="0" err="1">
                <a:solidFill>
                  <a:srgbClr val="2E2E38"/>
                </a:solidFill>
                <a:cs typeface="Arial" panose="020B0604020202020204" pitchFamily="34" charset="0"/>
              </a:rPr>
              <a:t>pagina</a:t>
            </a:r>
            <a:r>
              <a:rPr lang="en-US" sz="800" dirty="0">
                <a:solidFill>
                  <a:srgbClr val="2E2E38"/>
                </a:solidFill>
                <a:cs typeface="Arial" panose="020B0604020202020204" pitchFamily="34" charset="0"/>
              </a:rPr>
              <a:t> </a:t>
            </a:r>
            <a:r>
              <a:rPr lang="en-US" sz="800" dirty="0">
                <a:solidFill>
                  <a:schemeClr val="bg1"/>
                </a:solidFill>
                <a:cs typeface="Arial" panose="020B0604020202020204" pitchFamily="34" charset="0"/>
              </a:rPr>
              <a:t>20 </a:t>
            </a:r>
            <a:r>
              <a:rPr lang="en-US" sz="800" dirty="0" err="1">
                <a:solidFill>
                  <a:schemeClr val="bg1"/>
                </a:solidFill>
                <a:cs typeface="Arial" panose="020B0604020202020204" pitchFamily="34" charset="0"/>
              </a:rPr>
              <a:t>en</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el</a:t>
            </a:r>
            <a:r>
              <a:rPr lang="en-US" sz="800" dirty="0">
                <a:solidFill>
                  <a:schemeClr val="bg1"/>
                </a:solidFill>
                <a:cs typeface="Arial" panose="020B0604020202020204" pitchFamily="34" charset="0"/>
              </a:rPr>
              <a:t> </a:t>
            </a:r>
            <a:r>
              <a:rPr lang="en-US" sz="800" dirty="0" err="1">
                <a:solidFill>
                  <a:schemeClr val="bg1"/>
                </a:solidFill>
                <a:cs typeface="Arial" panose="020B0604020202020204" pitchFamily="34" charset="0"/>
              </a:rPr>
              <a:t>informe</a:t>
            </a:r>
            <a:r>
              <a:rPr lang="en-US" sz="800" dirty="0">
                <a:solidFill>
                  <a:schemeClr val="bg1"/>
                </a:solidFill>
                <a:cs typeface="Arial" panose="020B0604020202020204" pitchFamily="34" charset="0"/>
              </a:rPr>
              <a:t> final</a:t>
            </a:r>
            <a:r>
              <a:rPr lang="x-none" sz="800" dirty="0">
                <a:solidFill>
                  <a:srgbClr val="2E2E38"/>
                </a:solidFill>
                <a:cs typeface="Arial" panose="020B0604020202020204" pitchFamily="34" charset="0"/>
              </a:rPr>
              <a:t> para ver la guía de evaluación del riesgo</a:t>
            </a:r>
            <a:endParaRPr lang="en-US" sz="800" dirty="0">
              <a:solidFill>
                <a:srgbClr val="2E2E38"/>
              </a:solidFill>
              <a:cs typeface="Arial" panose="020B0604020202020204" pitchFamily="34" charset="0"/>
            </a:endParaRPr>
          </a:p>
        </p:txBody>
      </p:sp>
      <p:sp>
        <p:nvSpPr>
          <p:cNvPr id="13" name="TextBox 12">
            <a:extLst>
              <a:ext uri="{FF2B5EF4-FFF2-40B4-BE49-F238E27FC236}">
                <a16:creationId xmlns:a16="http://schemas.microsoft.com/office/drawing/2014/main" id="{EA7EA3DE-CC50-4B95-8B5F-4F1758FF1179}"/>
              </a:ext>
            </a:extLst>
          </p:cNvPr>
          <p:cNvSpPr txBox="1"/>
          <p:nvPr/>
        </p:nvSpPr>
        <p:spPr>
          <a:xfrm>
            <a:off x="3896752"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Elaborado exclusivamente para el Departamento de Educación Primaria y Secundaria de Massachusetts. Dependencia restringida. No constituye garantía ni asesoramiento legal. Consulte las limitaciones y </a:t>
            </a:r>
            <a:r>
              <a:rPr kumimoji="0" lang="en-US" sz="1000" b="0" i="1" u="none" strike="noStrike" kern="0" cap="none" spc="0" normalizeH="0" baseline="0" noProof="0" err="1">
                <a:ln>
                  <a:noFill/>
                </a:ln>
                <a:solidFill>
                  <a:srgbClr val="2E2E38"/>
                </a:solidFill>
                <a:effectLst/>
                <a:uLnTx/>
                <a:uFillTx/>
                <a:latin typeface="EYInterstate Light"/>
                <a:ea typeface="Calibri" panose="020F0502020204030204" pitchFamily="34" charset="0"/>
                <a:cs typeface="+mn-cs"/>
              </a:rPr>
              <a:t>restricciones</a:t>
            </a: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 en la página 2</a:t>
            </a:r>
            <a:r>
              <a:rPr kumimoji="0" lang="en-US"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a:t>
            </a:r>
            <a:endParaRPr kumimoji="0" lang="en-IN" sz="10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x-none"/>
              <a:t>Febrero de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x-none"/>
              <a:t>Página </a:t>
            </a:r>
            <a:fld id="{F1BC30E3-FFE5-4B91-AA19-87A149EBB9EE}" type="slidenum">
              <a:rPr smtClean="0"/>
              <a:pPr/>
              <a:t>4</a:t>
            </a:fld>
            <a:endParaRPr/>
          </a:p>
        </p:txBody>
      </p:sp>
    </p:spTree>
    <p:extLst>
      <p:ext uri="{BB962C8B-B14F-4D97-AF65-F5344CB8AC3E}">
        <p14:creationId xmlns:p14="http://schemas.microsoft.com/office/powerpoint/2010/main" val="10539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245B-5C9D-404F-9D96-25B3898EDCB6}"/>
              </a:ext>
            </a:extLst>
          </p:cNvPr>
          <p:cNvSpPr>
            <a:spLocks noGrp="1"/>
          </p:cNvSpPr>
          <p:nvPr>
            <p:ph type="title"/>
          </p:nvPr>
        </p:nvSpPr>
        <p:spPr/>
        <p:txBody>
          <a:bodyPr vert="horz"/>
          <a:lstStyle/>
          <a:p>
            <a:r>
              <a:rPr lang="x-none"/>
              <a:t>Resumen ejecutivo (3/8)</a:t>
            </a:r>
            <a:endParaRPr lang="de-DE" sz="1600">
              <a:highlight>
                <a:srgbClr val="FFFF00"/>
              </a:highlight>
            </a:endParaRPr>
          </a:p>
        </p:txBody>
      </p:sp>
      <p:sp>
        <p:nvSpPr>
          <p:cNvPr id="111" name="Arrow: Left-Right 110">
            <a:extLst>
              <a:ext uri="{FF2B5EF4-FFF2-40B4-BE49-F238E27FC236}">
                <a16:creationId xmlns:a16="http://schemas.microsoft.com/office/drawing/2014/main" id="{761946FD-A48B-4812-866C-BED46DAC1FE6}"/>
              </a:ext>
            </a:extLst>
          </p:cNvPr>
          <p:cNvSpPr/>
          <p:nvPr/>
        </p:nvSpPr>
        <p:spPr>
          <a:xfrm>
            <a:off x="1155561" y="1420799"/>
            <a:ext cx="469258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pPr algn="ctr"/>
            <a:r>
              <a:rPr lang="x-none" sz="1200" b="1">
                <a:solidFill>
                  <a:schemeClr val="bg1"/>
                </a:solidFill>
              </a:rPr>
              <a:t>Calificaciones compuestas del riesgo por dominio de datos</a:t>
            </a:r>
            <a:endParaRPr lang="en-US" sz="1200" b="1">
              <a:solidFill>
                <a:schemeClr val="bg1"/>
              </a:solidFill>
            </a:endParaRPr>
          </a:p>
        </p:txBody>
      </p:sp>
      <p:cxnSp>
        <p:nvCxnSpPr>
          <p:cNvPr id="112" name="Straight Connector 111">
            <a:extLst>
              <a:ext uri="{FF2B5EF4-FFF2-40B4-BE49-F238E27FC236}">
                <a16:creationId xmlns:a16="http://schemas.microsoft.com/office/drawing/2014/main" id="{B0903719-854E-4FA2-9323-2F1BF0CA1215}"/>
              </a:ext>
              <a:ext uri="{C183D7F6-B498-43B3-948B-1728B52AA6E4}">
                <adec:decorative xmlns:adec="http://schemas.microsoft.com/office/drawing/2017/decorative" val="1"/>
              </a:ext>
            </a:extLst>
          </p:cNvPr>
          <p:cNvCxnSpPr>
            <a:stCxn id="111" idx="4"/>
            <a:endCxn id="111" idx="6"/>
          </p:cNvCxnSpPr>
          <p:nvPr/>
        </p:nvCxnSpPr>
        <p:spPr>
          <a:xfrm>
            <a:off x="1155561" y="1678168"/>
            <a:ext cx="469258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 name="Table 6380723481983799272">
            <a:extLst>
              <a:ext uri="{FF2B5EF4-FFF2-40B4-BE49-F238E27FC236}">
                <a16:creationId xmlns:a16="http://schemas.microsoft.com/office/drawing/2014/main" id="{555D3CB8-371B-48D6-8B94-B278D2245641}"/>
              </a:ext>
            </a:extLst>
          </p:cNvPr>
          <p:cNvGraphicFramePr>
            <a:graphicFrameLocks noGrp="1"/>
          </p:cNvGraphicFramePr>
          <p:nvPr>
            <p:custDataLst>
              <p:tags r:id="rId1"/>
            </p:custDataLst>
            <p:extLst>
              <p:ext uri="{D42A27DB-BD31-4B8C-83A1-F6EECF244321}">
                <p14:modId xmlns:p14="http://schemas.microsoft.com/office/powerpoint/2010/main" val="2623927937"/>
              </p:ext>
            </p:extLst>
          </p:nvPr>
        </p:nvGraphicFramePr>
        <p:xfrm>
          <a:off x="1079629" y="1796150"/>
          <a:ext cx="4834154" cy="3806199"/>
        </p:xfrm>
        <a:graphic>
          <a:graphicData uri="http://schemas.openxmlformats.org/drawingml/2006/table">
            <a:tbl>
              <a:tblPr firstRow="1" bandRow="1">
                <a:tableStyleId>{5C22544A-7EE6-4342-B048-85BDC9FD1C3A}</a:tableStyleId>
              </a:tblPr>
              <a:tblGrid>
                <a:gridCol w="1543565">
                  <a:extLst>
                    <a:ext uri="{9D8B030D-6E8A-4147-A177-3AD203B41FA5}">
                      <a16:colId xmlns:a16="http://schemas.microsoft.com/office/drawing/2014/main" val="1000314679"/>
                    </a:ext>
                  </a:extLst>
                </a:gridCol>
                <a:gridCol w="3290589">
                  <a:extLst>
                    <a:ext uri="{9D8B030D-6E8A-4147-A177-3AD203B41FA5}">
                      <a16:colId xmlns:a16="http://schemas.microsoft.com/office/drawing/2014/main" val="4193450703"/>
                    </a:ext>
                  </a:extLst>
                </a:gridCol>
              </a:tblGrid>
              <a:tr h="347753">
                <a:tc>
                  <a:txBody>
                    <a:bodyPr/>
                    <a:lstStyle/>
                    <a:p>
                      <a:pPr marL="0" indent="-126000" algn="ctr">
                        <a:buClr>
                          <a:srgbClr val="1A9AFA"/>
                        </a:buClr>
                        <a:buSzPct val="75000"/>
                        <a:buFontTx/>
                        <a:buNone/>
                      </a:pPr>
                      <a:r>
                        <a:rPr lang="x-none" sz="1100" b="0">
                          <a:solidFill>
                            <a:schemeClr val="tx1"/>
                          </a:solidFill>
                          <a:latin typeface="+mj-lt"/>
                        </a:rPr>
                        <a:t>Calificación compuesta del riesgo</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a:r>
                        <a:rPr lang="x-none" sz="1100" b="0" kern="1200">
                          <a:solidFill>
                            <a:schemeClr val="tx1"/>
                          </a:solidFill>
                          <a:latin typeface="+mj-lt"/>
                          <a:ea typeface="+mn-ea"/>
                          <a:cs typeface="+mn-cs"/>
                        </a:rPr>
                        <a:t>Dominio de datos (puntuación compuesta </a:t>
                      </a:r>
                      <a:br>
                        <a:rPr lang="en-US" sz="1100" b="0" kern="1200">
                          <a:solidFill>
                            <a:schemeClr val="tx1"/>
                          </a:solidFill>
                          <a:latin typeface="+mj-lt"/>
                          <a:ea typeface="+mn-ea"/>
                          <a:cs typeface="+mn-cs"/>
                        </a:rPr>
                      </a:br>
                      <a:r>
                        <a:rPr lang="x-none" sz="1100" b="0" kern="1200">
                          <a:solidFill>
                            <a:schemeClr val="tx1"/>
                          </a:solidFill>
                          <a:latin typeface="+mj-lt"/>
                          <a:ea typeface="+mn-ea"/>
                          <a:cs typeface="+mn-cs"/>
                        </a:rPr>
                        <a:t>del riesgo)</a:t>
                      </a:r>
                      <a:r>
                        <a:rPr lang="x-none" sz="1100" b="0" kern="1200" baseline="30000">
                          <a:solidFill>
                            <a:schemeClr val="tx1"/>
                          </a:solidFill>
                          <a:latin typeface="+mj-lt"/>
                          <a:ea typeface="+mn-ea"/>
                          <a:cs typeface="+mn-cs"/>
                        </a:rPr>
                        <a:t>1</a:t>
                      </a:r>
                      <a:endParaRPr lang="de-DE" sz="1100" b="0" kern="1200">
                        <a:solidFill>
                          <a:schemeClr val="tx1"/>
                        </a:solidFill>
                        <a:latin typeface="+mj-lt"/>
                        <a:ea typeface="+mn-ea"/>
                        <a:cs typeface="+mn-cs"/>
                      </a:endParaRP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1126493">
                <a:tc>
                  <a:txBody>
                    <a:bodyPr/>
                    <a:lstStyle/>
                    <a:p>
                      <a:pPr marL="0" indent="-126000" algn="ctr">
                        <a:buClr>
                          <a:srgbClr val="1A9AFA"/>
                        </a:buClr>
                        <a:buSzPct val="75000"/>
                        <a:buFontTx/>
                        <a:buNone/>
                      </a:pPr>
                      <a:endParaRPr lang="en-US" sz="1350" b="0">
                        <a:solidFill>
                          <a:schemeClr val="bg1"/>
                        </a:solidFill>
                        <a:latin typeface="+mj-lt"/>
                      </a:endParaRPr>
                    </a:p>
                    <a:p>
                      <a:pPr marL="0" indent="-126000" algn="ctr">
                        <a:buClr>
                          <a:srgbClr val="1A9AFA"/>
                        </a:buClr>
                        <a:buSzPct val="75000"/>
                        <a:buFontTx/>
                        <a:buNone/>
                      </a:pPr>
                      <a:endParaRPr lang="en-US" sz="1350" b="0">
                        <a:solidFill>
                          <a:schemeClr val="bg1"/>
                        </a:solidFill>
                        <a:latin typeface="+mj-lt"/>
                      </a:endParaRPr>
                    </a:p>
                    <a:p>
                      <a:pPr marL="0" indent="-126000" algn="ctr">
                        <a:buClr>
                          <a:srgbClr val="1A9AFA"/>
                        </a:buClr>
                        <a:buSzPct val="75000"/>
                        <a:buFontTx/>
                        <a:buNone/>
                      </a:pPr>
                      <a:r>
                        <a:rPr lang="x-none" sz="1350" b="0">
                          <a:solidFill>
                            <a:schemeClr val="bg1"/>
                          </a:solidFill>
                          <a:latin typeface="+mj-lt"/>
                        </a:rPr>
                        <a:t>Mayor riesgo</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lvl="0" indent="-126000" algn="l" rtl="0" fontAlgn="t">
                        <a:lnSpc>
                          <a:spcPct val="100000"/>
                        </a:lnSpc>
                        <a:spcAft>
                          <a:spcPts val="200"/>
                        </a:spcAft>
                        <a:buClrTx/>
                        <a:buSzPct val="75000"/>
                        <a:buFont typeface="Wingdings 3" panose="05040102010807070707" pitchFamily="18" charset="2"/>
                        <a:buChar char=""/>
                      </a:pPr>
                      <a:r>
                        <a:rPr lang="x-none" sz="1350" u="none" strike="noStrike" kern="1200">
                          <a:solidFill>
                            <a:schemeClr val="bg1"/>
                          </a:solidFill>
                          <a:effectLst/>
                          <a:latin typeface="+mn-lt"/>
                          <a:ea typeface="+mn-ea"/>
                          <a:cs typeface="Arial" panose="020B0604020202020204" pitchFamily="34" charset="0"/>
                        </a:rPr>
                        <a:t>Egresos o bajas de los estudiantes (15)</a:t>
                      </a:r>
                    </a:p>
                    <a:p>
                      <a:pPr marL="126000" lvl="0" indent="-126000" algn="l" rtl="0" fontAlgn="t">
                        <a:lnSpc>
                          <a:spcPct val="100000"/>
                        </a:lnSpc>
                        <a:spcAft>
                          <a:spcPts val="200"/>
                        </a:spcAft>
                        <a:buClrTx/>
                        <a:buSzPct val="75000"/>
                        <a:buFont typeface="Wingdings 3" panose="05040102010807070707" pitchFamily="18" charset="2"/>
                        <a:buChar char=""/>
                      </a:pPr>
                      <a:r>
                        <a:rPr lang="en-IN" sz="1350" u="none" strike="noStrike" kern="1200" err="1">
                          <a:solidFill>
                            <a:schemeClr val="bg1"/>
                          </a:solidFill>
                          <a:effectLst/>
                          <a:latin typeface="+mn-lt"/>
                          <a:ea typeface="+mn-ea"/>
                          <a:cs typeface="Arial" panose="020B0604020202020204" pitchFamily="34" charset="0"/>
                        </a:rPr>
                        <a:t>Restricciones</a:t>
                      </a:r>
                      <a:r>
                        <a:rPr lang="x-none" sz="1350" u="none" strike="noStrike" kern="1200">
                          <a:solidFill>
                            <a:schemeClr val="bg1"/>
                          </a:solidFill>
                          <a:effectLst/>
                          <a:latin typeface="+mn-lt"/>
                          <a:ea typeface="+mn-ea"/>
                          <a:cs typeface="Arial" panose="020B0604020202020204" pitchFamily="34" charset="0"/>
                        </a:rPr>
                        <a:t> de los estudiantes (15)</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r h="1126493">
                <a:tc>
                  <a:txBody>
                    <a:bodyPr/>
                    <a:lstStyle/>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350" b="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350" b="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350" b="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r>
                        <a:rPr lang="x-none" sz="1350" b="0">
                          <a:solidFill>
                            <a:schemeClr val="bg1"/>
                          </a:solidFill>
                          <a:latin typeface="+mj-lt"/>
                        </a:rPr>
                        <a:t>Riesgo moderado</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x-none" sz="1350" b="0" kern="1200">
                          <a:solidFill>
                            <a:srgbClr val="2E2E38"/>
                          </a:solidFill>
                          <a:latin typeface="+mn-lt"/>
                          <a:ea typeface="+mn-ea"/>
                          <a:cs typeface="+mn-cs"/>
                        </a:rPr>
                        <a:t>Funcionamiento puntual del autobús matutino (14)</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x-none" sz="1350" b="0" kern="1200">
                          <a:solidFill>
                            <a:srgbClr val="2E2E38"/>
                          </a:solidFill>
                          <a:latin typeface="+mn-lt"/>
                          <a:ea typeface="+mn-ea"/>
                          <a:cs typeface="+mn-cs"/>
                        </a:rPr>
                        <a:t>Educación especial (11)</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x-none" sz="1350" b="0" kern="1200">
                          <a:solidFill>
                            <a:srgbClr val="2E2E38"/>
                          </a:solidFill>
                          <a:latin typeface="+mn-lt"/>
                          <a:ea typeface="+mn-ea"/>
                          <a:cs typeface="+mn-cs"/>
                        </a:rPr>
                        <a:t>Quejas de las familias (10)</a:t>
                      </a:r>
                      <a:endParaRPr lang="en-US" sz="1350" b="0">
                        <a:solidFill>
                          <a:srgbClr val="2E2E38"/>
                        </a:solidFill>
                        <a:latin typeface="+mj-lt"/>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3485540"/>
                  </a:ext>
                </a:extLst>
              </a:tr>
              <a:tr h="1126493">
                <a:tc>
                  <a:txBody>
                    <a:bodyPr/>
                    <a:lstStyle/>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r>
                        <a:rPr lang="x-none" sz="1350" b="0">
                          <a:solidFill>
                            <a:schemeClr val="bg1"/>
                          </a:solidFill>
                          <a:latin typeface="+mj-lt"/>
                        </a:rPr>
                        <a:t>Menor riesgo</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lvl="0" indent="-126000" algn="l">
                        <a:buClrTx/>
                        <a:buSzPct val="75000"/>
                        <a:buFont typeface="Wingdings 3" panose="05040102010807070707" pitchFamily="18" charset="2"/>
                        <a:buChar char=""/>
                      </a:pPr>
                      <a:r>
                        <a:rPr lang="x-none" sz="1350" b="0">
                          <a:solidFill>
                            <a:srgbClr val="2E2E38"/>
                          </a:solidFill>
                          <a:latin typeface="+mj-lt"/>
                        </a:rPr>
                        <a:t>Sanciones disciplinarias a los estudiantes (9)</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x-none" sz="1350" b="0" kern="1200">
                          <a:solidFill>
                            <a:srgbClr val="2E2E38"/>
                          </a:solidFill>
                          <a:latin typeface="+mn-lt"/>
                          <a:ea typeface="+mn-ea"/>
                          <a:cs typeface="+mn-cs"/>
                        </a:rPr>
                        <a:t>Estudiantes de Inglés (9)</a:t>
                      </a:r>
                      <a:endParaRPr lang="en-US" sz="1350" b="0">
                        <a:solidFill>
                          <a:srgbClr val="2E2E38"/>
                        </a:solidFill>
                        <a:latin typeface="+mj-lt"/>
                      </a:endParaRPr>
                    </a:p>
                    <a:p>
                      <a:pPr marL="126000" lvl="0" indent="-126000" algn="l">
                        <a:buClrTx/>
                        <a:buSzPct val="75000"/>
                        <a:buFont typeface="Wingdings 3" panose="05040102010807070707" pitchFamily="18" charset="2"/>
                        <a:buChar char=""/>
                      </a:pPr>
                      <a:r>
                        <a:rPr lang="x-none" sz="1350" b="0">
                          <a:solidFill>
                            <a:srgbClr val="2E2E38"/>
                          </a:solidFill>
                          <a:latin typeface="+mj-lt"/>
                        </a:rPr>
                        <a:t>Inscripción de los estudiantes (8)</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26723542"/>
                  </a:ext>
                </a:extLst>
              </a:tr>
            </a:tbl>
          </a:graphicData>
        </a:graphic>
      </p:graphicFrame>
      <p:grpSp>
        <p:nvGrpSpPr>
          <p:cNvPr id="69" name="Traffic light_63807312010865528933">
            <a:extLst>
              <a:ext uri="{FF2B5EF4-FFF2-40B4-BE49-F238E27FC236}">
                <a16:creationId xmlns:a16="http://schemas.microsoft.com/office/drawing/2014/main" id="{3D6A8D57-BD6A-4861-A7D9-D4B0F7609018}"/>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734495" y="2506478"/>
            <a:ext cx="233834" cy="559277"/>
            <a:chOff x="201342" y="1895021"/>
            <a:chExt cx="172071" cy="411554"/>
          </a:xfrm>
        </p:grpSpPr>
        <p:sp>
          <p:nvSpPr>
            <p:cNvPr id="70" name="Rectangle: Rounded Corners 69">
              <a:extLst>
                <a:ext uri="{FF2B5EF4-FFF2-40B4-BE49-F238E27FC236}">
                  <a16:creationId xmlns:a16="http://schemas.microsoft.com/office/drawing/2014/main" id="{56CC0AAF-3111-4AAA-B5C0-436F0B64EE83}"/>
                </a:ext>
              </a:extLst>
            </p:cNvPr>
            <p:cNvSpPr>
              <a:spLocks/>
            </p:cNvSpPr>
            <p:nvPr/>
          </p:nvSpPr>
          <p:spPr bwMode="auto">
            <a:xfrm>
              <a:off x="201342"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71" name="Freeform 28">
              <a:extLst>
                <a:ext uri="{FF2B5EF4-FFF2-40B4-BE49-F238E27FC236}">
                  <a16:creationId xmlns:a16="http://schemas.microsoft.com/office/drawing/2014/main" id="{0B7CDCDD-D388-4CD0-8B84-25755C43B390}"/>
                </a:ext>
              </a:extLst>
            </p:cNvPr>
            <p:cNvSpPr>
              <a:spLocks noChangeAspect="1"/>
            </p:cNvSpPr>
            <p:nvPr>
              <p:custDataLst>
                <p:tags r:id="rId12"/>
              </p:custDataLst>
            </p:nvPr>
          </p:nvSpPr>
          <p:spPr bwMode="auto">
            <a:xfrm>
              <a:off x="241728" y="1931927"/>
              <a:ext cx="91300" cy="91300"/>
            </a:xfrm>
            <a:prstGeom prst="ellipse">
              <a:avLst/>
            </a:prstGeom>
            <a:solidFill>
              <a:srgbClr val="F04C3E"/>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sp>
          <p:nvSpPr>
            <p:cNvPr id="72" name="Oval 71">
              <a:extLst>
                <a:ext uri="{FF2B5EF4-FFF2-40B4-BE49-F238E27FC236}">
                  <a16:creationId xmlns:a16="http://schemas.microsoft.com/office/drawing/2014/main" id="{CA7F7382-A8E1-455D-84EF-F37554EC4132}"/>
                </a:ext>
              </a:extLst>
            </p:cNvPr>
            <p:cNvSpPr>
              <a:spLocks noChangeAspect="1"/>
            </p:cNvSpPr>
            <p:nvPr>
              <p:custDataLst>
                <p:tags r:id="rId13"/>
              </p:custDataLst>
            </p:nvPr>
          </p:nvSpPr>
          <p:spPr bwMode="auto">
            <a:xfrm>
              <a:off x="241728" y="2055148"/>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73" name="Oval 72">
              <a:extLst>
                <a:ext uri="{FF2B5EF4-FFF2-40B4-BE49-F238E27FC236}">
                  <a16:creationId xmlns:a16="http://schemas.microsoft.com/office/drawing/2014/main" id="{06B3C707-416C-45D4-AF47-1B524A76C80D}"/>
                </a:ext>
              </a:extLst>
            </p:cNvPr>
            <p:cNvSpPr>
              <a:spLocks noChangeAspect="1"/>
            </p:cNvSpPr>
            <p:nvPr>
              <p:custDataLst>
                <p:tags r:id="rId14"/>
              </p:custDataLst>
            </p:nvPr>
          </p:nvSpPr>
          <p:spPr bwMode="auto">
            <a:xfrm>
              <a:off x="241728" y="2178369"/>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grpSp>
      <p:grpSp>
        <p:nvGrpSpPr>
          <p:cNvPr id="74" name="Traffic light_63807312013468157334">
            <a:extLst>
              <a:ext uri="{FF2B5EF4-FFF2-40B4-BE49-F238E27FC236}">
                <a16:creationId xmlns:a16="http://schemas.microsoft.com/office/drawing/2014/main" id="{15E32BF7-D9FF-4715-875A-B885BDE4A783}"/>
              </a:ext>
              <a:ext uri="{C183D7F6-B498-43B3-948B-1728B52AA6E4}">
                <adec:decorative xmlns:adec="http://schemas.microsoft.com/office/drawing/2017/decorative" val="1"/>
              </a:ext>
            </a:extLst>
          </p:cNvPr>
          <p:cNvGrpSpPr>
            <a:grpSpLocks noChangeAspect="1"/>
          </p:cNvGrpSpPr>
          <p:nvPr>
            <p:custDataLst>
              <p:tags r:id="rId3"/>
            </p:custDataLst>
          </p:nvPr>
        </p:nvGrpSpPr>
        <p:grpSpPr>
          <a:xfrm>
            <a:off x="1734495" y="3632971"/>
            <a:ext cx="233834" cy="559277"/>
            <a:chOff x="201342" y="1895021"/>
            <a:chExt cx="172071" cy="411554"/>
          </a:xfrm>
        </p:grpSpPr>
        <p:sp>
          <p:nvSpPr>
            <p:cNvPr id="75" name="Rectangle: Rounded Corners 74">
              <a:extLst>
                <a:ext uri="{FF2B5EF4-FFF2-40B4-BE49-F238E27FC236}">
                  <a16:creationId xmlns:a16="http://schemas.microsoft.com/office/drawing/2014/main" id="{1C5CACEF-090D-4D63-8847-D8229993E572}"/>
                </a:ext>
              </a:extLst>
            </p:cNvPr>
            <p:cNvSpPr>
              <a:spLocks/>
            </p:cNvSpPr>
            <p:nvPr/>
          </p:nvSpPr>
          <p:spPr bwMode="auto">
            <a:xfrm>
              <a:off x="201342"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76" name="Freeform 28">
              <a:extLst>
                <a:ext uri="{FF2B5EF4-FFF2-40B4-BE49-F238E27FC236}">
                  <a16:creationId xmlns:a16="http://schemas.microsoft.com/office/drawing/2014/main" id="{63F1BB85-F5B1-4CCA-A580-9D339DDC3AEF}"/>
                </a:ext>
              </a:extLst>
            </p:cNvPr>
            <p:cNvSpPr>
              <a:spLocks noChangeAspect="1"/>
            </p:cNvSpPr>
            <p:nvPr>
              <p:custDataLst>
                <p:tags r:id="rId9"/>
              </p:custDataLst>
            </p:nvPr>
          </p:nvSpPr>
          <p:spPr bwMode="auto">
            <a:xfrm>
              <a:off x="241728" y="1931927"/>
              <a:ext cx="91300" cy="91300"/>
            </a:xfrm>
            <a:prstGeom prst="ellipse">
              <a:avLst/>
            </a:prstGeom>
            <a:solidFill>
              <a:srgbClr val="FFFFFF"/>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sp>
          <p:nvSpPr>
            <p:cNvPr id="77" name="Oval 76">
              <a:extLst>
                <a:ext uri="{FF2B5EF4-FFF2-40B4-BE49-F238E27FC236}">
                  <a16:creationId xmlns:a16="http://schemas.microsoft.com/office/drawing/2014/main" id="{9EF219E8-89FD-436D-B468-C6C35DA905B2}"/>
                </a:ext>
              </a:extLst>
            </p:cNvPr>
            <p:cNvSpPr>
              <a:spLocks noChangeAspect="1"/>
            </p:cNvSpPr>
            <p:nvPr>
              <p:custDataLst>
                <p:tags r:id="rId10"/>
              </p:custDataLst>
            </p:nvPr>
          </p:nvSpPr>
          <p:spPr bwMode="auto">
            <a:xfrm>
              <a:off x="241728" y="2055148"/>
              <a:ext cx="91300" cy="91300"/>
            </a:xfrm>
            <a:prstGeom prst="ellipse">
              <a:avLst/>
            </a:prstGeom>
            <a:solidFill>
              <a:schemeClr val="tx2"/>
            </a:solidFill>
            <a:ln w="9525">
              <a:solidFill>
                <a:schemeClr val="tx1"/>
              </a:solid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78" name="Oval 77">
              <a:extLst>
                <a:ext uri="{FF2B5EF4-FFF2-40B4-BE49-F238E27FC236}">
                  <a16:creationId xmlns:a16="http://schemas.microsoft.com/office/drawing/2014/main" id="{FE86DDA7-9FCA-4395-8A57-F5459E36B3B6}"/>
                </a:ext>
              </a:extLst>
            </p:cNvPr>
            <p:cNvSpPr>
              <a:spLocks noChangeAspect="1"/>
            </p:cNvSpPr>
            <p:nvPr>
              <p:custDataLst>
                <p:tags r:id="rId11"/>
              </p:custDataLst>
            </p:nvPr>
          </p:nvSpPr>
          <p:spPr bwMode="auto">
            <a:xfrm>
              <a:off x="241728" y="2178369"/>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grpSp>
      <p:grpSp>
        <p:nvGrpSpPr>
          <p:cNvPr id="104" name="Traffic light_63807312022873461540">
            <a:extLst>
              <a:ext uri="{FF2B5EF4-FFF2-40B4-BE49-F238E27FC236}">
                <a16:creationId xmlns:a16="http://schemas.microsoft.com/office/drawing/2014/main" id="{2EF5A96B-3517-4FF4-809F-1EEF108FB568}"/>
              </a:ext>
              <a:ext uri="{C183D7F6-B498-43B3-948B-1728B52AA6E4}">
                <adec:decorative xmlns:adec="http://schemas.microsoft.com/office/drawing/2017/decorative" val="1"/>
              </a:ext>
            </a:extLst>
          </p:cNvPr>
          <p:cNvGrpSpPr>
            <a:grpSpLocks noChangeAspect="1"/>
          </p:cNvGrpSpPr>
          <p:nvPr>
            <p:custDataLst>
              <p:tags r:id="rId4"/>
            </p:custDataLst>
          </p:nvPr>
        </p:nvGrpSpPr>
        <p:grpSpPr>
          <a:xfrm>
            <a:off x="1734495" y="4759464"/>
            <a:ext cx="233834" cy="559277"/>
            <a:chOff x="623266" y="1895021"/>
            <a:chExt cx="172071" cy="411554"/>
          </a:xfrm>
        </p:grpSpPr>
        <p:sp>
          <p:nvSpPr>
            <p:cNvPr id="105" name="Rectangle: Rounded Corners 104">
              <a:extLst>
                <a:ext uri="{FF2B5EF4-FFF2-40B4-BE49-F238E27FC236}">
                  <a16:creationId xmlns:a16="http://schemas.microsoft.com/office/drawing/2014/main" id="{20BBF47B-071A-4308-A6C5-11EF4A7EE076}"/>
                </a:ext>
              </a:extLst>
            </p:cNvPr>
            <p:cNvSpPr>
              <a:spLocks/>
            </p:cNvSpPr>
            <p:nvPr/>
          </p:nvSpPr>
          <p:spPr bwMode="auto">
            <a:xfrm>
              <a:off x="623266"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106" name="Freeform 28">
              <a:extLst>
                <a:ext uri="{FF2B5EF4-FFF2-40B4-BE49-F238E27FC236}">
                  <a16:creationId xmlns:a16="http://schemas.microsoft.com/office/drawing/2014/main" id="{F9F11A47-B536-4BF4-9ADD-ADA6E3BFD444}"/>
                </a:ext>
              </a:extLst>
            </p:cNvPr>
            <p:cNvSpPr>
              <a:spLocks noChangeAspect="1"/>
            </p:cNvSpPr>
            <p:nvPr>
              <p:custDataLst>
                <p:tags r:id="rId6"/>
              </p:custDataLst>
            </p:nvPr>
          </p:nvSpPr>
          <p:spPr bwMode="auto">
            <a:xfrm>
              <a:off x="663652" y="2178369"/>
              <a:ext cx="91300" cy="91300"/>
            </a:xfrm>
            <a:prstGeom prst="ellipse">
              <a:avLst/>
            </a:prstGeom>
            <a:solidFill>
              <a:schemeClr val="accent1">
                <a:lumMod val="20000"/>
                <a:lumOff val="80000"/>
              </a:schemeClr>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sp>
          <p:nvSpPr>
            <p:cNvPr id="107" name="Oval 106">
              <a:extLst>
                <a:ext uri="{FF2B5EF4-FFF2-40B4-BE49-F238E27FC236}">
                  <a16:creationId xmlns:a16="http://schemas.microsoft.com/office/drawing/2014/main" id="{1AC2628E-1F0C-4183-B9CC-B3C8A5D13DC2}"/>
                </a:ext>
              </a:extLst>
            </p:cNvPr>
            <p:cNvSpPr>
              <a:spLocks noChangeAspect="1"/>
            </p:cNvSpPr>
            <p:nvPr>
              <p:custDataLst>
                <p:tags r:id="rId7"/>
              </p:custDataLst>
            </p:nvPr>
          </p:nvSpPr>
          <p:spPr bwMode="auto">
            <a:xfrm>
              <a:off x="663652" y="2055148"/>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108" name="Oval 107">
              <a:extLst>
                <a:ext uri="{FF2B5EF4-FFF2-40B4-BE49-F238E27FC236}">
                  <a16:creationId xmlns:a16="http://schemas.microsoft.com/office/drawing/2014/main" id="{D2DDC42B-A075-412D-A494-040694CED4A8}"/>
                </a:ext>
              </a:extLst>
            </p:cNvPr>
            <p:cNvSpPr>
              <a:spLocks noChangeAspect="1"/>
            </p:cNvSpPr>
            <p:nvPr>
              <p:custDataLst>
                <p:tags r:id="rId8"/>
              </p:custDataLst>
            </p:nvPr>
          </p:nvSpPr>
          <p:spPr bwMode="auto">
            <a:xfrm>
              <a:off x="663652" y="1931927"/>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grpSp>
      <p:sp>
        <p:nvSpPr>
          <p:cNvPr id="114" name="Arrow: Left-Right 113">
            <a:extLst>
              <a:ext uri="{FF2B5EF4-FFF2-40B4-BE49-F238E27FC236}">
                <a16:creationId xmlns:a16="http://schemas.microsoft.com/office/drawing/2014/main" id="{FD65BF46-8E3A-4722-BC77-DE1056C89551}"/>
              </a:ext>
            </a:extLst>
          </p:cNvPr>
          <p:cNvSpPr/>
          <p:nvPr/>
        </p:nvSpPr>
        <p:spPr>
          <a:xfrm>
            <a:off x="7349456" y="1436006"/>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x-none" sz="1200" b="1">
                <a:solidFill>
                  <a:schemeClr val="bg1"/>
                </a:solidFill>
              </a:rPr>
              <a:t>Enfoque de la calificación de riesgos</a:t>
            </a:r>
            <a:endParaRPr lang="en-US" sz="1200" b="1">
              <a:solidFill>
                <a:schemeClr val="bg1"/>
              </a:solidFill>
            </a:endParaRPr>
          </a:p>
        </p:txBody>
      </p:sp>
      <p:cxnSp>
        <p:nvCxnSpPr>
          <p:cNvPr id="115" name="Straight Connector 114">
            <a:extLst>
              <a:ext uri="{FF2B5EF4-FFF2-40B4-BE49-F238E27FC236}">
                <a16:creationId xmlns:a16="http://schemas.microsoft.com/office/drawing/2014/main" id="{97F6128A-5717-44E8-8ED5-F49144B25E14}"/>
              </a:ext>
              <a:ext uri="{C183D7F6-B498-43B3-948B-1728B52AA6E4}">
                <adec:decorative xmlns:adec="http://schemas.microsoft.com/office/drawing/2017/decorative" val="1"/>
              </a:ext>
            </a:extLst>
          </p:cNvPr>
          <p:cNvCxnSpPr>
            <a:stCxn id="114" idx="4"/>
            <a:endCxn id="114" idx="6"/>
          </p:cNvCxnSpPr>
          <p:nvPr/>
        </p:nvCxnSpPr>
        <p:spPr>
          <a:xfrm>
            <a:off x="7349456" y="1693375"/>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Bulleted list_63807312657711527642">
            <a:extLst>
              <a:ext uri="{FF2B5EF4-FFF2-40B4-BE49-F238E27FC236}">
                <a16:creationId xmlns:a16="http://schemas.microsoft.com/office/drawing/2014/main" id="{0B334091-D1C5-49F7-80BE-9FF6213F6B7E}"/>
              </a:ext>
            </a:extLst>
          </p:cNvPr>
          <p:cNvSpPr>
            <a:spLocks noChangeArrowheads="1"/>
          </p:cNvSpPr>
          <p:nvPr>
            <p:custDataLst>
              <p:tags r:id="rId5"/>
            </p:custDataLst>
          </p:nvPr>
        </p:nvSpPr>
        <p:spPr bwMode="auto">
          <a:xfrm>
            <a:off x="6633205" y="1796150"/>
            <a:ext cx="4992738" cy="3016210"/>
          </a:xfrm>
          <a:prstGeom prst="rect">
            <a:avLst/>
          </a:prstGeom>
          <a:noFill/>
          <a:ln w="12700">
            <a:noFill/>
            <a:miter lim="800000"/>
            <a:headEnd/>
            <a:tailEnd/>
          </a:ln>
          <a:effectLst/>
        </p:spPr>
        <p:txBody>
          <a:bodyPr wrap="square" lIns="0" tIns="0" rIns="0" bIns="0">
            <a:spAutoFit/>
          </a:bodyPr>
          <a:lstStyle/>
          <a:p>
            <a:pPr marL="144000" indent="-144000">
              <a:buSzPct val="75000"/>
              <a:buFont typeface="Wingdings 3" panose="05040102010807070707" pitchFamily="18" charset="2"/>
              <a:buChar char=""/>
            </a:pPr>
            <a:r>
              <a:rPr lang="x-none" altLang="x-none" sz="1400">
                <a:solidFill>
                  <a:schemeClr val="bg1"/>
                </a:solidFill>
                <a:latin typeface="+mn-lt"/>
              </a:rPr>
              <a:t>Después de calificar los dominios de datos de las siete dimensiones en función de la guía de evaluación para las calificaciones (consulte el apéndice), se le asignó a cada dominio de datos un nivel compuesto relativo del riesgo dentro de </a:t>
            </a:r>
            <a:r>
              <a:rPr lang="x-none" altLang="x-none" sz="1400">
                <a:solidFill>
                  <a:schemeClr val="bg1"/>
                </a:solidFill>
              </a:rPr>
              <a:t>los siguientes </a:t>
            </a:r>
            <a:r>
              <a:rPr lang="x-none" altLang="x-none" sz="1400">
                <a:solidFill>
                  <a:schemeClr val="bg1"/>
                </a:solidFill>
                <a:latin typeface="+mn-lt"/>
              </a:rPr>
              <a:t>rangos de puntuación compuesta</a:t>
            </a:r>
            <a:r>
              <a:rPr lang="x-none" altLang="x-none" sz="1400" baseline="30000">
                <a:solidFill>
                  <a:schemeClr val="bg1"/>
                </a:solidFill>
                <a:latin typeface="+mn-lt"/>
              </a:rPr>
              <a:t>1</a:t>
            </a:r>
            <a:r>
              <a:rPr lang="x-none" altLang="x-none" sz="1400">
                <a:solidFill>
                  <a:schemeClr val="bg1"/>
                </a:solidFill>
                <a:latin typeface="+mn-lt"/>
              </a:rPr>
              <a:t>: </a:t>
            </a:r>
          </a:p>
          <a:p>
            <a:pPr marL="302400" lvl="1" indent="-144000">
              <a:buSzPct val="75000"/>
              <a:buFont typeface="Arial" panose="020B0604020202020204" pitchFamily="34" charset="0"/>
              <a:buChar char="–"/>
            </a:pPr>
            <a:r>
              <a:rPr lang="x-none" altLang="x-none" sz="1400">
                <a:solidFill>
                  <a:schemeClr val="bg1"/>
                </a:solidFill>
                <a:latin typeface="+mn-lt"/>
              </a:rPr>
              <a:t>Mayor riesgo (&gt;=15)</a:t>
            </a:r>
          </a:p>
          <a:p>
            <a:pPr marL="302400" lvl="1" indent="-144000">
              <a:buSzPct val="75000"/>
              <a:buFont typeface="Arial" panose="020B0604020202020204" pitchFamily="34" charset="0"/>
              <a:buChar char="–"/>
            </a:pPr>
            <a:r>
              <a:rPr lang="x-none" altLang="x-none" sz="1400">
                <a:solidFill>
                  <a:schemeClr val="bg1"/>
                </a:solidFill>
              </a:rPr>
              <a:t>Riesgo moderado (10-14)</a:t>
            </a:r>
            <a:endParaRPr lang="en-US" altLang="de-DE" sz="1400">
              <a:solidFill>
                <a:schemeClr val="bg1"/>
              </a:solidFill>
              <a:latin typeface="+mn-lt"/>
            </a:endParaRPr>
          </a:p>
          <a:p>
            <a:pPr marL="302400" lvl="1" indent="-144000">
              <a:buSzPct val="75000"/>
              <a:buFont typeface="Arial" panose="020B0604020202020204" pitchFamily="34" charset="0"/>
              <a:buChar char="–"/>
            </a:pPr>
            <a:r>
              <a:rPr lang="x-none" altLang="x-none" sz="1400">
                <a:solidFill>
                  <a:schemeClr val="bg1"/>
                </a:solidFill>
              </a:rPr>
              <a:t>Menor riesgo (&lt;=9)</a:t>
            </a:r>
          </a:p>
          <a:p>
            <a:pPr marL="158400" lvl="1">
              <a:buSzPct val="75000"/>
            </a:pPr>
            <a:endParaRPr lang="en-US" altLang="de-DE" sz="1400">
              <a:solidFill>
                <a:schemeClr val="bg1"/>
              </a:solidFill>
              <a:latin typeface="+mn-lt"/>
            </a:endParaRPr>
          </a:p>
          <a:p>
            <a:pPr marL="144000" indent="-144000">
              <a:buSzPct val="75000"/>
              <a:buFont typeface="Wingdings 3" panose="05040102010807070707" pitchFamily="18" charset="2"/>
              <a:buChar char=""/>
            </a:pPr>
            <a:r>
              <a:rPr lang="x-none" altLang="x-none" sz="1400">
                <a:solidFill>
                  <a:schemeClr val="bg1"/>
                </a:solidFill>
                <a:latin typeface="+mn-lt"/>
              </a:rPr>
              <a:t>En las siguientes cuatro páginas, se detallan algunas observaciones de las cuales se derivaron las calificaciones compuestas de cada dominio, junto con las oportunidades de mejora asociadas a ellas</a:t>
            </a:r>
            <a:r>
              <a:rPr lang="en-US" altLang="x-none" sz="1400">
                <a:solidFill>
                  <a:schemeClr val="bg1"/>
                </a:solidFill>
                <a:latin typeface="+mn-lt"/>
              </a:rPr>
              <a:t>.</a:t>
            </a:r>
            <a:endParaRPr lang="x-none" altLang="x-none" sz="1400">
              <a:solidFill>
                <a:schemeClr val="bg1"/>
              </a:solidFill>
              <a:latin typeface="+mn-lt"/>
            </a:endParaRPr>
          </a:p>
          <a:p>
            <a:pPr marL="144000" indent="-144000">
              <a:buSzPct val="75000"/>
              <a:buFont typeface="Wingdings 3" panose="05040102010807070707" pitchFamily="18" charset="2"/>
              <a:buChar char=""/>
            </a:pPr>
            <a:endParaRPr lang="en-US" altLang="de-DE" sz="1400">
              <a:solidFill>
                <a:schemeClr val="bg1"/>
              </a:solidFill>
            </a:endParaRPr>
          </a:p>
        </p:txBody>
      </p:sp>
      <p:sp>
        <p:nvSpPr>
          <p:cNvPr id="31" name="footnote_6381128198732986610" descr="Nota al pie">
            <a:extLst>
              <a:ext uri="{FF2B5EF4-FFF2-40B4-BE49-F238E27FC236}">
                <a16:creationId xmlns:a16="http://schemas.microsoft.com/office/drawing/2014/main" id="{DFD42966-C414-478E-A6AA-C5B0D34477F3}"/>
              </a:ext>
            </a:extLst>
          </p:cNvPr>
          <p:cNvSpPr txBox="1"/>
          <p:nvPr/>
        </p:nvSpPr>
        <p:spPr>
          <a:xfrm>
            <a:off x="609916" y="6051461"/>
            <a:ext cx="9985811" cy="404226"/>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x-none" sz="800">
                <a:solidFill>
                  <a:srgbClr val="2E2E38"/>
                </a:solidFill>
                <a:cs typeface="Arial" panose="020B0604020202020204" pitchFamily="34" charset="0"/>
              </a:rPr>
              <a:t>A fin de generar una calificación del riesgo compuesto para cada dominio de datos, se asignaron a las calificaciones </a:t>
            </a:r>
            <a:r>
              <a:rPr lang="en-US" sz="800">
                <a:solidFill>
                  <a:srgbClr val="2E2E38"/>
                </a:solidFill>
                <a:cs typeface="Arial" panose="020B0604020202020204" pitchFamily="34" charset="0"/>
              </a:rPr>
              <a:t>“</a:t>
            </a:r>
            <a:r>
              <a:rPr lang="x-none" sz="800">
                <a:solidFill>
                  <a:srgbClr val="2E2E38"/>
                </a:solidFill>
                <a:cs typeface="Arial" panose="020B0604020202020204" pitchFamily="34" charset="0"/>
              </a:rPr>
              <a:t>alto, medio y bajo</a:t>
            </a:r>
            <a:r>
              <a:rPr lang="en-US" sz="800">
                <a:solidFill>
                  <a:srgbClr val="2E2E38"/>
                </a:solidFill>
                <a:cs typeface="Arial" panose="020B0604020202020204" pitchFamily="34" charset="0"/>
              </a:rPr>
              <a:t>”</a:t>
            </a:r>
            <a:r>
              <a:rPr lang="x-none" sz="800">
                <a:solidFill>
                  <a:srgbClr val="2E2E38"/>
                </a:solidFill>
                <a:cs typeface="Arial" panose="020B0604020202020204" pitchFamily="34" charset="0"/>
              </a:rPr>
              <a:t> los valores numéricos </a:t>
            </a:r>
            <a:r>
              <a:rPr lang="en-US" sz="800">
                <a:solidFill>
                  <a:srgbClr val="2E2E38"/>
                </a:solidFill>
                <a:cs typeface="Arial" panose="020B0604020202020204" pitchFamily="34" charset="0"/>
              </a:rPr>
              <a:t>“</a:t>
            </a:r>
            <a:r>
              <a:rPr lang="x-none" sz="800">
                <a:solidFill>
                  <a:srgbClr val="2E2E38"/>
                </a:solidFill>
                <a:cs typeface="Arial" panose="020B0604020202020204" pitchFamily="34" charset="0"/>
              </a:rPr>
              <a:t>3, 2 y 1</a:t>
            </a:r>
            <a:r>
              <a:rPr lang="en-US" sz="800">
                <a:solidFill>
                  <a:srgbClr val="2E2E38"/>
                </a:solidFill>
                <a:cs typeface="Arial" panose="020B0604020202020204" pitchFamily="34" charset="0"/>
              </a:rPr>
              <a:t>”</a:t>
            </a:r>
            <a:r>
              <a:rPr lang="x-none" sz="800">
                <a:solidFill>
                  <a:srgbClr val="2E2E38"/>
                </a:solidFill>
                <a:cs typeface="Arial" panose="020B0604020202020204" pitchFamily="34" charset="0"/>
              </a:rPr>
              <a:t>, respectivamente, y luego se calculó el total de cada dominio de datos en particular</a:t>
            </a:r>
            <a:r>
              <a:rPr lang="en-US" sz="800">
                <a:solidFill>
                  <a:srgbClr val="2E2E38"/>
                </a:solidFill>
                <a:cs typeface="Arial" panose="020B0604020202020204" pitchFamily="34" charset="0"/>
              </a:rPr>
              <a:t>.</a:t>
            </a:r>
            <a:endParaRPr lang="x-none" sz="800">
              <a:solidFill>
                <a:srgbClr val="2E2E38"/>
              </a:solidFill>
              <a:cs typeface="Arial" panose="020B0604020202020204" pitchFamily="34" charset="0"/>
            </a:endParaRPr>
          </a:p>
          <a:p>
            <a:pPr>
              <a:spcBef>
                <a:spcPct val="0"/>
              </a:spcBef>
              <a:spcAft>
                <a:spcPct val="0"/>
              </a:spcAft>
              <a:buSzPct val="100000"/>
            </a:pPr>
            <a:endParaRPr lang="en-US" sz="800">
              <a:solidFill>
                <a:srgbClr val="2E2E38"/>
              </a:solidFill>
              <a:cs typeface="Arial" panose="020B0604020202020204" pitchFamily="34" charset="0"/>
            </a:endParaRPr>
          </a:p>
        </p:txBody>
      </p:sp>
      <p:sp>
        <p:nvSpPr>
          <p:cNvPr id="35" name="TextBox 34">
            <a:extLst>
              <a:ext uri="{FF2B5EF4-FFF2-40B4-BE49-F238E27FC236}">
                <a16:creationId xmlns:a16="http://schemas.microsoft.com/office/drawing/2014/main" id="{ECC91EB3-D9B3-4DD4-8069-8258C1CA078E}"/>
              </a:ext>
              <a:ext uri="{C183D7F6-B498-43B3-948B-1728B52AA6E4}">
                <adec:decorative xmlns:adec="http://schemas.microsoft.com/office/drawing/2017/decorative" val="0"/>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Elaborado exclusivamente para el Departamento de Educación Primaria y Secundaria de Massachusetts. Dependencia restringida. No constituye garantía ni asesoramiento legal. Consulte las limitaciones y </a:t>
            </a:r>
            <a:r>
              <a:rPr kumimoji="0" lang="en-US" sz="1000" b="0" i="1" u="none" strike="noStrike" kern="0" cap="none" spc="0" normalizeH="0" baseline="0" noProof="0" err="1">
                <a:ln>
                  <a:noFill/>
                </a:ln>
                <a:solidFill>
                  <a:srgbClr val="2E2E38"/>
                </a:solidFill>
                <a:effectLst/>
                <a:uLnTx/>
                <a:uFillTx/>
                <a:latin typeface="EYInterstate Light"/>
                <a:ea typeface="Calibri" panose="020F0502020204030204" pitchFamily="34" charset="0"/>
                <a:cs typeface="+mn-cs"/>
              </a:rPr>
              <a:t>restricciones</a:t>
            </a: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 en la página 2</a:t>
            </a:r>
            <a:r>
              <a:rPr kumimoji="0" lang="en-US"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a:t>
            </a:r>
            <a:endParaRPr kumimoji="0" lang="en-IN" sz="10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30" name="Date Placeholder 3">
            <a:extLst>
              <a:ext uri="{FF2B5EF4-FFF2-40B4-BE49-F238E27FC236}">
                <a16:creationId xmlns:a16="http://schemas.microsoft.com/office/drawing/2014/main" id="{4E9085BD-C63A-4595-A2E0-7E5B03F1D2B4}"/>
              </a:ext>
            </a:extLst>
          </p:cNvPr>
          <p:cNvSpPr>
            <a:spLocks noGrp="1"/>
          </p:cNvSpPr>
          <p:nvPr>
            <p:ph type="dt" sz="half" idx="10"/>
          </p:nvPr>
        </p:nvSpPr>
        <p:spPr>
          <a:xfrm>
            <a:off x="9088016" y="6561447"/>
            <a:ext cx="1191258" cy="180000"/>
          </a:xfrm>
        </p:spPr>
        <p:txBody>
          <a:bodyPr/>
          <a:lstStyle/>
          <a:p>
            <a:r>
              <a:rPr lang="x-none"/>
              <a:t>Febrero de 2023</a:t>
            </a:r>
          </a:p>
        </p:txBody>
      </p:sp>
      <p:sp>
        <p:nvSpPr>
          <p:cNvPr id="4" name="Slide Number Placeholder 3">
            <a:extLst>
              <a:ext uri="{FF2B5EF4-FFF2-40B4-BE49-F238E27FC236}">
                <a16:creationId xmlns:a16="http://schemas.microsoft.com/office/drawing/2014/main" id="{E4A9E392-8ABA-454F-8C34-9CABD154BCB6}"/>
              </a:ext>
            </a:extLst>
          </p:cNvPr>
          <p:cNvSpPr>
            <a:spLocks noGrp="1"/>
          </p:cNvSpPr>
          <p:nvPr>
            <p:ph type="sldNum" sz="quarter" idx="12"/>
          </p:nvPr>
        </p:nvSpPr>
        <p:spPr/>
        <p:txBody>
          <a:bodyPr/>
          <a:lstStyle/>
          <a:p>
            <a:r>
              <a:rPr lang="x-none"/>
              <a:t>Página </a:t>
            </a:r>
            <a:fld id="{F1BC30E3-FFE5-4B91-AA19-87A149EBB9EE}" type="slidenum">
              <a:rPr smtClean="0"/>
              <a:pPr/>
              <a:t>5</a:t>
            </a:fld>
            <a:endParaRPr/>
          </a:p>
        </p:txBody>
      </p:sp>
    </p:spTree>
    <p:extLst>
      <p:ext uri="{BB962C8B-B14F-4D97-AF65-F5344CB8AC3E}">
        <p14:creationId xmlns:p14="http://schemas.microsoft.com/office/powerpoint/2010/main" val="202469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D5D491-14DB-4DD3-ADFC-46F391C3C2D3}"/>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605282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5ED5D491-14DB-4DD3-ADFC-46F391C3C2D3}"/>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EAE4354E-2313-45E9-8577-E7BE4D9D07EC}"/>
              </a:ext>
            </a:extLst>
          </p:cNvPr>
          <p:cNvSpPr>
            <a:spLocks noGrp="1"/>
          </p:cNvSpPr>
          <p:nvPr>
            <p:ph type="title"/>
          </p:nvPr>
        </p:nvSpPr>
        <p:spPr>
          <a:xfrm>
            <a:off x="609919" y="294200"/>
            <a:ext cx="10978515" cy="590400"/>
          </a:xfrm>
        </p:spPr>
        <p:txBody>
          <a:bodyPr vert="horz"/>
          <a:lstStyle/>
          <a:p>
            <a:r>
              <a:rPr lang="x-none" dirty="0"/>
              <a:t>Resumen ejecutivo (</a:t>
            </a:r>
            <a:r>
              <a:rPr lang="en-US" dirty="0"/>
              <a:t>4</a:t>
            </a:r>
            <a:r>
              <a:rPr lang="x-none" dirty="0"/>
              <a:t>/</a:t>
            </a:r>
            <a:r>
              <a:rPr lang="en-US" dirty="0"/>
              <a:t>8</a:t>
            </a:r>
            <a:r>
              <a:rPr lang="x-none" dirty="0"/>
              <a:t>)</a:t>
            </a:r>
            <a:endParaRPr lang="en-IN" dirty="0"/>
          </a:p>
        </p:txBody>
      </p:sp>
      <p:sp>
        <p:nvSpPr>
          <p:cNvPr id="15" name="Rectangle 14">
            <a:extLst>
              <a:ext uri="{FF2B5EF4-FFF2-40B4-BE49-F238E27FC236}">
                <a16:creationId xmlns:a16="http://schemas.microsoft.com/office/drawing/2014/main" id="{57AFF4BF-1369-4957-B5A3-A0AC4F4B37E3}"/>
              </a:ext>
            </a:extLst>
          </p:cNvPr>
          <p:cNvSpPr/>
          <p:nvPr/>
        </p:nvSpPr>
        <p:spPr>
          <a:xfrm>
            <a:off x="612775" y="1149909"/>
            <a:ext cx="1476919" cy="4555567"/>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x-none" sz="1400" spc="-10">
                <a:solidFill>
                  <a:schemeClr val="tx1"/>
                </a:solidFill>
              </a:rPr>
              <a:t>Observaciones </a:t>
            </a:r>
            <a:br>
              <a:rPr lang="en-US" sz="1400" spc="-10">
                <a:solidFill>
                  <a:schemeClr val="tx1"/>
                </a:solidFill>
              </a:rPr>
            </a:br>
            <a:r>
              <a:rPr lang="x-none" sz="1400" spc="-10">
                <a:solidFill>
                  <a:schemeClr val="tx1"/>
                </a:solidFill>
              </a:rPr>
              <a:t>y oportunidades de dominios de datos seleccionadas</a:t>
            </a:r>
          </a:p>
        </p:txBody>
      </p:sp>
      <p:sp>
        <p:nvSpPr>
          <p:cNvPr id="7" name="Rectangle 6">
            <a:extLst>
              <a:ext uri="{FF2B5EF4-FFF2-40B4-BE49-F238E27FC236}">
                <a16:creationId xmlns:a16="http://schemas.microsoft.com/office/drawing/2014/main" id="{4E7A3310-4600-4920-A3B5-85E1A6B0AFF3}"/>
              </a:ext>
            </a:extLst>
          </p:cNvPr>
          <p:cNvSpPr/>
          <p:nvPr/>
        </p:nvSpPr>
        <p:spPr>
          <a:xfrm>
            <a:off x="2187082" y="1149909"/>
            <a:ext cx="9436594" cy="321013"/>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x-none" sz="1400" b="1">
                <a:solidFill>
                  <a:schemeClr val="tx1"/>
                </a:solidFill>
              </a:rPr>
              <a:t>Dominios de datos de mayor riesgo</a:t>
            </a:r>
          </a:p>
        </p:txBody>
      </p:sp>
      <p:sp>
        <p:nvSpPr>
          <p:cNvPr id="12" name="Content Placeholder 2">
            <a:extLst>
              <a:ext uri="{FF2B5EF4-FFF2-40B4-BE49-F238E27FC236}">
                <a16:creationId xmlns:a16="http://schemas.microsoft.com/office/drawing/2014/main" id="{726D11FB-B0EB-4A61-A98B-D2626E21FB31}"/>
              </a:ext>
            </a:extLst>
          </p:cNvPr>
          <p:cNvSpPr txBox="1">
            <a:spLocks/>
          </p:cNvSpPr>
          <p:nvPr/>
        </p:nvSpPr>
        <p:spPr>
          <a:xfrm>
            <a:off x="2187082" y="1470921"/>
            <a:ext cx="9436594" cy="4234554"/>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0"/>
              </a:spcBef>
              <a:buClrTx/>
              <a:buSzPct val="75000"/>
              <a:buNone/>
            </a:pPr>
            <a:r>
              <a:rPr lang="x-none" sz="1300" b="1"/>
              <a:t>Egreso</a:t>
            </a:r>
            <a:r>
              <a:rPr lang="x-none" sz="1300" b="1" spc="-20"/>
              <a:t>s de los estudiantes (bajas):</a:t>
            </a:r>
          </a:p>
          <a:p>
            <a:pPr marL="144000" indent="-144000">
              <a:spcBef>
                <a:spcPts val="0"/>
              </a:spcBef>
              <a:buClrTx/>
              <a:buSzPct val="75000"/>
              <a:buFont typeface="Wingdings 3" panose="05040102010807070707" pitchFamily="18" charset="2"/>
              <a:buChar char=""/>
            </a:pPr>
            <a:r>
              <a:rPr lang="x-none" sz="1300" u="sng" spc="-20"/>
              <a:t>Observaciones</a:t>
            </a:r>
            <a:r>
              <a:rPr lang="x-none" sz="1300" spc="-20"/>
              <a:t>: </a:t>
            </a:r>
            <a:r>
              <a:rPr lang="en-US" sz="1300" spc="-20"/>
              <a:t>no</a:t>
            </a:r>
            <a:r>
              <a:rPr lang="x-none" sz="1300" spc="-20"/>
              <a:t> existe una supervisión formal de la recopilación de los datos de bajas a nivel del distrito para verificar el uso apropiado del código de baja y la documentación de respaldo correcta. El DESE utiliza datos de bajas que proporciona BPS a fin de calcular y publicar las tasas de graduación de la cohorte. Sin embargo, cerca del 80 % de las bajas muestreadas (n=100) no contaban con la documentación de respaldo necesaria en Aspen (el sistema de información de estudiantes de BPS)</a:t>
            </a:r>
            <a:r>
              <a:rPr lang="en-US" sz="1300" spc="-20"/>
              <a:t>.</a:t>
            </a:r>
            <a:endParaRPr lang="x-none" sz="1300" spc="-20"/>
          </a:p>
          <a:p>
            <a:pPr marL="144000" indent="-144000">
              <a:spcBef>
                <a:spcPts val="0"/>
              </a:spcBef>
              <a:buClrTx/>
              <a:buSzPct val="75000"/>
              <a:buFont typeface="Wingdings 3" panose="05040102010807070707" pitchFamily="18" charset="2"/>
              <a:buChar char=""/>
            </a:pPr>
            <a:r>
              <a:rPr lang="x-none" sz="1300" u="sng" spc="-20"/>
              <a:t>Oportunidades de mejora</a:t>
            </a:r>
            <a:r>
              <a:rPr lang="x-none" sz="1300" spc="-20"/>
              <a:t>: </a:t>
            </a:r>
            <a:r>
              <a:rPr lang="en-US" sz="1300" spc="-20" err="1"/>
              <a:t>desarrollar</a:t>
            </a:r>
            <a:r>
              <a:rPr lang="x-none" sz="1300" spc="-20"/>
              <a:t> un panel de las bajas para ayudar con la supervisión a nivel del distrito (p. ej., uso de códigos de deserción, documentación faltante de Aspen) puede ser útil para abordar esta observación. Además, puede servir una metodología de calidad o validación de datos para que BPS la utilice periódicamente al revisar los datos o documentos de bajas en el futuro</a:t>
            </a:r>
            <a:r>
              <a:rPr lang="en-US" sz="1300" spc="-20"/>
              <a:t>.</a:t>
            </a:r>
            <a:r>
              <a:rPr lang="x-none" sz="1300" spc="-20"/>
              <a:t> </a:t>
            </a:r>
            <a:endParaRPr lang="en-US" sz="1300" spc="-20" baseline="30000"/>
          </a:p>
          <a:p>
            <a:pPr marL="144000" indent="-144000">
              <a:spcBef>
                <a:spcPts val="0"/>
              </a:spcBef>
              <a:buClrTx/>
              <a:buSzPct val="75000"/>
              <a:buFont typeface="Wingdings 3" panose="05040102010807070707" pitchFamily="18" charset="2"/>
              <a:buChar char=""/>
            </a:pPr>
            <a:endParaRPr lang="en-US" sz="700" spc="-20" baseline="30000"/>
          </a:p>
          <a:p>
            <a:pPr marL="0" indent="0">
              <a:spcBef>
                <a:spcPts val="0"/>
              </a:spcBef>
              <a:buClrTx/>
              <a:buSzPct val="75000"/>
              <a:buNone/>
            </a:pPr>
            <a:r>
              <a:rPr lang="en-IN" sz="1300" b="1" spc="-20" err="1"/>
              <a:t>Restricciones</a:t>
            </a:r>
            <a:r>
              <a:rPr lang="x-none" sz="1300" b="1" spc="-20"/>
              <a:t> de los estudiantes</a:t>
            </a:r>
            <a:r>
              <a:rPr lang="x-none" sz="1300" spc="-20"/>
              <a:t>: </a:t>
            </a:r>
          </a:p>
          <a:p>
            <a:pPr marL="144000" indent="-144000">
              <a:spcBef>
                <a:spcPts val="0"/>
              </a:spcBef>
              <a:buClrTx/>
              <a:buSzPct val="75000"/>
              <a:buFont typeface="Wingdings 3" panose="05040102010807070707" pitchFamily="18" charset="2"/>
              <a:buChar char=""/>
            </a:pPr>
            <a:r>
              <a:rPr lang="x-none" sz="1300" u="sng" spc="-20"/>
              <a:t>Observaciones</a:t>
            </a:r>
            <a:r>
              <a:rPr lang="x-none" sz="1300" spc="-20"/>
              <a:t>: </a:t>
            </a:r>
            <a:r>
              <a:rPr lang="en-US" sz="1300" spc="-20" err="1"/>
              <a:t>los</a:t>
            </a:r>
            <a:r>
              <a:rPr lang="x-none" sz="1300" spc="-20"/>
              <a:t> datos presentados por las escuelas ante el DESE directamente en el portal de seguridad del DESE están incompletos. En la actualidad, no existe un proceso formal del distrito para la supervisión y el seguimiento de los datos de las </a:t>
            </a:r>
            <a:r>
              <a:rPr lang="en-IN" sz="1300" spc="-20" err="1"/>
              <a:t>restricciones</a:t>
            </a:r>
            <a:r>
              <a:rPr lang="x-none" sz="1300" spc="-20"/>
              <a:t>, incluidas las verificaciones formales de la integridad y la precisión de los datos. EY identificó 89 </a:t>
            </a:r>
            <a:r>
              <a:rPr lang="en-IN" sz="1300" spc="-20" err="1"/>
              <a:t>restricciones</a:t>
            </a:r>
            <a:r>
              <a:rPr lang="x-none" sz="1300" spc="-20"/>
              <a:t> en Aspen que no se informaron al DESE, tal como lo exigen las leyes del estado. Estas </a:t>
            </a:r>
            <a:r>
              <a:rPr lang="en-IN" sz="1300" spc="-20" err="1"/>
              <a:t>restricciones</a:t>
            </a:r>
            <a:r>
              <a:rPr lang="x-none" sz="1300" spc="-20"/>
              <a:t> representan alrededor del 30 % del total de las </a:t>
            </a:r>
            <a:r>
              <a:rPr lang="en-IN" sz="1300" spc="-20" err="1"/>
              <a:t>restricciones</a:t>
            </a:r>
            <a:r>
              <a:rPr lang="x-none" sz="1300" spc="-20"/>
              <a:t> únicas informadas en Aspen y en el Portal de seguridad del DESE en el año escolar 2021-2022</a:t>
            </a:r>
            <a:r>
              <a:rPr lang="en-US" sz="1300" spc="-20"/>
              <a:t>.</a:t>
            </a:r>
            <a:endParaRPr lang="x-none" sz="1300" spc="-20"/>
          </a:p>
          <a:p>
            <a:pPr marL="144000" indent="-144000">
              <a:spcBef>
                <a:spcPts val="0"/>
              </a:spcBef>
              <a:buClrTx/>
              <a:buSzPct val="75000"/>
              <a:buFont typeface="Wingdings 3" panose="05040102010807070707" pitchFamily="18" charset="2"/>
              <a:buChar char=""/>
            </a:pPr>
            <a:r>
              <a:rPr lang="x-none" sz="1300" u="sng" spc="-20"/>
              <a:t>Oportunidades de mejora</a:t>
            </a:r>
            <a:r>
              <a:rPr lang="x-none" sz="1300" spc="-20"/>
              <a:t>: </a:t>
            </a:r>
            <a:r>
              <a:rPr lang="en-US" sz="1300" spc="-20" err="1"/>
              <a:t>este</a:t>
            </a:r>
            <a:r>
              <a:rPr lang="x-none" sz="1300" spc="-20"/>
              <a:t> riesgo podría disminuir si se formalizara un proceso de revisión periódico de la oficina del distrito de BPS, como verificaciones trimestrales de la precisión y la integridad de los datos que crucen los datos entre Aspen y el portal de se</a:t>
            </a:r>
            <a:r>
              <a:rPr lang="x-none" sz="1300" spc="-10"/>
              <a:t>g</a:t>
            </a:r>
            <a:r>
              <a:rPr lang="x-none" sz="1300"/>
              <a:t>uridad del DESE. Exigir a todos los directivos escolares que certifiquen la precisión de los datos de </a:t>
            </a:r>
            <a:r>
              <a:rPr lang="en-IN" sz="1300" err="1"/>
              <a:t>restricciones</a:t>
            </a:r>
            <a:r>
              <a:rPr lang="x-none" sz="1300"/>
              <a:t> en el ámbito escolar a fin de año puede mejorar aun más la calidad de los datos</a:t>
            </a:r>
            <a:r>
              <a:rPr lang="en-US" sz="1300"/>
              <a:t>.</a:t>
            </a:r>
            <a:endParaRPr lang="en-US" sz="1300" baseline="30000"/>
          </a:p>
          <a:p>
            <a:pPr marL="0" indent="0">
              <a:spcBef>
                <a:spcPts val="0"/>
              </a:spcBef>
              <a:buClrTx/>
              <a:buSzPct val="75000"/>
              <a:buNone/>
            </a:pPr>
            <a:endParaRPr lang="en-US" sz="1300" baseline="30000"/>
          </a:p>
        </p:txBody>
      </p:sp>
      <p:sp>
        <p:nvSpPr>
          <p:cNvPr id="13" name="TextBox 12">
            <a:extLst>
              <a:ext uri="{FF2B5EF4-FFF2-40B4-BE49-F238E27FC236}">
                <a16:creationId xmlns:a16="http://schemas.microsoft.com/office/drawing/2014/main" id="{9EF3DF84-5032-486E-88E3-152BD84DDAA1}"/>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Elaborado exclusivamente para el Departamento de Educación Primaria y Secundaria de Massachusetts. Dependencia restringida. No constituye garantía ni asesoramiento legal. Consulte las limitaciones y </a:t>
            </a:r>
            <a:r>
              <a:rPr kumimoji="0" lang="en-US" sz="1000" b="0" i="1" u="none" strike="noStrike" kern="0" cap="none" spc="0" normalizeH="0" baseline="0" noProof="0" err="1">
                <a:ln>
                  <a:noFill/>
                </a:ln>
                <a:solidFill>
                  <a:srgbClr val="2E2E38"/>
                </a:solidFill>
                <a:effectLst/>
                <a:uLnTx/>
                <a:uFillTx/>
                <a:latin typeface="EYInterstate Light"/>
                <a:ea typeface="Calibri" panose="020F0502020204030204" pitchFamily="34" charset="0"/>
                <a:cs typeface="+mn-cs"/>
              </a:rPr>
              <a:t>restricciones</a:t>
            </a: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 en la página 2</a:t>
            </a:r>
            <a:r>
              <a:rPr kumimoji="0" lang="en-US"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a:t>
            </a:r>
            <a:endParaRPr kumimoji="0" lang="en-IN" sz="10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x-none"/>
              <a:t>Febrero de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x-none"/>
              <a:t>Página </a:t>
            </a:r>
            <a:fld id="{F1BC30E3-FFE5-4B91-AA19-87A149EBB9EE}" type="slidenum">
              <a:rPr smtClean="0"/>
              <a:pPr/>
              <a:t>6</a:t>
            </a:fld>
            <a:endParaRPr/>
          </a:p>
        </p:txBody>
      </p:sp>
    </p:spTree>
    <p:extLst>
      <p:ext uri="{BB962C8B-B14F-4D97-AF65-F5344CB8AC3E}">
        <p14:creationId xmlns:p14="http://schemas.microsoft.com/office/powerpoint/2010/main" val="65869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F0D9CA2-0A72-47C9-AAE9-7E68C950D61F}"/>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285787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4F0D9CA2-0A72-47C9-AAE9-7E68C950D61F}"/>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x-none" dirty="0"/>
              <a:t>Resumen ejecutivo (</a:t>
            </a:r>
            <a:r>
              <a:rPr lang="en-US" dirty="0"/>
              <a:t>5</a:t>
            </a:r>
            <a:r>
              <a:rPr lang="x-none" dirty="0"/>
              <a:t>/</a:t>
            </a:r>
            <a:r>
              <a:rPr lang="en-US" dirty="0"/>
              <a:t>8</a:t>
            </a:r>
            <a:r>
              <a:rPr lang="x-none" dirty="0"/>
              <a:t>)</a:t>
            </a:r>
            <a:br>
              <a:rPr dirty="0"/>
            </a:br>
            <a:endParaRPr lang="en-IN" dirty="0"/>
          </a:p>
        </p:txBody>
      </p:sp>
      <p:sp>
        <p:nvSpPr>
          <p:cNvPr id="11" name="Rectangle 10">
            <a:extLst>
              <a:ext uri="{FF2B5EF4-FFF2-40B4-BE49-F238E27FC236}">
                <a16:creationId xmlns:a16="http://schemas.microsoft.com/office/drawing/2014/main" id="{E52E2BFB-33DC-477A-A9CB-CC375D932257}"/>
              </a:ext>
            </a:extLst>
          </p:cNvPr>
          <p:cNvSpPr/>
          <p:nvPr/>
        </p:nvSpPr>
        <p:spPr>
          <a:xfrm>
            <a:off x="612775" y="1099612"/>
            <a:ext cx="1476918" cy="3769624"/>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x-none" sz="1400" spc="-10">
                <a:solidFill>
                  <a:schemeClr val="tx1"/>
                </a:solidFill>
              </a:rPr>
              <a:t>Observaciones </a:t>
            </a:r>
            <a:br>
              <a:rPr lang="en-US" sz="1400" spc="-10">
                <a:solidFill>
                  <a:schemeClr val="tx1"/>
                </a:solidFill>
              </a:rPr>
            </a:br>
            <a:r>
              <a:rPr lang="x-none" sz="1400" spc="-10">
                <a:solidFill>
                  <a:schemeClr val="tx1"/>
                </a:solidFill>
              </a:rPr>
              <a:t>y oportunidades de dominios </a:t>
            </a:r>
            <a:br>
              <a:rPr lang="en-US" sz="1400" spc="-10">
                <a:solidFill>
                  <a:schemeClr val="tx1"/>
                </a:solidFill>
              </a:rPr>
            </a:br>
            <a:r>
              <a:rPr lang="x-none" sz="1400" spc="-10">
                <a:solidFill>
                  <a:schemeClr val="tx1"/>
                </a:solidFill>
              </a:rPr>
              <a:t>de datos seleccionadas</a:t>
            </a:r>
          </a:p>
        </p:txBody>
      </p:sp>
      <p:sp>
        <p:nvSpPr>
          <p:cNvPr id="15" name="Rectangle 14">
            <a:extLst>
              <a:ext uri="{FF2B5EF4-FFF2-40B4-BE49-F238E27FC236}">
                <a16:creationId xmlns:a16="http://schemas.microsoft.com/office/drawing/2014/main" id="{5DCF1F6D-17F4-43BE-9FE0-E3BE0EE3D9E8}"/>
              </a:ext>
            </a:extLst>
          </p:cNvPr>
          <p:cNvSpPr/>
          <p:nvPr/>
        </p:nvSpPr>
        <p:spPr>
          <a:xfrm>
            <a:off x="2187082" y="1099611"/>
            <a:ext cx="9436594" cy="35386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x-none" sz="1400" b="1">
                <a:solidFill>
                  <a:schemeClr val="bg1"/>
                </a:solidFill>
              </a:rPr>
              <a:t>Dominios de datos de riesgo moderado</a:t>
            </a:r>
          </a:p>
        </p:txBody>
      </p:sp>
      <p:sp>
        <p:nvSpPr>
          <p:cNvPr id="12" name="Content Placeholder 2">
            <a:extLst>
              <a:ext uri="{FF2B5EF4-FFF2-40B4-BE49-F238E27FC236}">
                <a16:creationId xmlns:a16="http://schemas.microsoft.com/office/drawing/2014/main" id="{726D11FB-B0EB-4A61-A98B-D2626E21FB31}"/>
              </a:ext>
            </a:extLst>
          </p:cNvPr>
          <p:cNvSpPr txBox="1">
            <a:spLocks/>
          </p:cNvSpPr>
          <p:nvPr/>
        </p:nvSpPr>
        <p:spPr>
          <a:xfrm>
            <a:off x="2187082" y="1453473"/>
            <a:ext cx="9436594" cy="3462476"/>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0"/>
              </a:spcBef>
              <a:buClrTx/>
              <a:buSzPct val="75000"/>
              <a:buNone/>
            </a:pPr>
            <a:r>
              <a:rPr lang="x-none" sz="1350" b="1"/>
              <a:t>Funcionamiento puntual del autobús matutino:</a:t>
            </a:r>
            <a:r>
              <a:rPr lang="x-none" sz="1350"/>
              <a:t> </a:t>
            </a:r>
          </a:p>
          <a:p>
            <a:pPr marL="144000" indent="-144000">
              <a:spcBef>
                <a:spcPts val="0"/>
              </a:spcBef>
              <a:buClrTx/>
              <a:buSzPct val="75000"/>
              <a:buFont typeface="Wingdings 3" panose="05040102010807070707" pitchFamily="18" charset="2"/>
              <a:buChar char=""/>
            </a:pPr>
            <a:r>
              <a:rPr lang="x-none" sz="1350" u="sng"/>
              <a:t>Observaciones</a:t>
            </a:r>
            <a:r>
              <a:rPr lang="x-none" sz="1350"/>
              <a:t>: </a:t>
            </a:r>
            <a:r>
              <a:rPr lang="en-US" sz="1350" err="1"/>
              <a:t>en</a:t>
            </a:r>
            <a:r>
              <a:rPr lang="x-none" sz="1350"/>
              <a:t> cuanto al cálculo del funcionamiento puntual de los autobuses escolares matutinos, el distrito no cuenta con una forma sistemática de informar y validar las rutas planificadas para las que no hay datos sobre llegadas (p. ej., rutas no cubiertas, mal funcionamiento del dispositivo de GPS). Los cálculos de BPS que se presentaron ante el DESE respecto de las llegadas puntuales del autobús matutino omiten una gran parte de los datos para las rutas de llegada planificadas (faltan datos de aproximadamente el 25 % de las rutas). Además, una parte importante de la gestión de este procesamiento de datos en BPS es responsabilidad de un solo miembro del personal y depende de procesos </a:t>
            </a:r>
            <a:r>
              <a:rPr lang="en-US" sz="1350" err="1"/>
              <a:t>manuales</a:t>
            </a:r>
            <a:r>
              <a:rPr lang="en-US" sz="1350"/>
              <a:t>.</a:t>
            </a:r>
            <a:endParaRPr lang="x-none" sz="1350"/>
          </a:p>
          <a:p>
            <a:pPr marL="144000" indent="-144000">
              <a:spcBef>
                <a:spcPts val="0"/>
              </a:spcBef>
              <a:buClrTx/>
              <a:buSzPct val="75000"/>
              <a:buFont typeface="Wingdings 3" panose="05040102010807070707" pitchFamily="18" charset="2"/>
              <a:buChar char=""/>
            </a:pPr>
            <a:r>
              <a:rPr lang="x-none" sz="1350" u="sng"/>
              <a:t>Oportunidades de mejora</a:t>
            </a:r>
            <a:r>
              <a:rPr lang="x-none" sz="1350"/>
              <a:t>: </a:t>
            </a:r>
            <a:r>
              <a:rPr lang="en-US" sz="1350"/>
              <a:t>a</a:t>
            </a:r>
            <a:r>
              <a:rPr lang="x-none" sz="1350"/>
              <a:t>l realizar una conciliación periódica entre las rutas planificadas y las rutas de llegada en el software On-Screen (herramienta de planificación y seguimiento de rutas), BPS podría informar la cantidad potencial de rutas faltantes al DESE como parte de los informes mensuales. Implementar un proceso de calidad de los datos que incluya revisiones, seguimiento de datos y una planilla de datos puede ayudar a mejorar la capacidad de BPS de identificar las causas de los datos faltantes sobre las llegadas para generar mejores informes. Además, identificar y contratar a un recurso secundario con las habilidades técnicas necesarias para apoyar este proceso de datos e implementar una distribución de las responsabilidades puede disminuir el riesgo de que solo una persona gestione el proceso</a:t>
            </a:r>
            <a:r>
              <a:rPr lang="en-US" sz="1350"/>
              <a:t>.</a:t>
            </a:r>
            <a:endParaRPr lang="x-none" sz="1350"/>
          </a:p>
        </p:txBody>
      </p:sp>
      <p:sp>
        <p:nvSpPr>
          <p:cNvPr id="14" name="TextBox 13">
            <a:extLst>
              <a:ext uri="{FF2B5EF4-FFF2-40B4-BE49-F238E27FC236}">
                <a16:creationId xmlns:a16="http://schemas.microsoft.com/office/drawing/2014/main" id="{E5CBE3BD-034D-4136-93CF-0B470650500C}"/>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Elaborado exclusivamente para el Departamento de Educación Primaria y Secundaria de Massachusetts. Dependencia restringida. No constituye garantía ni asesoramiento legal. Consulte las limitaciones y </a:t>
            </a:r>
            <a:r>
              <a:rPr kumimoji="0" lang="en-US" sz="1000" b="0" i="1" u="none" strike="noStrike" kern="0" cap="none" spc="0" normalizeH="0" baseline="0" noProof="0" err="1">
                <a:ln>
                  <a:noFill/>
                </a:ln>
                <a:solidFill>
                  <a:srgbClr val="2E2E38"/>
                </a:solidFill>
                <a:effectLst/>
                <a:uLnTx/>
                <a:uFillTx/>
                <a:latin typeface="EYInterstate Light"/>
                <a:ea typeface="Calibri" panose="020F0502020204030204" pitchFamily="34" charset="0"/>
                <a:cs typeface="+mn-cs"/>
              </a:rPr>
              <a:t>restricciones</a:t>
            </a: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 en la página 2</a:t>
            </a:r>
            <a:r>
              <a:rPr kumimoji="0" lang="en-US"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a:t>
            </a:r>
            <a:endParaRPr kumimoji="0" lang="en-IN" sz="10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x-none"/>
              <a:t>Febrero de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x-none"/>
              <a:t>Página </a:t>
            </a:r>
            <a:fld id="{F1BC30E3-FFE5-4B91-AA19-87A149EBB9EE}" type="slidenum">
              <a:rPr smtClean="0"/>
              <a:pPr/>
              <a:t>7</a:t>
            </a:fld>
            <a:endParaRPr/>
          </a:p>
        </p:txBody>
      </p:sp>
    </p:spTree>
    <p:extLst>
      <p:ext uri="{BB962C8B-B14F-4D97-AF65-F5344CB8AC3E}">
        <p14:creationId xmlns:p14="http://schemas.microsoft.com/office/powerpoint/2010/main" val="40446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DED3DD-35C7-41AC-84E1-46AE7726DE16}"/>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031541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4EDED3DD-35C7-41AC-84E1-46AE7726DE16}"/>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x-none" dirty="0"/>
              <a:t>Resumen ejecutivo (</a:t>
            </a:r>
            <a:r>
              <a:rPr lang="en-US" dirty="0"/>
              <a:t>6</a:t>
            </a:r>
            <a:r>
              <a:rPr lang="x-none" dirty="0"/>
              <a:t>/</a:t>
            </a:r>
            <a:r>
              <a:rPr lang="en-US" dirty="0"/>
              <a:t>8</a:t>
            </a:r>
            <a:r>
              <a:rPr lang="x-none" dirty="0"/>
              <a:t>)</a:t>
            </a:r>
            <a:br>
              <a:rPr dirty="0"/>
            </a:br>
            <a:endParaRPr lang="en-IN" dirty="0"/>
          </a:p>
        </p:txBody>
      </p:sp>
      <p:sp>
        <p:nvSpPr>
          <p:cNvPr id="11" name="Rectangle 10">
            <a:extLst>
              <a:ext uri="{FF2B5EF4-FFF2-40B4-BE49-F238E27FC236}">
                <a16:creationId xmlns:a16="http://schemas.microsoft.com/office/drawing/2014/main" id="{E52E2BFB-33DC-477A-A9CB-CC375D932257}"/>
              </a:ext>
            </a:extLst>
          </p:cNvPr>
          <p:cNvSpPr/>
          <p:nvPr/>
        </p:nvSpPr>
        <p:spPr>
          <a:xfrm>
            <a:off x="612775" y="1099611"/>
            <a:ext cx="1476918" cy="4671011"/>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x-none" sz="1400" spc="-10">
                <a:solidFill>
                  <a:schemeClr val="tx1"/>
                </a:solidFill>
              </a:rPr>
              <a:t>Observaciones </a:t>
            </a:r>
            <a:br>
              <a:rPr lang="en-US" sz="1400" spc="-10">
                <a:solidFill>
                  <a:schemeClr val="tx1"/>
                </a:solidFill>
              </a:rPr>
            </a:br>
            <a:r>
              <a:rPr lang="x-none" sz="1400" spc="-10">
                <a:solidFill>
                  <a:schemeClr val="tx1"/>
                </a:solidFill>
              </a:rPr>
              <a:t>y oportunidades de dominios </a:t>
            </a:r>
            <a:br>
              <a:rPr lang="en-US" sz="1400" spc="-10">
                <a:solidFill>
                  <a:schemeClr val="tx1"/>
                </a:solidFill>
              </a:rPr>
            </a:br>
            <a:r>
              <a:rPr lang="x-none" sz="1400" spc="-10">
                <a:solidFill>
                  <a:schemeClr val="tx1"/>
                </a:solidFill>
              </a:rPr>
              <a:t>de datos seleccionadas</a:t>
            </a:r>
          </a:p>
        </p:txBody>
      </p:sp>
      <p:sp>
        <p:nvSpPr>
          <p:cNvPr id="15" name="Rectangle 14">
            <a:extLst>
              <a:ext uri="{FF2B5EF4-FFF2-40B4-BE49-F238E27FC236}">
                <a16:creationId xmlns:a16="http://schemas.microsoft.com/office/drawing/2014/main" id="{5DCF1F6D-17F4-43BE-9FE0-E3BE0EE3D9E8}"/>
              </a:ext>
            </a:extLst>
          </p:cNvPr>
          <p:cNvSpPr/>
          <p:nvPr/>
        </p:nvSpPr>
        <p:spPr>
          <a:xfrm>
            <a:off x="2187082" y="1099611"/>
            <a:ext cx="9436594" cy="35386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x-none" sz="1400" b="1">
                <a:solidFill>
                  <a:schemeClr val="bg1"/>
                </a:solidFill>
              </a:rPr>
              <a:t>Dominios de datos de riesgo moderado</a:t>
            </a:r>
          </a:p>
        </p:txBody>
      </p:sp>
      <p:sp>
        <p:nvSpPr>
          <p:cNvPr id="12" name="Content Placeholder 2">
            <a:extLst>
              <a:ext uri="{FF2B5EF4-FFF2-40B4-BE49-F238E27FC236}">
                <a16:creationId xmlns:a16="http://schemas.microsoft.com/office/drawing/2014/main" id="{726D11FB-B0EB-4A61-A98B-D2626E21FB31}"/>
              </a:ext>
            </a:extLst>
          </p:cNvPr>
          <p:cNvSpPr txBox="1">
            <a:spLocks/>
          </p:cNvSpPr>
          <p:nvPr/>
        </p:nvSpPr>
        <p:spPr>
          <a:xfrm>
            <a:off x="2187082" y="1453471"/>
            <a:ext cx="9436594" cy="4328254"/>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lnSpc>
                <a:spcPct val="95000"/>
              </a:lnSpc>
              <a:spcBef>
                <a:spcPts val="0"/>
              </a:spcBef>
              <a:buClrTx/>
              <a:buSzPct val="75000"/>
              <a:buNone/>
            </a:pPr>
            <a:r>
              <a:rPr lang="x-none" sz="1250" b="1" spc="-10"/>
              <a:t>Programas para estudiantes (Educación especial): </a:t>
            </a:r>
          </a:p>
          <a:p>
            <a:pPr marL="144000" indent="-144000">
              <a:lnSpc>
                <a:spcPct val="95000"/>
              </a:lnSpc>
              <a:spcBef>
                <a:spcPts val="0"/>
              </a:spcBef>
              <a:buClrTx/>
              <a:buSzPct val="75000"/>
              <a:buFont typeface="Wingdings 3" panose="05040102010807070707" pitchFamily="18" charset="2"/>
              <a:buChar char=""/>
            </a:pPr>
            <a:r>
              <a:rPr lang="x-none" sz="1250" u="sng" spc="-10"/>
              <a:t>Observaciones</a:t>
            </a:r>
            <a:r>
              <a:rPr lang="x-none" sz="1250" spc="-10"/>
              <a:t>: </a:t>
            </a:r>
            <a:r>
              <a:rPr lang="en-US" sz="1250" spc="-10" err="1"/>
              <a:t>en</a:t>
            </a:r>
            <a:r>
              <a:rPr lang="x-none" sz="1250" spc="-10"/>
              <a:t> la actualidad, las revisiones y el seguimiento a nivel del distrito son insuficientes con respecto a los Programas de Educación Individualizada (IEP, por sus siglas en inglés) vencidos o próximos a vencer</a:t>
            </a:r>
            <a:r>
              <a:rPr lang="x-none" sz="1250" spc="-10" baseline="30000"/>
              <a:t>1</a:t>
            </a:r>
            <a:r>
              <a:rPr lang="x-none" sz="1250" spc="-10"/>
              <a:t>. Alrededor del 25 % de los IEP muestreados (n=100) estaban vencidos en EdPlan</a:t>
            </a:r>
            <a:r>
              <a:rPr lang="x-none" sz="1250" spc="-10" baseline="30000"/>
              <a:t>2</a:t>
            </a:r>
            <a:r>
              <a:rPr lang="x-none" sz="1250" spc="-10"/>
              <a:t> el 30 de junio de 2022, cuando BPS certificó los datos y los presentó ante el DESE. Si bien dos de los IEP vencieron en junio, se registró que los demás vencieron antes de junio</a:t>
            </a:r>
            <a:r>
              <a:rPr lang="en-US" sz="1250" spc="-10"/>
              <a:t>.</a:t>
            </a:r>
            <a:endParaRPr lang="x-none" sz="1250" spc="-10"/>
          </a:p>
          <a:p>
            <a:pPr marL="144000" indent="-144000">
              <a:lnSpc>
                <a:spcPct val="95000"/>
              </a:lnSpc>
              <a:spcBef>
                <a:spcPts val="0"/>
              </a:spcBef>
              <a:buClrTx/>
              <a:buSzPct val="75000"/>
              <a:buFont typeface="Wingdings 3" panose="05040102010807070707" pitchFamily="18" charset="2"/>
              <a:buChar char=""/>
            </a:pPr>
            <a:r>
              <a:rPr lang="x-none" sz="1250" u="sng" spc="-10"/>
              <a:t>Oportunidades de mejora</a:t>
            </a:r>
            <a:r>
              <a:rPr lang="x-none" sz="1250" spc="-10"/>
              <a:t>: </a:t>
            </a:r>
            <a:r>
              <a:rPr lang="en-US" sz="1250" spc="-10" err="1"/>
              <a:t>realizar</a:t>
            </a:r>
            <a:r>
              <a:rPr lang="x-none" sz="1250" spc="-10"/>
              <a:t> un proceso periódico de revisión de los datos del distrito (p. ej., en forma trimestral) para verificar que los datos de los estudiantes con IEP vigentes sean válidos en EdPlan</a:t>
            </a:r>
            <a:r>
              <a:rPr lang="x-none" sz="1250" spc="-10" baseline="30000"/>
              <a:t> </a:t>
            </a:r>
            <a:r>
              <a:rPr lang="x-none" sz="1250" spc="-10"/>
              <a:t>y revisar los IEP vencidos o próximos a vencer puede reducir la cantidad de IEP vencidos y permitir que las escuelas y el distrito comprendan con mayor claridad el estado general de</a:t>
            </a:r>
            <a:r>
              <a:rPr lang="en-US" sz="1250" spc="-10"/>
              <a:t> </a:t>
            </a:r>
            <a:r>
              <a:rPr lang="x-none" sz="1250" spc="-10"/>
              <a:t>los IEP</a:t>
            </a:r>
            <a:r>
              <a:rPr lang="en-US" sz="1250" spc="-10"/>
              <a:t>.</a:t>
            </a:r>
            <a:endParaRPr lang="x-none" sz="1250" spc="-10"/>
          </a:p>
          <a:p>
            <a:pPr marL="0" indent="0">
              <a:lnSpc>
                <a:spcPct val="95000"/>
              </a:lnSpc>
              <a:spcBef>
                <a:spcPts val="0"/>
              </a:spcBef>
              <a:buClrTx/>
              <a:buSzPct val="75000"/>
              <a:buNone/>
            </a:pPr>
            <a:endParaRPr lang="en-US" sz="700" spc="-10"/>
          </a:p>
          <a:p>
            <a:pPr marL="0" indent="0">
              <a:lnSpc>
                <a:spcPct val="95000"/>
              </a:lnSpc>
              <a:spcBef>
                <a:spcPts val="0"/>
              </a:spcBef>
              <a:buClrTx/>
              <a:buSzPct val="75000"/>
              <a:buNone/>
            </a:pPr>
            <a:r>
              <a:rPr lang="x-none" sz="1250" b="1" spc="-10"/>
              <a:t>Quejas de las familias: </a:t>
            </a:r>
          </a:p>
          <a:p>
            <a:pPr marL="144000" indent="-144000">
              <a:lnSpc>
                <a:spcPct val="95000"/>
              </a:lnSpc>
              <a:spcBef>
                <a:spcPts val="0"/>
              </a:spcBef>
              <a:buClrTx/>
              <a:buSzPct val="75000"/>
              <a:buFont typeface="Wingdings 3" panose="05040102010807070707" pitchFamily="18" charset="2"/>
              <a:buChar char=""/>
            </a:pPr>
            <a:r>
              <a:rPr lang="x-none" sz="1250" u="sng" spc="-10"/>
              <a:t>Observaciones</a:t>
            </a:r>
            <a:r>
              <a:rPr lang="x-none" sz="1250" spc="-10"/>
              <a:t>:</a:t>
            </a:r>
            <a:r>
              <a:rPr lang="x-none" sz="1250" b="1" spc="-10"/>
              <a:t> </a:t>
            </a:r>
            <a:r>
              <a:rPr lang="en-US" sz="1250" spc="-10"/>
              <a:t>las</a:t>
            </a:r>
            <a:r>
              <a:rPr lang="x-none" sz="1250" spc="-10"/>
              <a:t> quejas de las familias no cuentan con dimensiones con calificación de riesgo alto. La Línea Directa contra el Acoso Escolar de BPS no posee la funcionalidad suficiente como para registrar todos los datos necesarios para hacer un seguimiento de los incidentes, lo cual hace que los datos estén incompletos (p. ej., no hay un campo para la identificación del estudiante). No hay supervisión suficiente que permita verificar que las quejas se resolvieron. La política de BPS establece que las investigaciones sobre acoso escolar deben llevarse a cabo y marcarse como resueltas en un plazo de cinco (5) días desde que la escuela recibió la denuncia. Sin embargo, cerca del 32 % de los formularios de denuncia de acoso escolar enviados mediante la Línea Directa contra el Acoso Escolar de BPS durante el año escolar 2021-2022 no se habían marcado como finalizados para el final del año</a:t>
            </a:r>
            <a:r>
              <a:rPr lang="en-US" sz="1250" spc="-10"/>
              <a:t>.</a:t>
            </a:r>
            <a:endParaRPr lang="x-none" sz="1250" spc="-10"/>
          </a:p>
          <a:p>
            <a:pPr marL="144000" indent="-144000">
              <a:lnSpc>
                <a:spcPct val="95000"/>
              </a:lnSpc>
              <a:spcBef>
                <a:spcPts val="0"/>
              </a:spcBef>
              <a:buClrTx/>
              <a:buSzPct val="75000"/>
              <a:buFont typeface="Wingdings 3" panose="05040102010807070707" pitchFamily="18" charset="2"/>
              <a:buChar char=""/>
            </a:pPr>
            <a:r>
              <a:rPr lang="x-none" sz="1250" u="sng" spc="-10"/>
              <a:t>Oportunidades de mejora</a:t>
            </a:r>
            <a:r>
              <a:rPr lang="x-none" sz="1250" spc="-10"/>
              <a:t>: </a:t>
            </a:r>
            <a:r>
              <a:rPr lang="en-US" sz="1250" spc="-10" err="1"/>
              <a:t>actualizar</a:t>
            </a:r>
            <a:r>
              <a:rPr lang="x-none" sz="1250" spc="-10"/>
              <a:t> el formulario de denuncia de acoso escolar para obtener más información puede mejorar la capacidad del distrito de monitorear la resolución. Desarrollar un proceso que requiera que los formularios de denuncia de acoso escolar o los formularios de investigación se revisen y actualicen en forma periódica puede mejorar la supervisión de la resolución del incidente en tiempo y forma</a:t>
            </a:r>
            <a:r>
              <a:rPr lang="en-US" sz="1250" spc="-10"/>
              <a:t>.</a:t>
            </a:r>
            <a:endParaRPr lang="x-none" sz="1250" spc="-10"/>
          </a:p>
        </p:txBody>
      </p:sp>
      <p:sp>
        <p:nvSpPr>
          <p:cNvPr id="13" name="footnote_6381079627765013118" descr="Nota al pie">
            <a:extLst>
              <a:ext uri="{FF2B5EF4-FFF2-40B4-BE49-F238E27FC236}">
                <a16:creationId xmlns:a16="http://schemas.microsoft.com/office/drawing/2014/main" id="{EA9C622F-D03B-4DAE-8A5D-C8EDDC2B8171}"/>
              </a:ext>
            </a:extLst>
          </p:cNvPr>
          <p:cNvSpPr txBox="1"/>
          <p:nvPr/>
        </p:nvSpPr>
        <p:spPr>
          <a:xfrm>
            <a:off x="612775" y="5969473"/>
            <a:ext cx="9980613" cy="40422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x-none" sz="800">
                <a:solidFill>
                  <a:srgbClr val="2E2E38"/>
                </a:solidFill>
                <a:cs typeface="Arial" panose="020B0604020202020204" pitchFamily="34" charset="0"/>
              </a:rPr>
              <a:t>Programas de Educación Individualizada</a:t>
            </a:r>
          </a:p>
          <a:p>
            <a:pPr marL="95202" indent="-95202">
              <a:spcBef>
                <a:spcPct val="0"/>
              </a:spcBef>
              <a:spcAft>
                <a:spcPct val="0"/>
              </a:spcAft>
              <a:buSzPct val="100000"/>
              <a:buFont typeface="Arial" pitchFamily="34" charset="0"/>
              <a:buAutoNum type="arabicPeriod"/>
            </a:pPr>
            <a:r>
              <a:rPr lang="x-none" sz="800" err="1">
                <a:solidFill>
                  <a:srgbClr val="2E2E38"/>
                </a:solidFill>
                <a:cs typeface="Arial" panose="020B0604020202020204" pitchFamily="34" charset="0"/>
              </a:rPr>
              <a:t>EdPlan es la base de datos de BPS para la información específica de estudiantes de Educación especial</a:t>
            </a:r>
          </a:p>
        </p:txBody>
      </p:sp>
      <p:sp>
        <p:nvSpPr>
          <p:cNvPr id="14" name="TextBox 13">
            <a:extLst>
              <a:ext uri="{FF2B5EF4-FFF2-40B4-BE49-F238E27FC236}">
                <a16:creationId xmlns:a16="http://schemas.microsoft.com/office/drawing/2014/main" id="{B2101AFF-6225-4564-B679-443D3CEFBD66}"/>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Elaborado exclusivamente para el Departamento de Educación Primaria y Secundaria de Massachusetts. Dependencia restringida. No constituye garantía ni asesoramiento legal. Consulte las limitaciones y </a:t>
            </a:r>
            <a:r>
              <a:rPr kumimoji="0" lang="en-US" sz="1000" b="0" i="1" u="none" strike="noStrike" kern="0" cap="none" spc="0" normalizeH="0" baseline="0" noProof="0" err="1">
                <a:ln>
                  <a:noFill/>
                </a:ln>
                <a:solidFill>
                  <a:srgbClr val="2E2E38"/>
                </a:solidFill>
                <a:effectLst/>
                <a:uLnTx/>
                <a:uFillTx/>
                <a:latin typeface="EYInterstate Light"/>
                <a:ea typeface="Calibri" panose="020F0502020204030204" pitchFamily="34" charset="0"/>
                <a:cs typeface="+mn-cs"/>
              </a:rPr>
              <a:t>restricciones</a:t>
            </a: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 en la página 2</a:t>
            </a:r>
            <a:r>
              <a:rPr kumimoji="0" lang="en-US"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a:t>
            </a:r>
            <a:endParaRPr kumimoji="0" lang="en-IN" sz="10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x-none"/>
              <a:t>Febrero de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x-none"/>
              <a:t>Página </a:t>
            </a:r>
            <a:fld id="{F1BC30E3-FFE5-4B91-AA19-87A149EBB9EE}" type="slidenum">
              <a:rPr smtClean="0"/>
              <a:pPr/>
              <a:t>8</a:t>
            </a:fld>
            <a:endParaRPr/>
          </a:p>
        </p:txBody>
      </p:sp>
    </p:spTree>
    <p:extLst>
      <p:ext uri="{BB962C8B-B14F-4D97-AF65-F5344CB8AC3E}">
        <p14:creationId xmlns:p14="http://schemas.microsoft.com/office/powerpoint/2010/main" val="410037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9DCEA57-DE7B-4413-A2F9-B10F395DB4B0}"/>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329492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B9DCEA57-DE7B-4413-A2F9-B10F395DB4B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x-none" dirty="0"/>
              <a:t>Resumen ejecutivo (</a:t>
            </a:r>
            <a:r>
              <a:rPr lang="en-US" dirty="0"/>
              <a:t>7</a:t>
            </a:r>
            <a:r>
              <a:rPr lang="x-none" dirty="0"/>
              <a:t>/</a:t>
            </a:r>
            <a:r>
              <a:rPr lang="en-US" dirty="0"/>
              <a:t>8</a:t>
            </a:r>
            <a:r>
              <a:rPr lang="x-none" dirty="0"/>
              <a:t>)</a:t>
            </a:r>
            <a:br>
              <a:rPr dirty="0"/>
            </a:br>
            <a:endParaRPr lang="en-IN" dirty="0"/>
          </a:p>
        </p:txBody>
      </p:sp>
      <p:sp>
        <p:nvSpPr>
          <p:cNvPr id="11" name="Rectangle 10">
            <a:extLst>
              <a:ext uri="{FF2B5EF4-FFF2-40B4-BE49-F238E27FC236}">
                <a16:creationId xmlns:a16="http://schemas.microsoft.com/office/drawing/2014/main" id="{E52E2BFB-33DC-477A-A9CB-CC375D932257}"/>
              </a:ext>
            </a:extLst>
          </p:cNvPr>
          <p:cNvSpPr/>
          <p:nvPr/>
        </p:nvSpPr>
        <p:spPr>
          <a:xfrm>
            <a:off x="612775" y="1099610"/>
            <a:ext cx="1476918" cy="5048942"/>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x-none" sz="1400" spc="-10">
                <a:solidFill>
                  <a:schemeClr val="tx1"/>
                </a:solidFill>
              </a:rPr>
              <a:t>Observaciones </a:t>
            </a:r>
            <a:br>
              <a:rPr lang="en-US" sz="1400" spc="-10">
                <a:solidFill>
                  <a:schemeClr val="tx1"/>
                </a:solidFill>
              </a:rPr>
            </a:br>
            <a:r>
              <a:rPr lang="x-none" sz="1400" spc="-10">
                <a:solidFill>
                  <a:schemeClr val="tx1"/>
                </a:solidFill>
              </a:rPr>
              <a:t>y oportunidades de dominios </a:t>
            </a:r>
            <a:br>
              <a:rPr lang="en-US" sz="1400" spc="-10">
                <a:solidFill>
                  <a:schemeClr val="tx1"/>
                </a:solidFill>
              </a:rPr>
            </a:br>
            <a:r>
              <a:rPr lang="x-none" sz="1400" spc="-10">
                <a:solidFill>
                  <a:schemeClr val="tx1"/>
                </a:solidFill>
              </a:rPr>
              <a:t>de datos seleccionadas</a:t>
            </a:r>
          </a:p>
        </p:txBody>
      </p:sp>
      <p:sp>
        <p:nvSpPr>
          <p:cNvPr id="17" name="Rectangle 16">
            <a:extLst>
              <a:ext uri="{FF2B5EF4-FFF2-40B4-BE49-F238E27FC236}">
                <a16:creationId xmlns:a16="http://schemas.microsoft.com/office/drawing/2014/main" id="{2FC73021-0036-4738-9597-FFFBCF485A4B}"/>
              </a:ext>
            </a:extLst>
          </p:cNvPr>
          <p:cNvSpPr/>
          <p:nvPr/>
        </p:nvSpPr>
        <p:spPr>
          <a:xfrm>
            <a:off x="2187082" y="1099609"/>
            <a:ext cx="9436595" cy="35386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x-none" sz="1400" b="1">
                <a:solidFill>
                  <a:schemeClr val="bg1"/>
                </a:solidFill>
              </a:rPr>
              <a:t>Dominios de datos de menor riesgo</a:t>
            </a:r>
          </a:p>
        </p:txBody>
      </p:sp>
      <p:sp>
        <p:nvSpPr>
          <p:cNvPr id="14" name="Content Placeholder 2">
            <a:extLst>
              <a:ext uri="{FF2B5EF4-FFF2-40B4-BE49-F238E27FC236}">
                <a16:creationId xmlns:a16="http://schemas.microsoft.com/office/drawing/2014/main" id="{90C153D5-3BBC-46B5-832E-1FCAD7A353BB}"/>
              </a:ext>
            </a:extLst>
          </p:cNvPr>
          <p:cNvSpPr txBox="1">
            <a:spLocks/>
          </p:cNvSpPr>
          <p:nvPr/>
        </p:nvSpPr>
        <p:spPr>
          <a:xfrm>
            <a:off x="2187082" y="1453471"/>
            <a:ext cx="9436595" cy="4695081"/>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lnSpc>
                <a:spcPct val="90000"/>
              </a:lnSpc>
              <a:spcBef>
                <a:spcPts val="0"/>
              </a:spcBef>
              <a:buClrTx/>
              <a:buSzPct val="75000"/>
              <a:buNone/>
            </a:pPr>
            <a:r>
              <a:rPr lang="x-none" sz="1200" b="1"/>
              <a:t>Sanciones disciplinarias a los estudiantes:</a:t>
            </a:r>
            <a:r>
              <a:rPr lang="x-none" sz="1200"/>
              <a:t> </a:t>
            </a:r>
          </a:p>
          <a:p>
            <a:pPr marL="144000" indent="-144000">
              <a:lnSpc>
                <a:spcPct val="90000"/>
              </a:lnSpc>
              <a:spcBef>
                <a:spcPts val="0"/>
              </a:spcBef>
              <a:buClrTx/>
              <a:buSzPct val="75000"/>
              <a:buFont typeface="Wingdings 3" panose="05040102010807070707" pitchFamily="18" charset="2"/>
              <a:buChar char=""/>
            </a:pPr>
            <a:r>
              <a:rPr lang="x-none" sz="1200" u="sng"/>
              <a:t>Observaciones</a:t>
            </a:r>
            <a:r>
              <a:rPr lang="x-none" sz="1200"/>
              <a:t>: </a:t>
            </a:r>
            <a:r>
              <a:rPr lang="en-US" sz="1200"/>
              <a:t>las</a:t>
            </a:r>
            <a:r>
              <a:rPr lang="x-none" sz="1200"/>
              <a:t> sanciones disciplinarias a los estudiantes recibieron una calificación de riesgo bajo en todas las dimensiones, salvo en la supervisión, el seguimiento y la integridad y precisión de los datos, que recibieron una calificación de riesgo moderado. </a:t>
            </a:r>
            <a:br>
              <a:rPr lang="en-US" sz="1200"/>
            </a:br>
            <a:r>
              <a:rPr lang="x-none" sz="1200"/>
              <a:t>En la actualidad, la oficina del distrito de BPS no realiza un seguimiento formal ni una revisión periódica de la calidad de los datos</a:t>
            </a:r>
            <a:r>
              <a:rPr lang="en-US" sz="1200"/>
              <a:t>.</a:t>
            </a:r>
            <a:r>
              <a:rPr lang="x-none" sz="1200"/>
              <a:t> </a:t>
            </a:r>
          </a:p>
          <a:p>
            <a:pPr marL="144000" indent="-144000">
              <a:lnSpc>
                <a:spcPct val="90000"/>
              </a:lnSpc>
              <a:spcBef>
                <a:spcPts val="0"/>
              </a:spcBef>
              <a:buClrTx/>
              <a:buSzPct val="75000"/>
              <a:buFont typeface="Wingdings 3" panose="05040102010807070707" pitchFamily="18" charset="2"/>
              <a:buChar char=""/>
            </a:pPr>
            <a:r>
              <a:rPr lang="x-none" sz="1200" u="sng"/>
              <a:t>Oportunidades de mejora</a:t>
            </a:r>
            <a:r>
              <a:rPr lang="x-none" sz="1200"/>
              <a:t>: </a:t>
            </a:r>
            <a:r>
              <a:rPr lang="en-US" sz="1200" err="1"/>
              <a:t>implementar</a:t>
            </a:r>
            <a:r>
              <a:rPr lang="x-none" sz="1200"/>
              <a:t> un proceso de supervisión periódico por parte de BPS para lograr la integridad y la precisión de los datos puede permitir que el distrito evalúe mejor la calidad de los datos</a:t>
            </a:r>
            <a:r>
              <a:rPr lang="en-US" sz="1200"/>
              <a:t>.</a:t>
            </a:r>
            <a:endParaRPr lang="x-none" sz="1200"/>
          </a:p>
          <a:p>
            <a:pPr marL="144000" indent="-144000">
              <a:lnSpc>
                <a:spcPct val="90000"/>
              </a:lnSpc>
              <a:spcBef>
                <a:spcPts val="0"/>
              </a:spcBef>
              <a:buClrTx/>
              <a:buSzPct val="75000"/>
              <a:buFont typeface="Wingdings 3" panose="05040102010807070707" pitchFamily="18" charset="2"/>
              <a:buChar char=""/>
            </a:pPr>
            <a:endParaRPr lang="en-US" sz="1200"/>
          </a:p>
          <a:p>
            <a:pPr marL="0" indent="0">
              <a:lnSpc>
                <a:spcPct val="90000"/>
              </a:lnSpc>
              <a:spcBef>
                <a:spcPts val="0"/>
              </a:spcBef>
              <a:buClrTx/>
              <a:buSzPct val="75000"/>
              <a:buNone/>
            </a:pPr>
            <a:r>
              <a:rPr lang="x-none" sz="1200" b="1"/>
              <a:t>Programas para estudiantes (Estudiantes de Inglés): </a:t>
            </a:r>
          </a:p>
          <a:p>
            <a:pPr marL="144000" indent="-144000">
              <a:lnSpc>
                <a:spcPct val="90000"/>
              </a:lnSpc>
              <a:spcBef>
                <a:spcPts val="0"/>
              </a:spcBef>
              <a:buClrTx/>
              <a:buSzPct val="75000"/>
              <a:buFont typeface="Wingdings 3" panose="05040102010807070707" pitchFamily="18" charset="2"/>
              <a:buChar char=""/>
            </a:pPr>
            <a:r>
              <a:rPr lang="x-none" sz="1200" u="sng"/>
              <a:t>Observaciones</a:t>
            </a:r>
            <a:r>
              <a:rPr lang="x-none" sz="1200"/>
              <a:t>:</a:t>
            </a:r>
            <a:r>
              <a:rPr lang="x-none" sz="1200" b="1"/>
              <a:t> </a:t>
            </a:r>
            <a:r>
              <a:rPr lang="en-US" sz="1200" err="1"/>
              <a:t>los</a:t>
            </a:r>
            <a:r>
              <a:rPr lang="x-none" sz="1200"/>
              <a:t> Estudiantes de Inglés recibieron una calificación de riesgo bajo en todas las dimensiones, salvo en los procedimientos, la supervisión y el seguimiento, que recibieron una calificación de riesgo moderado. En mayo de 2022, BPS implementó una nueva política para la asignación en el Desarrollo del Idioma Inglés (ELD, por sus siglas en inglés)</a:t>
            </a:r>
            <a:r>
              <a:rPr lang="x-none" sz="1200" baseline="30000"/>
              <a:t>1</a:t>
            </a:r>
            <a:r>
              <a:rPr lang="x-none" sz="1200"/>
              <a:t>, que permita alinear los niveles de asignación directamente con las puntuaciones de ACCESS</a:t>
            </a:r>
            <a:r>
              <a:rPr lang="x-none" sz="1200" baseline="30000"/>
              <a:t>2</a:t>
            </a:r>
            <a:r>
              <a:rPr lang="x-none" sz="1200"/>
              <a:t> del estudiante. En función de las puntuaciones de ACCESS obtenidas en el año escolar 2021-2022, alrededor del 45 % de los estudiantes estaban actualmente en niveles de ELD que no se alineaban a la nueva política. En los casos en que las puntuaciones se desviaron, los estudiantes casi siempre tenían asignado un nivel más alto que su puntuación en ACCESS</a:t>
            </a:r>
            <a:r>
              <a:rPr lang="en-US" sz="1200"/>
              <a:t>.</a:t>
            </a:r>
            <a:endParaRPr lang="x-none" sz="1200"/>
          </a:p>
          <a:p>
            <a:pPr marL="144000" indent="-144000">
              <a:lnSpc>
                <a:spcPct val="90000"/>
              </a:lnSpc>
              <a:spcBef>
                <a:spcPts val="0"/>
              </a:spcBef>
              <a:buClrTx/>
              <a:buSzPct val="75000"/>
              <a:buFont typeface="Wingdings 3" panose="05040102010807070707" pitchFamily="18" charset="2"/>
              <a:buChar char=""/>
            </a:pPr>
            <a:r>
              <a:rPr lang="x-none" sz="1200" u="sng"/>
              <a:t>Oportunidades de mejora</a:t>
            </a:r>
            <a:r>
              <a:rPr lang="x-none" sz="1200"/>
              <a:t>: </a:t>
            </a:r>
            <a:r>
              <a:rPr lang="en-US" sz="1200" err="1"/>
              <a:t>volver</a:t>
            </a:r>
            <a:r>
              <a:rPr lang="x-none" sz="1200"/>
              <a:t> a analizar la nueva política de nivelación de ACCESS/ELD y brindar pautas sobre cómo debe implementarse para los estudiantes con niveles de ELD actuales podría ayudar a que las asignaciones sean más constantes en el distrito</a:t>
            </a:r>
            <a:r>
              <a:rPr lang="en-US" sz="1200"/>
              <a:t>.</a:t>
            </a:r>
            <a:endParaRPr lang="x-none" sz="1200"/>
          </a:p>
          <a:p>
            <a:pPr marL="144000" indent="-144000">
              <a:lnSpc>
                <a:spcPct val="90000"/>
              </a:lnSpc>
              <a:spcBef>
                <a:spcPts val="0"/>
              </a:spcBef>
              <a:buClrTx/>
              <a:buSzPct val="75000"/>
              <a:buFont typeface="Wingdings 3" panose="05040102010807070707" pitchFamily="18" charset="2"/>
              <a:buChar char=""/>
            </a:pPr>
            <a:endParaRPr lang="en-US" sz="1200" b="1"/>
          </a:p>
          <a:p>
            <a:pPr marL="0" indent="0">
              <a:lnSpc>
                <a:spcPct val="90000"/>
              </a:lnSpc>
              <a:spcBef>
                <a:spcPts val="0"/>
              </a:spcBef>
              <a:buClrTx/>
              <a:buSzPct val="75000"/>
              <a:buNone/>
            </a:pPr>
            <a:r>
              <a:rPr lang="x-none" sz="1200" b="1"/>
              <a:t>Inscripción de los estudiantes:</a:t>
            </a:r>
            <a:endParaRPr lang="en-US" sz="1200"/>
          </a:p>
          <a:p>
            <a:pPr marL="144000" indent="-144000">
              <a:lnSpc>
                <a:spcPct val="90000"/>
              </a:lnSpc>
              <a:spcBef>
                <a:spcPts val="0"/>
              </a:spcBef>
              <a:buClrTx/>
              <a:buSzPct val="75000"/>
              <a:buFont typeface="Wingdings 3" panose="05040102010807070707" pitchFamily="18" charset="2"/>
              <a:buChar char=""/>
            </a:pPr>
            <a:r>
              <a:rPr lang="x-none" sz="1200" u="sng"/>
              <a:t>Observaciones</a:t>
            </a:r>
            <a:r>
              <a:rPr lang="x-none" sz="1200"/>
              <a:t>: </a:t>
            </a:r>
            <a:r>
              <a:rPr lang="en-US" sz="1200"/>
              <a:t>la</a:t>
            </a:r>
            <a:r>
              <a:rPr lang="x-none" sz="1200"/>
              <a:t> inscripción de los estudiantes recibió una calificación de riesgo bajo en todas las dimensiones, salvo en la supervisión y el seguimiento, que </a:t>
            </a:r>
            <a:r>
              <a:rPr lang="en-US" sz="1200" err="1"/>
              <a:t>recibió</a:t>
            </a:r>
            <a:r>
              <a:rPr lang="x-none" sz="1200"/>
              <a:t> una calificación de riesgo moderado. En la actualidad, no existen políticas o requisitos que exijan que la oficina del distrito de BPS revise periódicamente los perfiles de los estudiantes en Aspen para verificar que sean precisos</a:t>
            </a:r>
            <a:r>
              <a:rPr lang="en-US" sz="1200"/>
              <a:t> </a:t>
            </a:r>
            <a:r>
              <a:rPr lang="x-none" sz="1200"/>
              <a:t>y estén completos, lo cual puede derivar en presentaciones de informes inadecuadas ante el DESE</a:t>
            </a:r>
            <a:r>
              <a:rPr lang="en-US" sz="1200"/>
              <a:t>.</a:t>
            </a:r>
            <a:endParaRPr lang="x-none" sz="1200"/>
          </a:p>
          <a:p>
            <a:pPr marL="144000" indent="-144000">
              <a:lnSpc>
                <a:spcPct val="90000"/>
              </a:lnSpc>
              <a:spcBef>
                <a:spcPts val="0"/>
              </a:spcBef>
              <a:buClrTx/>
              <a:buSzPct val="75000"/>
              <a:buFont typeface="Wingdings 3" panose="05040102010807070707" pitchFamily="18" charset="2"/>
              <a:buChar char=""/>
            </a:pPr>
            <a:r>
              <a:rPr lang="x-none" sz="1200" u="sng"/>
              <a:t>Oportunidades de mejora</a:t>
            </a:r>
            <a:r>
              <a:rPr lang="x-none" sz="1200"/>
              <a:t>: </a:t>
            </a:r>
            <a:r>
              <a:rPr lang="en-US" sz="1200" err="1"/>
              <a:t>actualizar</a:t>
            </a:r>
            <a:r>
              <a:rPr lang="x-none" sz="1200"/>
              <a:t> las políticas y los procedimientos de inscripción de BPS para que incluyan validaciones de datos periódicas por parte de la oficina del distrito de BPS (p. ej., BPS selecciona 100 perfiles en Aspen para verificar la precisión de la información cada año) puede mejorar la supervisión y el seguimiento de los datos sobre inscripciones</a:t>
            </a:r>
            <a:r>
              <a:rPr lang="en-US" sz="1200"/>
              <a:t>.</a:t>
            </a:r>
            <a:endParaRPr lang="x-none" sz="1200"/>
          </a:p>
        </p:txBody>
      </p:sp>
      <p:sp>
        <p:nvSpPr>
          <p:cNvPr id="13" name="footnote_6381079627765013118" descr="Nota al pie">
            <a:extLst>
              <a:ext uri="{FF2B5EF4-FFF2-40B4-BE49-F238E27FC236}">
                <a16:creationId xmlns:a16="http://schemas.microsoft.com/office/drawing/2014/main" id="{EA9C622F-D03B-4DAE-8A5D-C8EDDC2B8171}"/>
              </a:ext>
            </a:extLst>
          </p:cNvPr>
          <p:cNvSpPr txBox="1"/>
          <p:nvPr/>
        </p:nvSpPr>
        <p:spPr>
          <a:xfrm>
            <a:off x="612775" y="6012754"/>
            <a:ext cx="9980613" cy="40422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x-none" sz="800">
                <a:solidFill>
                  <a:srgbClr val="2E2E38"/>
                </a:solidFill>
                <a:cs typeface="Arial" panose="020B0604020202020204" pitchFamily="34" charset="0"/>
              </a:rPr>
              <a:t>Desarrollo del Idioma Inglés (ELD)</a:t>
            </a:r>
          </a:p>
          <a:p>
            <a:pPr marL="95202" indent="-95202">
              <a:spcBef>
                <a:spcPct val="0"/>
              </a:spcBef>
              <a:spcAft>
                <a:spcPct val="0"/>
              </a:spcAft>
              <a:buSzPct val="100000"/>
              <a:buFont typeface="Arial" pitchFamily="34" charset="0"/>
              <a:buAutoNum type="arabicPeriod"/>
            </a:pPr>
            <a:r>
              <a:rPr kumimoji="0" lang="x-none" sz="800" b="0" i="0" u="none" strike="noStrike" kern="1200" cap="none" spc="0" normalizeH="0" baseline="0" noProof="0">
                <a:ln>
                  <a:noFill/>
                </a:ln>
                <a:solidFill>
                  <a:srgbClr val="2E2E38"/>
                </a:solidFill>
                <a:effectLst/>
                <a:uLnTx/>
                <a:uFillTx/>
                <a:latin typeface="EYInterstate Light"/>
                <a:ea typeface="+mn-ea"/>
                <a:cs typeface="Arial" panose="020B0604020202020204" pitchFamily="34" charset="0"/>
              </a:rPr>
              <a:t>Evaluación de la comprensión y la comunicación en inglés de estado a estado</a:t>
            </a:r>
          </a:p>
        </p:txBody>
      </p:sp>
      <p:sp>
        <p:nvSpPr>
          <p:cNvPr id="12" name="TextBox 11">
            <a:extLst>
              <a:ext uri="{FF2B5EF4-FFF2-40B4-BE49-F238E27FC236}">
                <a16:creationId xmlns:a16="http://schemas.microsoft.com/office/drawing/2014/main" id="{472320E5-3D99-44C9-A5C7-C1A5A94F7351}"/>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Elaborado exclusivamente para el Departamento de Educación Primaria y Secundaria de Massachusetts. Dependencia restringida. No constituye garantía ni asesoramiento legal. Consulte las limitaciones y </a:t>
            </a:r>
            <a:r>
              <a:rPr kumimoji="0" lang="en-US" sz="1000" b="0" i="1" u="none" strike="noStrike" kern="0" cap="none" spc="0" normalizeH="0" baseline="0" noProof="0" err="1">
                <a:ln>
                  <a:noFill/>
                </a:ln>
                <a:solidFill>
                  <a:srgbClr val="2E2E38"/>
                </a:solidFill>
                <a:effectLst/>
                <a:uLnTx/>
                <a:uFillTx/>
                <a:latin typeface="EYInterstate Light"/>
                <a:ea typeface="Calibri" panose="020F0502020204030204" pitchFamily="34" charset="0"/>
                <a:cs typeface="+mn-cs"/>
              </a:rPr>
              <a:t>restricciones</a:t>
            </a:r>
            <a:r>
              <a:rPr kumimoji="0" lang="x-none"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 en la página 2</a:t>
            </a:r>
            <a:r>
              <a:rPr kumimoji="0" lang="en-US" sz="1000" b="0" i="1" u="none" strike="noStrike" kern="0" cap="none" spc="0" normalizeH="0" baseline="0" noProof="0">
                <a:ln>
                  <a:noFill/>
                </a:ln>
                <a:solidFill>
                  <a:srgbClr val="2E2E38"/>
                </a:solidFill>
                <a:effectLst/>
                <a:uLnTx/>
                <a:uFillTx/>
                <a:latin typeface="EYInterstate Light"/>
                <a:ea typeface="Calibri" panose="020F0502020204030204" pitchFamily="34" charset="0"/>
                <a:cs typeface="+mn-cs"/>
              </a:rPr>
              <a:t>.</a:t>
            </a:r>
            <a:endParaRPr kumimoji="0" lang="en-IN" sz="10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x-none"/>
              <a:t>Febrero de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x-none"/>
              <a:t>Página </a:t>
            </a:r>
            <a:fld id="{F1BC30E3-FFE5-4B91-AA19-87A149EBB9EE}" type="slidenum">
              <a:rPr smtClean="0"/>
              <a:pPr/>
              <a:t>9</a:t>
            </a:fld>
            <a:endParaRPr/>
          </a:p>
        </p:txBody>
      </p:sp>
    </p:spTree>
    <p:extLst>
      <p:ext uri="{BB962C8B-B14F-4D97-AF65-F5344CB8AC3E}">
        <p14:creationId xmlns:p14="http://schemas.microsoft.com/office/powerpoint/2010/main" val="105669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PRESENTATIONDONOTDELETE" val="&lt;?xml version=&quot;1.0&quot; encoding=&quot;UTF-16&quot; standalone=&quot;yes&quot;?&gt;&lt;root reqver=&quot;27037&quot;&gt;&lt;version val=&quot;3299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3&quot;&gt;&lt;elem m_fUsage=&quot;2.87959984325429863006E+00&quot;&gt;&lt;m_msothmcolidx val=&quot;0&quot;/&gt;&lt;m_rgb r=&quot;EE&quot; g=&quot;A6&quot; b=&quot;A4&quot;/&gt;&lt;/elem&gt;&lt;elem m_fUsage=&quot;2.24294517564629725115E+00&quot;&gt;&lt;m_msothmcolidx val=&quot;0&quot;/&gt;&lt;m_rgb r=&quot;AE&quot; g=&quot;E3&quot; b=&quot;B3&quot;/&gt;&lt;/elem&gt;&lt;elem m_fUsage=&quot;1.78502958850339510377E+00&quot;&gt;&lt;m_msothmcolidx val=&quot;0&quot;/&gt;&lt;m_rgb r=&quot;77&quot; g=&quot;DE&quot; b=&quot;96&quot;/&gt;&lt;/elem&gt;&lt;elem m_fUsage=&quot;1.59105157639728567176E+00&quot;&gt;&lt;m_msothmcolidx val=&quot;0&quot;/&gt;&lt;m_rgb r=&quot;D2&quot; g=&quot;F4&quot; b=&quot;DC&quot;/&gt;&lt;/elem&gt;&lt;elem m_fUsage=&quot;4.78296900000000135833E-01&quot;&gt;&lt;m_msothmcolidx val=&quot;0&quot;/&gt;&lt;m_rgb r=&quot;E8&quot; g=&quot;B1&quot; b=&quot;AA&quot;/&gt;&lt;/elem&gt;&lt;elem m_fUsage=&quot;2.49912837777450991261E-01&quot;&gt;&lt;m_msothmcolidx val=&quot;0&quot;/&gt;&lt;m_rgb r=&quot;AE&quot; g=&quot;DC&quot; b=&quot;FD&quot;/&gt;&lt;/elem&gt;&lt;elem m_fUsage=&quot;9.84770902183611934744E-02&quot;&gt;&lt;m_msothmcolidx val=&quot;0&quot;/&gt;&lt;m_rgb r=&quot;E3&quot; g=&quot;AE&quot; b=&quot;DC&quot;/&gt;&lt;/elem&gt;&lt;elem m_fUsage=&quot;9.68680357746966036459E-02&quot;&gt;&lt;m_msothmcolidx val=&quot;0&quot;/&gt;&lt;m_rgb r=&quot;F4&quot; g=&quot;B5&quot; b=&quot;6F&quot;/&gt;&lt;/elem&gt;&lt;elem m_fUsage=&quot;8.86293811965250810658E-02&quot;&gt;&lt;m_msothmcolidx val=&quot;0&quot;/&gt;&lt;m_rgb r=&quot;06&quot; g=&quot;A3&quot; b=&quot;EE&quot;/&gt;&lt;/elem&gt;&lt;elem m_fUsage=&quot;7.97664430768725701837E-02&quot;&gt;&lt;m_msothmcolidx val=&quot;0&quot;/&gt;&lt;m_rgb r=&quot;BC&quot; g=&quot;BD&quot; b=&quot;D6&quot;/&gt;&lt;/elem&gt;&lt;elem m_fUsage=&quot;7.67279964781413803543E-02&quot;&gt;&lt;m_msothmcolidx val=&quot;0&quot;/&gt;&lt;m_rgb r=&quot;AC&quot; g=&quot;9B&quot; b=&quot;FF&quot;/&gt;&lt;/elem&gt;&lt;elem m_fUsage=&quot;7.17897987691853145531E-02&quot;&gt;&lt;m_msothmcolidx val=&quot;0&quot;/&gt;&lt;m_rgb r=&quot;E6&quot; g=&quot;FD&quot; b=&quot;FF&quot;/&gt;&lt;/elem&gt;&lt;elem m_fUsage=&quot;5.81497370030401097840E-02&quot;&gt;&lt;m_msothmcolidx val=&quot;0&quot;/&gt;&lt;m_rgb r=&quot;FF&quot; g=&quot;8D&quot; b=&quot;86&quot;/&gt;&lt;/elem&gt;&lt;/m_vecMRU&gt;&lt;/m_mruColor&gt;&lt;m_eweekdayFirstOfWeek val=&quot;1&quot;/&gt;&lt;m_eweekdayFirstOfWorkweek val=&quot;2&quot;/&gt;&lt;m_eweekdayFirstOfWeekend val=&quot;7&quot;/&gt;&lt;/CPresentation&gt;&lt;/root&gt;"/>
  <p:tag name="THINKCELLUNDODONOTDELETE"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HASEMBEDDEDCELLS" val="Table 6380723481983799272"/>
</p:tagLst>
</file>

<file path=ppt/tags/tag13.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1"/>
  <p:tag name="EMBEDCELL" val="Table 6380723481983799272__2,1"/>
</p:tagLst>
</file>

<file path=ppt/tags/tag14.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2"/>
  <p:tag name="EMBEDCELL" val="Table 6380723481983799272__3,1"/>
</p:tagLst>
</file>

<file path=ppt/tags/tag15.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5"/>
  <p:tag name="EMBEDCELL" val="Table 6380723481983799272__4,1"/>
</p:tagLst>
</file>

<file path=ppt/tags/tag16.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T"/>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FIXEDLOCATIONTITLE" val="LHTitle"/>
</p:tagLst>
</file>

<file path=ppt/tags/tag32.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3.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FWWUVlBBH2l3k9hxXzMmWg"/>
</p:tagLst>
</file>

<file path=ppt/tags/tag6.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9525">
          <a:noFill/>
        </a:ln>
      </a:spPr>
      <a:bodyPr rtlCol="0" anchor="t" anchorCtr="0"/>
      <a:lstStyle>
        <a:defPPr algn="ctr">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EY-P Widescreen Template 2022">
  <a:themeElements>
    <a:clrScheme name="EYP2020_PPT">
      <a:dk1>
        <a:srgbClr val="FFFFFF"/>
      </a:dk1>
      <a:lt1>
        <a:srgbClr val="2E2E38"/>
      </a:lt1>
      <a:dk2>
        <a:srgbClr val="FFE600"/>
      </a:dk2>
      <a:lt2>
        <a:srgbClr val="000000"/>
      </a:lt2>
      <a:accent1>
        <a:srgbClr val="1A9AFA"/>
      </a:accent1>
      <a:accent2>
        <a:srgbClr val="2E2E38"/>
      </a:accent2>
      <a:accent3>
        <a:srgbClr val="747480"/>
      </a:accent3>
      <a:accent4>
        <a:srgbClr val="C4C4CD"/>
      </a:accent4>
      <a:accent5>
        <a:srgbClr val="FF4136"/>
      </a:accent5>
      <a:accent6>
        <a:srgbClr val="2DB757"/>
      </a:accent6>
      <a:hlink>
        <a:srgbClr val="1A9AFA"/>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lIns="72000" tIns="72000" rIns="72000" bIns="72000" rtlCol="0" anchor="ctr" anchorCtr="0"/>
      <a:lstStyle>
        <a:defPPr algn="l">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171450" indent="-171450" algn="l">
          <a:lnSpc>
            <a:spcPct val="85000"/>
          </a:lnSpc>
          <a:spcAft>
            <a:spcPts val="600"/>
          </a:spcAft>
          <a:buSzPct val="110000"/>
          <a:buFont typeface="EYInterstate Light" panose="02000506000000020004" pitchFamily="2" charset="0"/>
          <a:buChar char="•"/>
          <a:defRPr sz="1100" dirty="0" smtClean="0">
            <a:solidFill>
              <a:schemeClr val="bg1"/>
            </a:solidFill>
          </a:defRPr>
        </a:defPPr>
      </a:lstStyle>
    </a:txDef>
  </a:objectDefaults>
  <a:extraClrSchemeLst/>
  <a:custClrLst>
    <a:custClr name="Teal">
      <a:srgbClr val="27ACAA"/>
    </a:custClr>
    <a:custClr name="Green">
      <a:srgbClr val="2DB757"/>
    </a:custClr>
    <a:custClr name="Orange">
      <a:srgbClr val="FF6D00"/>
    </a:custClr>
    <a:custClr name="Purple">
      <a:srgbClr val="3D108A"/>
    </a:custClr>
    <a:custClr name="Maroon">
      <a:srgbClr val="750E5C"/>
    </a:custClr>
    <a:custClr name="Red">
      <a:srgbClr val="FF4136"/>
    </a:custClr>
    <a:custClr name="blank">
      <a:srgbClr val="FFFFFF"/>
    </a:custClr>
    <a:custClr name="blank">
      <a:srgbClr val="FFFFFF"/>
    </a:custClr>
    <a:custClr name="blank">
      <a:srgbClr val="FFFFFF"/>
    </a:custClr>
    <a:custClr name="blank">
      <a:srgbClr val="FFFFFF"/>
    </a:custClr>
    <a:custClr name="Teal">
      <a:srgbClr val="42C9C2"/>
    </a:custClr>
    <a:custClr name="Green">
      <a:srgbClr val="34C768"/>
    </a:custClr>
    <a:custClr name="Orange">
      <a:srgbClr val="FF810A"/>
    </a:custClr>
    <a:custClr name="Purple">
      <a:srgbClr val="542EA5"/>
    </a:custClr>
    <a:custClr name="Maroon">
      <a:srgbClr val="922B73"/>
    </a:custClr>
    <a:custClr name="Red">
      <a:srgbClr val="F95D54"/>
    </a:custClr>
    <a:custClr name="blank">
      <a:srgbClr val="FFFFFF"/>
    </a:custClr>
    <a:custClr name="blank">
      <a:srgbClr val="FFFFFF"/>
    </a:custClr>
    <a:custClr name="blank">
      <a:srgbClr val="FFFFFF"/>
    </a:custClr>
    <a:custClr name="blank">
      <a:srgbClr val="FFFFFF"/>
    </a:custClr>
    <a:custClr name="Teal">
      <a:srgbClr val="60E6E1"/>
    </a:custClr>
    <a:custClr name="Green">
      <a:srgbClr val="57E188"/>
    </a:custClr>
    <a:custClr name="Orange">
      <a:srgbClr val="FF9831"/>
    </a:custClr>
    <a:custClr name="Purple">
      <a:srgbClr val="724BC3"/>
    </a:custClr>
    <a:custClr name="Maroon">
      <a:srgbClr val="B14891"/>
    </a:custClr>
    <a:custClr name="Red">
      <a:srgbClr val="FF736A"/>
    </a:custClr>
    <a:custClr name="blank">
      <a:srgbClr val="FFFFFF"/>
    </a:custClr>
    <a:custClr name="blank">
      <a:srgbClr val="FFFFFF"/>
    </a:custClr>
    <a:custClr name="blank">
      <a:srgbClr val="FFFFFF"/>
    </a:custClr>
    <a:custClr name="blank">
      <a:srgbClr val="FFFFFF"/>
    </a:custClr>
    <a:custClr name="Teal">
      <a:srgbClr val="93F0E6"/>
    </a:custClr>
    <a:custClr name="Green">
      <a:srgbClr val="8CE8AD"/>
    </a:custClr>
    <a:custClr name="Orange">
      <a:srgbClr val="FFB46A"/>
    </a:custClr>
    <a:custClr name="Purple">
      <a:srgbClr val="9C82D4"/>
    </a:custClr>
    <a:custClr name="Maroon">
      <a:srgbClr val="C981B2"/>
    </a:custClr>
    <a:custClr name="Red">
      <a:srgbClr val="FF9A91"/>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Y-Parthenon (blank).potx" id="{CE52F024-EC4E-441C-9153-361D5F44F3F6}" vid="{0EFBFF98-DD65-424B-BCC6-0920D7E449F9}"/>
    </a:ext>
  </a:extLst>
</a:theme>
</file>

<file path=ppt/theme/theme4.xml><?xml version="1.0" encoding="utf-8"?>
<a:theme xmlns:a="http://schemas.openxmlformats.org/drawingml/2006/main" name="1_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9525">
          <a:noFill/>
        </a:ln>
      </a:spPr>
      <a:bodyPr rtlCol="0" anchor="t" anchorCtr="0"/>
      <a:lstStyle>
        <a:defPPr algn="ctr">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5.xml><?xml version="1.0" encoding="utf-8"?>
<a:theme xmlns:a="http://schemas.openxmlformats.org/drawingml/2006/main" name="1_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9525">
          <a:noFill/>
        </a:ln>
      </a:spPr>
      <a:bodyPr rtlCol="0" anchor="t" anchorCtr="0"/>
      <a:lstStyle>
        <a:defPPr algn="ctr">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6.xml><?xml version="1.0" encoding="utf-8"?>
<a:theme xmlns:a="http://schemas.openxmlformats.org/drawingml/2006/main" name="1_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9525">
          <a:noFill/>
        </a:ln>
      </a:spPr>
      <a:bodyPr rtlCol="0" anchor="t" anchorCtr="0"/>
      <a:lstStyle>
        <a:defPPr algn="ctr">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37026F9728184AB52C163C9949ECB6" ma:contentTypeVersion="4" ma:contentTypeDescription="Create a new document." ma:contentTypeScope="" ma:versionID="b6adda261a3865a51c799a348df3483f">
  <xsd:schema xmlns:xsd="http://www.w3.org/2001/XMLSchema" xmlns:xs="http://www.w3.org/2001/XMLSchema" xmlns:p="http://schemas.microsoft.com/office/2006/metadata/properties" xmlns:ns2="b5d540f5-df78-4134-9901-11927155d372" xmlns:ns3="0a020e6d-7cc1-4846-9d71-995371862250" targetNamespace="http://schemas.microsoft.com/office/2006/metadata/properties" ma:root="true" ma:fieldsID="4f1ae8f4f8ede20b1342cc7678145443" ns2:_="" ns3:_="">
    <xsd:import namespace="b5d540f5-df78-4134-9901-11927155d372"/>
    <xsd:import namespace="0a020e6d-7cc1-4846-9d71-9953718622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540f5-df78-4134-9901-11927155d3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020e6d-7cc1-4846-9d71-9953718622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a020e6d-7cc1-4846-9d71-995371862250">
      <UserInfo>
        <DisplayName>Sam J Wolfson</DisplayName>
        <AccountId>81</AccountId>
        <AccountType/>
      </UserInfo>
      <UserInfo>
        <DisplayName>Umair Naeem</DisplayName>
        <AccountId>53</AccountId>
        <AccountType/>
      </UserInfo>
      <UserInfo>
        <DisplayName>Meghan Egan</DisplayName>
        <AccountId>43</AccountId>
        <AccountType/>
      </UserInfo>
      <UserInfo>
        <DisplayName>Kate Pinto</DisplayName>
        <AccountId>18</AccountId>
        <AccountType/>
      </UserInfo>
      <UserInfo>
        <DisplayName>Chris J Librizzi</DisplayName>
        <AccountId>23</AccountId>
        <AccountType/>
      </UserInfo>
      <UserInfo>
        <DisplayName>Kasia Lundy</DisplayName>
        <AccountId>13</AccountId>
        <AccountType/>
      </UserInfo>
      <UserInfo>
        <DisplayName>Mary Kryska</DisplayName>
        <AccountId>22</AccountId>
        <AccountType/>
      </UserInfo>
      <UserInfo>
        <DisplayName>David J Dreher</DisplayName>
        <AccountId>19</AccountId>
        <AccountType/>
      </UserInfo>
      <UserInfo>
        <DisplayName>Teddy P Christakos</DisplayName>
        <AccountId>87</AccountId>
        <AccountType/>
      </UserInfo>
      <UserInfo>
        <DisplayName>Kyle T Madura</DisplayName>
        <AccountId>86</AccountId>
        <AccountType/>
      </UserInfo>
      <UserInfo>
        <DisplayName>Reyni Easow</DisplayName>
        <AccountId>128</AccountId>
        <AccountType/>
      </UserInfo>
      <UserInfo>
        <DisplayName>Jibin G Jacob</DisplayName>
        <AccountId>131</AccountId>
        <AccountType/>
      </UserInfo>
      <UserInfo>
        <DisplayName>Gautam Rao</DisplayName>
        <AccountId>132</AccountId>
        <AccountType/>
      </UserInfo>
      <UserInfo>
        <DisplayName>Lavanya Puttaraju</DisplayName>
        <AccountId>133</AccountId>
        <AccountType/>
      </UserInfo>
      <UserInfo>
        <DisplayName>Mahalakshmi B</DisplayName>
        <AccountId>134</AccountId>
        <AccountType/>
      </UserInfo>
      <UserInfo>
        <DisplayName>Srilakshmi B S</DisplayName>
        <AccountId>135</AccountId>
        <AccountType/>
      </UserInfo>
      <UserInfo>
        <DisplayName>Dona Gilbertson</DisplayName>
        <AccountId>117</AccountId>
        <AccountType/>
      </UserInfo>
    </SharedWithUsers>
  </documentManagement>
</p:properties>
</file>

<file path=customXml/itemProps1.xml><?xml version="1.0" encoding="utf-8"?>
<ds:datastoreItem xmlns:ds="http://schemas.openxmlformats.org/officeDocument/2006/customXml" ds:itemID="{3A97C1AA-A013-421F-99EC-0A21090CA3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540f5-df78-4134-9901-11927155d372"/>
    <ds:schemaRef ds:uri="0a020e6d-7cc1-4846-9d71-995371862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452801-B128-448F-9908-C5BD099B19D1}">
  <ds:schemaRefs>
    <ds:schemaRef ds:uri="http://schemas.microsoft.com/sharepoint/v3/contenttype/forms"/>
  </ds:schemaRefs>
</ds:datastoreItem>
</file>

<file path=customXml/itemProps3.xml><?xml version="1.0" encoding="utf-8"?>
<ds:datastoreItem xmlns:ds="http://schemas.openxmlformats.org/officeDocument/2006/customXml" ds:itemID="{FD2F75BB-1905-4028-823D-F94C133619D9}">
  <ds:schemaRefs>
    <ds:schemaRef ds:uri="http://purl.org/dc/dcmitype/"/>
    <ds:schemaRef ds:uri="http://schemas.microsoft.com/office/infopath/2007/PartnerControls"/>
    <ds:schemaRef ds:uri="0a020e6d-7cc1-4846-9d71-995371862250"/>
    <ds:schemaRef ds:uri="b5d540f5-df78-4134-9901-11927155d372"/>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9</TotalTime>
  <Words>3937</Words>
  <Application>Microsoft Office PowerPoint</Application>
  <PresentationFormat>Custom</PresentationFormat>
  <Paragraphs>207</Paragraphs>
  <Slides>11</Slides>
  <Notes>11</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11</vt:i4>
      </vt:variant>
    </vt:vector>
  </HeadingPairs>
  <TitlesOfParts>
    <vt:vector size="23" baseType="lpstr">
      <vt:lpstr>Arial</vt:lpstr>
      <vt:lpstr>EYInterstate</vt:lpstr>
      <vt:lpstr>EYInterstate Light</vt:lpstr>
      <vt:lpstr>Georgia</vt:lpstr>
      <vt:lpstr>Wingdings 3</vt:lpstr>
      <vt:lpstr>EY dark background</vt:lpstr>
      <vt:lpstr>EY light background</vt:lpstr>
      <vt:lpstr>EY-P Widescreen Template 2022</vt:lpstr>
      <vt:lpstr>1_EY light background</vt:lpstr>
      <vt:lpstr>1_EY light background</vt:lpstr>
      <vt:lpstr>1_EY light background</vt:lpstr>
      <vt:lpstr>think-cell Slide</vt:lpstr>
      <vt:lpstr>Consultor de datos independiente DESE – BPS</vt:lpstr>
      <vt:lpstr>Limitaciones y restricciones</vt:lpstr>
      <vt:lpstr>Resumen ejecutivo (1/8) </vt:lpstr>
      <vt:lpstr>Resumen ejecutivo (2/8) </vt:lpstr>
      <vt:lpstr>Resumen ejecutivo (3/8)</vt:lpstr>
      <vt:lpstr>Resumen ejecutivo (4/8)</vt:lpstr>
      <vt:lpstr>Resumen ejecutivo (5/8) </vt:lpstr>
      <vt:lpstr>Resumen ejecutivo (6/8) </vt:lpstr>
      <vt:lpstr>Resumen ejecutivo (7/8) </vt:lpstr>
      <vt:lpstr>Resumen ejecutivo (8/8) </vt:lpstr>
      <vt:lpstr>EY  | Construyendo un mundo laboral mejor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Boston Public Schools Independent Data Assessment Executive Summary February 2023 - Spanish</dc:title>
  <dc:creator>DESE</dc:creator>
  <cp:lastModifiedBy>Dong</cp:lastModifiedBy>
  <cp:revision>3</cp:revision>
  <dcterms:created xsi:type="dcterms:W3CDTF">2020-06-09T18:31:46Z</dcterms:created>
  <dcterms:modified xsi:type="dcterms:W3CDTF">2023-02-24T18:28:12Z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24 2023 12:00AM</vt:lpwstr>
  </property>
  <property fmtid="{D5CDD505-2E9C-101B-9397-08002B2CF9AE}" pid="3" name="_MarkAsFinal">
    <vt:bool>true</vt:bool>
  </property>
</Properties>
</file>