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5_69509D8F.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61"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0D0A25C-1152-AB87-4A03-191442AE67D4}" name="Daigle, Martha (DESE)" initials="DM" userId="S::martha.s.daigle@mass.gov::30cc7468-3554-4040-b5ec-110ac3e947d8" providerId="AD"/>
  <p188:author id="{DB2683B6-9D86-E5B3-9D7C-CD8E0D0B92C4}" name="Liti, Zhaneta (DESE)" initials="ZL" userId="S::Zhaneta.Liti@mass.gov::30377802-b61a-44ea-81ee-94ffda71586c" providerId="AD"/>
  <p188:author id="{D712D5F1-D7D0-116B-2AA6-7E715D51F49F}" name="Liti, Zhaneta (DESE)" initials="LZ" userId="S::zhaneta.liti@mass.gov::30377802-b61a-44ea-81ee-94ffda71586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26C803-79C5-C95B-ECE8-D6EEDB663873}" v="2" dt="2025-10-04T23:34:49.3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72" y="3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8/10/relationships/authors" Target="authors.xml"/></Relationships>
</file>

<file path=ppt/comments/modernComment_105_69509D8F.xml><?xml version="1.0" encoding="utf-8"?>
<p188:cmLst xmlns:a="http://schemas.openxmlformats.org/drawingml/2006/main" xmlns:r="http://schemas.openxmlformats.org/officeDocument/2006/relationships" xmlns:p188="http://schemas.microsoft.com/office/powerpoint/2018/8/main">
  <p188:cm id="{B6F57D07-B494-446D-81BA-CFB2903E7B5D}" authorId="{F0D0A25C-1152-AB87-4A03-191442AE67D4}" status="resolved" created="2025-10-02T13:00:03.848" complete="100000">
    <pc:sldMkLst xmlns:pc="http://schemas.microsoft.com/office/powerpoint/2013/main/command">
      <pc:docMk/>
      <pc:sldMk cId="1766890895" sldId="261"/>
    </pc:sldMkLst>
    <p188:txBody>
      <a:bodyPr/>
      <a:lstStyle/>
      <a:p>
        <a:r>
          <a:rPr lang="en-US"/>
          <a:t>[@Liti, Zhaneta (DESE)] Please make both slides consistent with regard to font and size (for both the body and the headings).</a:t>
        </a:r>
      </a:p>
    </p188:txBody>
  </p188:cm>
  <p188:cm id="{68487298-66C5-4510-9B77-00BBFDC5EE37}" authorId="{DB2683B6-9D86-E5B3-9D7C-CD8E0D0B92C4}" created="2025-10-02T14:16:40.820">
    <pc:sldMkLst xmlns:pc="http://schemas.microsoft.com/office/powerpoint/2013/main/command">
      <pc:docMk/>
      <pc:sldMk cId="1766890895" sldId="261"/>
    </pc:sldMkLst>
    <p188:txBody>
      <a:bodyPr/>
      <a:lstStyle/>
      <a:p>
        <a:r>
          <a:rPr lang="en-US"/>
          <a:t>[@Daigle, Martha (DESE)], Font and size have been adjusted. Thank you! </a:t>
        </a:r>
      </a:p>
    </p188:txBody>
  </p188:cm>
</p188:cmLst>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descr="A picture containing fog, screenshot, blur&#10;&#10;Description automatically generated">
            <a:extLst>
              <a:ext uri="{FF2B5EF4-FFF2-40B4-BE49-F238E27FC236}">
                <a16:creationId xmlns:a16="http://schemas.microsoft.com/office/drawing/2014/main" id="{73A13FDB-6B12-D57B-937C-FDCC340F7DD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1998" cy="6857999"/>
          </a:xfrm>
          <a:prstGeom prst="rect">
            <a:avLst/>
          </a:prstGeom>
        </p:spPr>
      </p:pic>
      <p:sp>
        <p:nvSpPr>
          <p:cNvPr id="2" name="Title 1">
            <a:extLst>
              <a:ext uri="{FF2B5EF4-FFF2-40B4-BE49-F238E27FC236}">
                <a16:creationId xmlns:a16="http://schemas.microsoft.com/office/drawing/2014/main" id="{AFA9C25D-EF20-84AD-D14D-2061BB41F0C7}"/>
              </a:ext>
            </a:extLst>
          </p:cNvPr>
          <p:cNvSpPr>
            <a:spLocks noGrp="1"/>
          </p:cNvSpPr>
          <p:nvPr>
            <p:ph type="ctrTitle"/>
          </p:nvPr>
        </p:nvSpPr>
        <p:spPr>
          <a:xfrm>
            <a:off x="505838" y="690351"/>
            <a:ext cx="8631677" cy="1928238"/>
          </a:xfrm>
          <a:prstGeom prst="rect">
            <a:avLst/>
          </a:prstGeom>
        </p:spPr>
        <p:txBody>
          <a:bodyPr anchor="b">
            <a:normAutofit/>
          </a:bodyPr>
          <a:lstStyle>
            <a:lvl1pPr algn="l">
              <a:defRPr sz="6600" b="1" i="0" spc="-300">
                <a:solidFill>
                  <a:schemeClr val="accent1">
                    <a:lumMod val="50000"/>
                  </a:schemeClr>
                </a:solidFill>
                <a:latin typeface="Arial" panose="020B0604020202020204" pitchFamily="34" charset="0"/>
                <a:ea typeface="Apple Symbols" panose="02000000000000000000" pitchFamily="2" charset="-79"/>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6917F9B5-9E18-407C-4D11-7AC3882D7047}"/>
              </a:ext>
            </a:extLst>
          </p:cNvPr>
          <p:cNvSpPr>
            <a:spLocks noGrp="1"/>
          </p:cNvSpPr>
          <p:nvPr>
            <p:ph type="subTitle" idx="1"/>
          </p:nvPr>
        </p:nvSpPr>
        <p:spPr>
          <a:xfrm>
            <a:off x="505838" y="4855099"/>
            <a:ext cx="6770451" cy="1391055"/>
          </a:xfrm>
        </p:spPr>
        <p:txBody>
          <a:bodyPr>
            <a:normAutofit/>
          </a:bodyPr>
          <a:lstStyle>
            <a:lvl1pPr marL="0" indent="0" algn="l">
              <a:buNone/>
              <a:defRPr sz="2800">
                <a:solidFill>
                  <a:srgbClr val="3647B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4" name="Picture 3" descr="A black and white logo&#10;&#10;Description automatically generated">
            <a:extLst>
              <a:ext uri="{FF2B5EF4-FFF2-40B4-BE49-F238E27FC236}">
                <a16:creationId xmlns:a16="http://schemas.microsoft.com/office/drawing/2014/main" id="{27C03EFA-A152-4539-22F6-1D780DB54FE5}"/>
              </a:ext>
            </a:extLst>
          </p:cNvPr>
          <p:cNvPicPr>
            <a:picLocks noChangeAspect="1"/>
          </p:cNvPicPr>
          <p:nvPr userDrawn="1"/>
        </p:nvPicPr>
        <p:blipFill>
          <a:blip r:embed="rId3"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224033" y="6133786"/>
            <a:ext cx="2642822" cy="556849"/>
          </a:xfrm>
          <a:prstGeom prst="rect">
            <a:avLst/>
          </a:prstGeom>
        </p:spPr>
      </p:pic>
    </p:spTree>
    <p:extLst>
      <p:ext uri="{BB962C8B-B14F-4D97-AF65-F5344CB8AC3E}">
        <p14:creationId xmlns:p14="http://schemas.microsoft.com/office/powerpoint/2010/main" val="4221749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pa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图片 6" descr="The ESE logo.">
            <a:extLst>
              <a:ext uri="{FF2B5EF4-FFF2-40B4-BE49-F238E27FC236}">
                <a16:creationId xmlns:a16="http://schemas.microsoft.com/office/drawing/2014/main" id="{C0409D6F-5022-4C54-A665-4417B8EF049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887316" y="5630644"/>
            <a:ext cx="2417368" cy="1175641"/>
          </a:xfrm>
          <a:prstGeom prst="rect">
            <a:avLst/>
          </a:prstGeom>
        </p:spPr>
      </p:pic>
      <p:sp>
        <p:nvSpPr>
          <p:cNvPr id="9" name="矩形 8" descr="Colored background box.">
            <a:extLst>
              <a:ext uri="{FF2B5EF4-FFF2-40B4-BE49-F238E27FC236}">
                <a16:creationId xmlns:a16="http://schemas.microsoft.com/office/drawing/2014/main" id="{7D512A3C-1A6C-4890-AAF3-6E19AD2E7913}"/>
              </a:ext>
            </a:extLst>
          </p:cNvPr>
          <p:cNvSpPr/>
          <p:nvPr userDrawn="1"/>
        </p:nvSpPr>
        <p:spPr>
          <a:xfrm>
            <a:off x="0" y="1233722"/>
            <a:ext cx="12192000" cy="25884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descr="Colored background box.">
            <a:extLst>
              <a:ext uri="{FF2B5EF4-FFF2-40B4-BE49-F238E27FC236}">
                <a16:creationId xmlns:a16="http://schemas.microsoft.com/office/drawing/2014/main" id="{72CE4073-084A-4342-853D-A4762D8A1AC4}"/>
              </a:ext>
            </a:extLst>
          </p:cNvPr>
          <p:cNvSpPr/>
          <p:nvPr userDrawn="1"/>
        </p:nvSpPr>
        <p:spPr>
          <a:xfrm>
            <a:off x="0" y="3822199"/>
            <a:ext cx="12192000" cy="1249421"/>
          </a:xfrm>
          <a:prstGeom prst="rect">
            <a:avLst/>
          </a:prstGeom>
          <a:solidFill>
            <a:srgbClr val="E385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595897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ext-one column numbering list">
    <p:spTree>
      <p:nvGrpSpPr>
        <p:cNvPr id="1" name=""/>
        <p:cNvGrpSpPr/>
        <p:nvPr/>
      </p:nvGrpSpPr>
      <p:grpSpPr>
        <a:xfrm>
          <a:off x="0" y="0"/>
          <a:ext cx="0" cy="0"/>
          <a:chOff x="0" y="0"/>
          <a:chExt cx="0" cy="0"/>
        </a:xfrm>
      </p:grpSpPr>
      <p:pic>
        <p:nvPicPr>
          <p:cNvPr id="8" name="图片 7" descr="The star in the ESE logo">
            <a:extLst>
              <a:ext uri="{FF2B5EF4-FFF2-40B4-BE49-F238E27FC236}">
                <a16:creationId xmlns:a16="http://schemas.microsoft.com/office/drawing/2014/main" id="{0A84CDFA-79F7-4BA0-98A7-CE6AD7E69B65}"/>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21238317">
            <a:off x="10844110" y="6132352"/>
            <a:ext cx="756578" cy="778194"/>
          </a:xfrm>
          <a:prstGeom prst="rect">
            <a:avLst/>
          </a:prstGeom>
        </p:spPr>
      </p:pic>
      <p:sp>
        <p:nvSpPr>
          <p:cNvPr id="7" name="矩形 6" descr="Colored background box.">
            <a:extLst>
              <a:ext uri="{FF2B5EF4-FFF2-40B4-BE49-F238E27FC236}">
                <a16:creationId xmlns:a16="http://schemas.microsoft.com/office/drawing/2014/main" id="{A875BDB0-8CE9-4FCF-818B-C21A2BF5A21B}"/>
              </a:ext>
            </a:extLst>
          </p:cNvPr>
          <p:cNvSpPr/>
          <p:nvPr userDrawn="1"/>
        </p:nvSpPr>
        <p:spPr>
          <a:xfrm>
            <a:off x="0" y="212726"/>
            <a:ext cx="250371" cy="832304"/>
          </a:xfrm>
          <a:prstGeom prst="rect">
            <a:avLst/>
          </a:prstGeom>
          <a:solidFill>
            <a:srgbClr val="E385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descr="Colored background box.">
            <a:extLst>
              <a:ext uri="{FF2B5EF4-FFF2-40B4-BE49-F238E27FC236}">
                <a16:creationId xmlns:a16="http://schemas.microsoft.com/office/drawing/2014/main" id="{5DF00629-F578-459E-B808-C056CC098EE1}"/>
              </a:ext>
            </a:extLst>
          </p:cNvPr>
          <p:cNvSpPr/>
          <p:nvPr userDrawn="1"/>
        </p:nvSpPr>
        <p:spPr>
          <a:xfrm>
            <a:off x="435429" y="212727"/>
            <a:ext cx="11756571" cy="83230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a:extLst>
              <a:ext uri="{FF2B5EF4-FFF2-40B4-BE49-F238E27FC236}">
                <a16:creationId xmlns:a16="http://schemas.microsoft.com/office/drawing/2014/main" id="{73DEFAAE-AB64-48F2-AA3E-533A2C1271E0}"/>
              </a:ext>
            </a:extLst>
          </p:cNvPr>
          <p:cNvSpPr>
            <a:spLocks noGrp="1"/>
          </p:cNvSpPr>
          <p:nvPr>
            <p:ph type="title" hasCustomPrompt="1"/>
          </p:nvPr>
        </p:nvSpPr>
        <p:spPr>
          <a:xfrm>
            <a:off x="567743" y="288925"/>
            <a:ext cx="11370972" cy="679905"/>
          </a:xfrm>
        </p:spPr>
        <p:txBody>
          <a:bodyPr>
            <a:noAutofit/>
          </a:bodyPr>
          <a:lstStyle>
            <a:lvl1pPr>
              <a:defRPr sz="3000">
                <a:solidFill>
                  <a:schemeClr val="bg1"/>
                </a:solidFill>
                <a:latin typeface="Segoe UI Semibold" panose="020B0702040204020203" pitchFamily="34" charset="0"/>
                <a:cs typeface="Segoe UI Semibold" panose="020B0702040204020203" pitchFamily="34" charset="0"/>
              </a:defRPr>
            </a:lvl1pPr>
          </a:lstStyle>
          <a:p>
            <a:r>
              <a:rPr lang="en-US" altLang="zh-CN"/>
              <a:t>Click here to edit title</a:t>
            </a:r>
            <a:endParaRPr lang="zh-CN" altLang="en-US"/>
          </a:p>
        </p:txBody>
      </p:sp>
      <p:sp>
        <p:nvSpPr>
          <p:cNvPr id="3" name="内容占位符 2">
            <a:extLst>
              <a:ext uri="{FF2B5EF4-FFF2-40B4-BE49-F238E27FC236}">
                <a16:creationId xmlns:a16="http://schemas.microsoft.com/office/drawing/2014/main" id="{35FFD893-9645-4ABA-BC18-4957569298FB}"/>
              </a:ext>
            </a:extLst>
          </p:cNvPr>
          <p:cNvSpPr>
            <a:spLocks noGrp="1"/>
          </p:cNvSpPr>
          <p:nvPr>
            <p:ph idx="1" hasCustomPrompt="1"/>
          </p:nvPr>
        </p:nvSpPr>
        <p:spPr>
          <a:xfrm>
            <a:off x="567743" y="1230403"/>
            <a:ext cx="11370972" cy="5049746"/>
          </a:xfrm>
        </p:spPr>
        <p:txBody>
          <a:bodyPr>
            <a:noAutofit/>
          </a:bodyPr>
          <a:lstStyle>
            <a:lvl1pPr marL="514350" indent="-514350">
              <a:lnSpc>
                <a:spcPct val="100000"/>
              </a:lnSpc>
              <a:spcBef>
                <a:spcPts val="0"/>
              </a:spcBef>
              <a:spcAft>
                <a:spcPts val="0"/>
              </a:spcAft>
              <a:buClr>
                <a:srgbClr val="E38526"/>
              </a:buClr>
              <a:buFont typeface="+mj-lt"/>
              <a:buAutoNum type="arabicPeriod"/>
              <a:defRPr sz="3200" baseline="0">
                <a:solidFill>
                  <a:schemeClr val="accent1">
                    <a:lumMod val="50000"/>
                  </a:schemeClr>
                </a:solidFill>
                <a:latin typeface="Segoe UI" panose="020B0502040204020203" pitchFamily="34" charset="0"/>
                <a:cs typeface="Segoe UI" panose="020B0502040204020203" pitchFamily="34" charset="0"/>
              </a:defRPr>
            </a:lvl1pPr>
            <a:lvl2pPr marL="685800" indent="-228600">
              <a:buClr>
                <a:srgbClr val="E38526"/>
              </a:buClr>
              <a:buFont typeface="Courier New" panose="02070309020205020404" pitchFamily="49" charset="0"/>
              <a:buChar char="o"/>
              <a:defRPr sz="2800">
                <a:solidFill>
                  <a:schemeClr val="accent1">
                    <a:lumMod val="50000"/>
                  </a:schemeClr>
                </a:solidFill>
                <a:latin typeface="Segoe UI" panose="020B0502040204020203" pitchFamily="34" charset="0"/>
                <a:cs typeface="Segoe UI" panose="020B0502040204020203" pitchFamily="34" charset="0"/>
              </a:defRPr>
            </a:lvl2pPr>
            <a:lvl3pPr marL="1143000" indent="-228600">
              <a:buClr>
                <a:srgbClr val="E38526"/>
              </a:buClr>
              <a:buFont typeface="Wingdings" panose="05000000000000000000" pitchFamily="2" charset="2"/>
              <a:buChar char="§"/>
              <a:defRPr sz="2400">
                <a:solidFill>
                  <a:schemeClr val="accent1">
                    <a:lumMod val="50000"/>
                  </a:schemeClr>
                </a:solidFill>
                <a:latin typeface="Segoe UI" panose="020B0502040204020203" pitchFamily="34" charset="0"/>
                <a:cs typeface="Segoe UI" panose="020B0502040204020203" pitchFamily="34" charset="0"/>
              </a:defRPr>
            </a:lvl3pPr>
            <a:lvl4pPr marL="1600200" indent="-228600">
              <a:buClr>
                <a:srgbClr val="E38526"/>
              </a:buClr>
              <a:buFont typeface="Wingdings" panose="05000000000000000000" pitchFamily="2" charset="2"/>
              <a:buChar char="Ø"/>
              <a:defRPr sz="2000">
                <a:solidFill>
                  <a:schemeClr val="accent1">
                    <a:lumMod val="50000"/>
                  </a:schemeClr>
                </a:solidFill>
                <a:latin typeface="Segoe UI" panose="020B0502040204020203" pitchFamily="34" charset="0"/>
                <a:cs typeface="Segoe UI" panose="020B0502040204020203" pitchFamily="34" charset="0"/>
              </a:defRPr>
            </a:lvl4pPr>
            <a:lvl5pPr marL="2057400" indent="-228600">
              <a:buClr>
                <a:srgbClr val="E38526"/>
              </a:buClr>
              <a:buFont typeface="Wingdings" panose="05000000000000000000" pitchFamily="2" charset="2"/>
              <a:buChar char="v"/>
              <a:defRPr sz="2000" baseline="0">
                <a:solidFill>
                  <a:schemeClr val="accent1">
                    <a:lumMod val="50000"/>
                  </a:schemeClr>
                </a:solidFill>
                <a:latin typeface="Segoe UI" panose="020B0502040204020203" pitchFamily="34" charset="0"/>
                <a:cs typeface="Segoe UI" panose="020B0502040204020203" pitchFamily="34" charset="0"/>
              </a:defRPr>
            </a:lvl5pPr>
          </a:lstStyle>
          <a:p>
            <a:pPr lvl="0"/>
            <a:r>
              <a:rPr lang="en-US" altLang="zh-CN"/>
              <a:t>Click here to create numbering list</a:t>
            </a:r>
          </a:p>
        </p:txBody>
      </p:sp>
      <p:sp>
        <p:nvSpPr>
          <p:cNvPr id="12" name="Slide Number Placeholder 11"/>
          <p:cNvSpPr>
            <a:spLocks noGrp="1"/>
          </p:cNvSpPr>
          <p:nvPr>
            <p:ph type="sldNum" sz="quarter" idx="12"/>
          </p:nvPr>
        </p:nvSpPr>
        <p:spPr/>
        <p:txBody>
          <a:bodyPr/>
          <a:lstStyle>
            <a:lvl1pPr>
              <a:defRPr>
                <a:solidFill>
                  <a:schemeClr val="tx1"/>
                </a:solidFill>
              </a:defRPr>
            </a:lvl1pPr>
          </a:lstStyle>
          <a:p>
            <a:fld id="{FF27229C-EC7B-4063-A33B-28A5E87E32ED}" type="slidenum">
              <a:rPr lang="zh-CN" altLang="en-US" smtClean="0"/>
              <a:pPr/>
              <a:t>‹#›</a:t>
            </a:fld>
            <a:endParaRPr lang="zh-CN" altLang="en-US"/>
          </a:p>
        </p:txBody>
      </p:sp>
      <p:sp>
        <p:nvSpPr>
          <p:cNvPr id="4" name="TextBox 3"/>
          <p:cNvSpPr txBox="1"/>
          <p:nvPr userDrawn="1"/>
        </p:nvSpPr>
        <p:spPr>
          <a:xfrm>
            <a:off x="250371" y="6356350"/>
            <a:ext cx="7713372" cy="369332"/>
          </a:xfrm>
          <a:prstGeom prst="rect">
            <a:avLst/>
          </a:prstGeom>
          <a:noFill/>
        </p:spPr>
        <p:txBody>
          <a:bodyPr wrap="square" rtlCol="0">
            <a:spAutoFit/>
          </a:bodyPr>
          <a:lstStyle/>
          <a:p>
            <a:r>
              <a:rPr lang="en-US" sz="1200" kern="1200">
                <a:solidFill>
                  <a:schemeClr val="tx1">
                    <a:tint val="75000"/>
                  </a:schemeClr>
                </a:solidFill>
                <a:latin typeface="Segoe"/>
                <a:ea typeface="+mn-ea"/>
                <a:cs typeface="+mn-cs"/>
              </a:rPr>
              <a:t>Massachusetts Department of</a:t>
            </a:r>
            <a:r>
              <a:rPr lang="en-US" baseline="0">
                <a:latin typeface="Segoe"/>
              </a:rPr>
              <a:t> </a:t>
            </a:r>
            <a:r>
              <a:rPr lang="en-US" sz="1200" kern="1200">
                <a:solidFill>
                  <a:schemeClr val="tx1">
                    <a:tint val="75000"/>
                  </a:schemeClr>
                </a:solidFill>
                <a:latin typeface="Segoe"/>
                <a:ea typeface="+mn-ea"/>
                <a:cs typeface="+mn-cs"/>
              </a:rPr>
              <a:t>Elementary</a:t>
            </a:r>
            <a:r>
              <a:rPr lang="en-US" baseline="0">
                <a:latin typeface="Segoe"/>
              </a:rPr>
              <a:t> </a:t>
            </a:r>
            <a:r>
              <a:rPr lang="en-US" sz="1200" kern="1200">
                <a:solidFill>
                  <a:schemeClr val="tx1">
                    <a:tint val="75000"/>
                  </a:schemeClr>
                </a:solidFill>
                <a:latin typeface="Segoe"/>
                <a:ea typeface="+mn-ea"/>
                <a:cs typeface="+mn-cs"/>
              </a:rPr>
              <a:t>and</a:t>
            </a:r>
            <a:r>
              <a:rPr lang="en-US" baseline="0">
                <a:latin typeface="Segoe"/>
              </a:rPr>
              <a:t> </a:t>
            </a:r>
            <a:r>
              <a:rPr lang="en-US" sz="1200" kern="1200">
                <a:solidFill>
                  <a:schemeClr val="tx1">
                    <a:tint val="75000"/>
                  </a:schemeClr>
                </a:solidFill>
                <a:latin typeface="Segoe"/>
                <a:ea typeface="+mn-ea"/>
                <a:cs typeface="+mn-cs"/>
              </a:rPr>
              <a:t>Secondary</a:t>
            </a:r>
            <a:r>
              <a:rPr lang="en-US" baseline="0">
                <a:latin typeface="Segoe"/>
              </a:rPr>
              <a:t> </a:t>
            </a:r>
            <a:r>
              <a:rPr lang="en-US" sz="1200" kern="1200">
                <a:solidFill>
                  <a:schemeClr val="tx1">
                    <a:tint val="75000"/>
                  </a:schemeClr>
                </a:solidFill>
                <a:latin typeface="Segoe"/>
                <a:ea typeface="+mn-ea"/>
                <a:cs typeface="+mn-cs"/>
              </a:rPr>
              <a:t>Education</a:t>
            </a:r>
          </a:p>
        </p:txBody>
      </p:sp>
    </p:spTree>
    <p:extLst>
      <p:ext uri="{BB962C8B-B14F-4D97-AF65-F5344CB8AC3E}">
        <p14:creationId xmlns:p14="http://schemas.microsoft.com/office/powerpoint/2010/main" val="2818386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ED5A72-E2F7-0E3B-0DDA-8AEE476CFD6C}"/>
              </a:ext>
            </a:extLst>
          </p:cNvPr>
          <p:cNvSpPr>
            <a:spLocks noGrp="1"/>
          </p:cNvSpPr>
          <p:nvPr>
            <p:ph idx="1"/>
          </p:nvPr>
        </p:nvSpPr>
        <p:spPr>
          <a:xfrm>
            <a:off x="838200" y="2086984"/>
            <a:ext cx="10515600" cy="4052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Placeholder 8">
            <a:extLst>
              <a:ext uri="{FF2B5EF4-FFF2-40B4-BE49-F238E27FC236}">
                <a16:creationId xmlns:a16="http://schemas.microsoft.com/office/drawing/2014/main" id="{D8D37926-3C4B-41C8-EFDB-911300C24340}"/>
              </a:ext>
            </a:extLst>
          </p:cNvPr>
          <p:cNvSpPr>
            <a:spLocks noGrp="1"/>
          </p:cNvSpPr>
          <p:nvPr>
            <p:ph type="title"/>
          </p:nvPr>
        </p:nvSpPr>
        <p:spPr>
          <a:xfrm>
            <a:off x="838200" y="365126"/>
            <a:ext cx="10515600" cy="1042852"/>
          </a:xfrm>
          <a:prstGeom prst="rect">
            <a:avLst/>
          </a:prstGeom>
        </p:spPr>
        <p:txBody>
          <a:bodyPr vert="horz" lIns="91440" tIns="45720" rIns="91440" bIns="45720" rtlCol="0" anchor="ctr">
            <a:normAutofit/>
          </a:bodyPr>
          <a:lstStyle>
            <a:lvl1pPr>
              <a:defRPr b="0" spc="-150"/>
            </a:lvl1pPr>
          </a:lstStyle>
          <a:p>
            <a:r>
              <a:rPr lang="en-US"/>
              <a:t>Click to edit Master title style</a:t>
            </a:r>
          </a:p>
        </p:txBody>
      </p:sp>
    </p:spTree>
    <p:extLst>
      <p:ext uri="{BB962C8B-B14F-4D97-AF65-F5344CB8AC3E}">
        <p14:creationId xmlns:p14="http://schemas.microsoft.com/office/powerpoint/2010/main" val="2486380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0924193-02B9-9810-A50A-C323F20B00A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6112"/>
            <a:ext cx="12192000" cy="6858000"/>
          </a:xfrm>
          <a:prstGeom prst="rect">
            <a:avLst/>
          </a:prstGeom>
        </p:spPr>
      </p:pic>
      <p:pic>
        <p:nvPicPr>
          <p:cNvPr id="7" name="Picture 6" descr="A picture containing fog, screenshot, blur&#10;&#10;Description automatically generated">
            <a:extLst>
              <a:ext uri="{FF2B5EF4-FFF2-40B4-BE49-F238E27FC236}">
                <a16:creationId xmlns:a16="http://schemas.microsoft.com/office/drawing/2014/main" id="{BD671DD8-DB66-3B92-A1B6-23D8B89C2A4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E7A35BE-2442-7C64-032F-EEC3B84E842D}"/>
              </a:ext>
            </a:extLst>
          </p:cNvPr>
          <p:cNvSpPr>
            <a:spLocks noGrp="1"/>
          </p:cNvSpPr>
          <p:nvPr>
            <p:ph type="title"/>
          </p:nvPr>
        </p:nvSpPr>
        <p:spPr>
          <a:xfrm>
            <a:off x="838200" y="730525"/>
            <a:ext cx="10515600" cy="2852737"/>
          </a:xfrm>
          <a:prstGeom prst="rect">
            <a:avLst/>
          </a:prstGeom>
        </p:spPr>
        <p:txBody>
          <a:bodyPr anchor="b"/>
          <a:lstStyle>
            <a:lvl1pPr>
              <a:defRPr sz="6000" spc="-150">
                <a:solidFill>
                  <a:schemeClr val="accent1">
                    <a:lumMod val="50000"/>
                  </a:schemeClr>
                </a:solidFill>
              </a:defRPr>
            </a:lvl1pPr>
          </a:lstStyle>
          <a:p>
            <a:r>
              <a:rPr lang="en-US"/>
              <a:t>Click to edit Master title style</a:t>
            </a:r>
          </a:p>
        </p:txBody>
      </p:sp>
      <p:sp>
        <p:nvSpPr>
          <p:cNvPr id="3" name="Text Placeholder 2">
            <a:extLst>
              <a:ext uri="{FF2B5EF4-FFF2-40B4-BE49-F238E27FC236}">
                <a16:creationId xmlns:a16="http://schemas.microsoft.com/office/drawing/2014/main" id="{9FD8DA3C-9A4F-10ED-C6D4-40AC09EDE511}"/>
              </a:ext>
            </a:extLst>
          </p:cNvPr>
          <p:cNvSpPr>
            <a:spLocks noGrp="1"/>
          </p:cNvSpPr>
          <p:nvPr>
            <p:ph type="body" idx="1"/>
          </p:nvPr>
        </p:nvSpPr>
        <p:spPr>
          <a:xfrm>
            <a:off x="838200" y="3712387"/>
            <a:ext cx="10515600" cy="1500187"/>
          </a:xfrm>
        </p:spPr>
        <p:txBody>
          <a:bodyPr>
            <a:normAutofit/>
          </a:bodyPr>
          <a:lstStyle>
            <a:lvl1pPr marL="0" indent="0">
              <a:buNone/>
              <a:defRPr sz="2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TextBox 4">
            <a:extLst>
              <a:ext uri="{FF2B5EF4-FFF2-40B4-BE49-F238E27FC236}">
                <a16:creationId xmlns:a16="http://schemas.microsoft.com/office/drawing/2014/main" id="{F8A65D87-AFBC-843E-1CA6-0F0D9EB66B62}"/>
              </a:ext>
            </a:extLst>
          </p:cNvPr>
          <p:cNvSpPr txBox="1"/>
          <p:nvPr userDrawn="1"/>
        </p:nvSpPr>
        <p:spPr>
          <a:xfrm>
            <a:off x="11353800" y="6379285"/>
            <a:ext cx="565674" cy="400110"/>
          </a:xfrm>
          <a:prstGeom prst="rect">
            <a:avLst/>
          </a:prstGeom>
          <a:noFill/>
        </p:spPr>
        <p:txBody>
          <a:bodyPr wrap="square" rtlCol="0">
            <a:spAutoFit/>
          </a:bodyPr>
          <a:lstStyle/>
          <a:p>
            <a:pPr algn="ctr"/>
            <a:fld id="{B7E03E9B-E934-2C4D-ADCE-95F69DF73B50}" type="slidenum">
              <a:rPr lang="en-US" sz="2000" b="1" smtClean="0">
                <a:solidFill>
                  <a:srgbClr val="8397E7"/>
                </a:solidFill>
              </a:rPr>
              <a:pPr algn="ctr"/>
              <a:t>‹#›</a:t>
            </a:fld>
            <a:endParaRPr lang="en-US" sz="2000" b="1">
              <a:solidFill>
                <a:srgbClr val="8397E7"/>
              </a:solidFill>
            </a:endParaRPr>
          </a:p>
        </p:txBody>
      </p:sp>
      <p:pic>
        <p:nvPicPr>
          <p:cNvPr id="10" name="Picture 9" descr="A black and white logo&#10;&#10;Description automatically generated">
            <a:extLst>
              <a:ext uri="{FF2B5EF4-FFF2-40B4-BE49-F238E27FC236}">
                <a16:creationId xmlns:a16="http://schemas.microsoft.com/office/drawing/2014/main" id="{C97040BC-7CEF-FBD5-14E8-B96311C9FE32}"/>
              </a:ext>
            </a:extLst>
          </p:cNvPr>
          <p:cNvPicPr>
            <a:picLocks noChangeAspect="1"/>
          </p:cNvPicPr>
          <p:nvPr userDrawn="1"/>
        </p:nvPicPr>
        <p:blipFill>
          <a:blip r:embed="rId4"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224033" y="6133786"/>
            <a:ext cx="2642822" cy="556849"/>
          </a:xfrm>
          <a:prstGeom prst="rect">
            <a:avLst/>
          </a:prstGeom>
        </p:spPr>
      </p:pic>
    </p:spTree>
    <p:extLst>
      <p:ext uri="{BB962C8B-B14F-4D97-AF65-F5344CB8AC3E}">
        <p14:creationId xmlns:p14="http://schemas.microsoft.com/office/powerpoint/2010/main" val="734977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55C14D-8924-F22D-FF6C-1CEECDCEA30C}"/>
              </a:ext>
            </a:extLst>
          </p:cNvPr>
          <p:cNvSpPr>
            <a:spLocks noGrp="1"/>
          </p:cNvSpPr>
          <p:nvPr>
            <p:ph sz="half" idx="1"/>
          </p:nvPr>
        </p:nvSpPr>
        <p:spPr>
          <a:xfrm>
            <a:off x="838200" y="2119256"/>
            <a:ext cx="5181600" cy="40577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748EB7-DF60-9429-B7C4-F17C2FD19504}"/>
              </a:ext>
            </a:extLst>
          </p:cNvPr>
          <p:cNvSpPr>
            <a:spLocks noGrp="1"/>
          </p:cNvSpPr>
          <p:nvPr>
            <p:ph sz="half" idx="2"/>
          </p:nvPr>
        </p:nvSpPr>
        <p:spPr>
          <a:xfrm>
            <a:off x="6172200" y="2119256"/>
            <a:ext cx="5181600" cy="40577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Placeholder 8">
            <a:extLst>
              <a:ext uri="{FF2B5EF4-FFF2-40B4-BE49-F238E27FC236}">
                <a16:creationId xmlns:a16="http://schemas.microsoft.com/office/drawing/2014/main" id="{09305E6D-E633-8F98-0EDC-7F3C0166DB61}"/>
              </a:ext>
            </a:extLst>
          </p:cNvPr>
          <p:cNvSpPr>
            <a:spLocks noGrp="1"/>
          </p:cNvSpPr>
          <p:nvPr>
            <p:ph type="title"/>
          </p:nvPr>
        </p:nvSpPr>
        <p:spPr>
          <a:xfrm>
            <a:off x="838200" y="365126"/>
            <a:ext cx="10515600" cy="1042852"/>
          </a:xfrm>
          <a:prstGeom prst="rect">
            <a:avLst/>
          </a:prstGeom>
        </p:spPr>
        <p:txBody>
          <a:bodyPr vert="horz" lIns="91440" tIns="45720" rIns="91440" bIns="45720" rtlCol="0" anchor="ctr">
            <a:normAutofit/>
          </a:bodyPr>
          <a:lstStyle>
            <a:lvl1pPr>
              <a:defRPr spc="-150"/>
            </a:lvl1pPr>
          </a:lstStyle>
          <a:p>
            <a:r>
              <a:rPr lang="en-US"/>
              <a:t>Click to edit Master title style</a:t>
            </a:r>
          </a:p>
        </p:txBody>
      </p:sp>
    </p:spTree>
    <p:extLst>
      <p:ext uri="{BB962C8B-B14F-4D97-AF65-F5344CB8AC3E}">
        <p14:creationId xmlns:p14="http://schemas.microsoft.com/office/powerpoint/2010/main" val="135024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C07D04F-CFDA-AB0A-0CB3-633767A38D3D}"/>
              </a:ext>
            </a:extLst>
          </p:cNvPr>
          <p:cNvSpPr>
            <a:spLocks noGrp="1"/>
          </p:cNvSpPr>
          <p:nvPr>
            <p:ph type="body" idx="1"/>
          </p:nvPr>
        </p:nvSpPr>
        <p:spPr>
          <a:xfrm>
            <a:off x="836612" y="2109863"/>
            <a:ext cx="5157787" cy="6759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E417A7-92FA-2590-1532-B39F1253F89A}"/>
              </a:ext>
            </a:extLst>
          </p:cNvPr>
          <p:cNvSpPr>
            <a:spLocks noGrp="1"/>
          </p:cNvSpPr>
          <p:nvPr>
            <p:ph sz="half" idx="2"/>
          </p:nvPr>
        </p:nvSpPr>
        <p:spPr>
          <a:xfrm>
            <a:off x="839788" y="2861535"/>
            <a:ext cx="5157787" cy="33281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583ECC-3794-AE5F-27B5-A74B4DEC7341}"/>
              </a:ext>
            </a:extLst>
          </p:cNvPr>
          <p:cNvSpPr>
            <a:spLocks noGrp="1"/>
          </p:cNvSpPr>
          <p:nvPr>
            <p:ph type="body" sz="quarter" idx="3"/>
          </p:nvPr>
        </p:nvSpPr>
        <p:spPr>
          <a:xfrm>
            <a:off x="6172200" y="2109863"/>
            <a:ext cx="5183188" cy="6759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4E5DA7-1D14-860C-86DA-E26B78A695EF}"/>
              </a:ext>
            </a:extLst>
          </p:cNvPr>
          <p:cNvSpPr>
            <a:spLocks noGrp="1"/>
          </p:cNvSpPr>
          <p:nvPr>
            <p:ph sz="quarter" idx="4"/>
          </p:nvPr>
        </p:nvSpPr>
        <p:spPr>
          <a:xfrm>
            <a:off x="6172200" y="2861535"/>
            <a:ext cx="5183188" cy="33281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Placeholder 8">
            <a:extLst>
              <a:ext uri="{FF2B5EF4-FFF2-40B4-BE49-F238E27FC236}">
                <a16:creationId xmlns:a16="http://schemas.microsoft.com/office/drawing/2014/main" id="{AA033EDD-4130-6D25-944B-3C4E62F04A50}"/>
              </a:ext>
            </a:extLst>
          </p:cNvPr>
          <p:cNvSpPr>
            <a:spLocks noGrp="1"/>
          </p:cNvSpPr>
          <p:nvPr>
            <p:ph type="title"/>
          </p:nvPr>
        </p:nvSpPr>
        <p:spPr>
          <a:xfrm>
            <a:off x="838200" y="365126"/>
            <a:ext cx="10515600" cy="1042852"/>
          </a:xfrm>
          <a:prstGeom prst="rect">
            <a:avLst/>
          </a:prstGeom>
        </p:spPr>
        <p:txBody>
          <a:bodyPr vert="horz" lIns="91440" tIns="45720" rIns="91440" bIns="45720" rtlCol="0" anchor="ctr">
            <a:normAutofit/>
          </a:bodyPr>
          <a:lstStyle>
            <a:lvl1pPr>
              <a:defRPr spc="-150"/>
            </a:lvl1pPr>
          </a:lstStyle>
          <a:p>
            <a:r>
              <a:rPr lang="en-US"/>
              <a:t>Click to edit Master title style</a:t>
            </a:r>
          </a:p>
        </p:txBody>
      </p:sp>
    </p:spTree>
    <p:extLst>
      <p:ext uri="{BB962C8B-B14F-4D97-AF65-F5344CB8AC3E}">
        <p14:creationId xmlns:p14="http://schemas.microsoft.com/office/powerpoint/2010/main" val="1061996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AFE5DF1-48AB-E0EB-F43E-6ACA748DB73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6" name="Picture 5" descr="A picture containing text, screenshot, envelope, stationary&#10;&#10;Description automatically generated">
            <a:extLst>
              <a:ext uri="{FF2B5EF4-FFF2-40B4-BE49-F238E27FC236}">
                <a16:creationId xmlns:a16="http://schemas.microsoft.com/office/drawing/2014/main" id="{C1C0FFF0-5075-CF61-E3DA-7EA0ED407CC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6A5A7959-19EC-57EE-7E3C-D0AA505DBDFA}"/>
              </a:ext>
            </a:extLst>
          </p:cNvPr>
          <p:cNvSpPr>
            <a:spLocks noGrp="1"/>
          </p:cNvSpPr>
          <p:nvPr>
            <p:ph type="title"/>
          </p:nvPr>
        </p:nvSpPr>
        <p:spPr>
          <a:xfrm>
            <a:off x="838200" y="2882157"/>
            <a:ext cx="10515600" cy="1093686"/>
          </a:xfrm>
          <a:prstGeom prst="rect">
            <a:avLst/>
          </a:prstGeom>
        </p:spPr>
        <p:txBody>
          <a:bodyPr>
            <a:normAutofit/>
          </a:bodyPr>
          <a:lstStyle>
            <a:lvl1pPr>
              <a:defRPr sz="6000">
                <a:solidFill>
                  <a:schemeClr val="accent1">
                    <a:lumMod val="50000"/>
                  </a:schemeClr>
                </a:solidFill>
              </a:defRPr>
            </a:lvl1pPr>
          </a:lstStyle>
          <a:p>
            <a:r>
              <a:rPr lang="en-US"/>
              <a:t>Click to edit Master title style</a:t>
            </a:r>
          </a:p>
        </p:txBody>
      </p:sp>
      <p:sp>
        <p:nvSpPr>
          <p:cNvPr id="3" name="TextBox 2">
            <a:extLst>
              <a:ext uri="{FF2B5EF4-FFF2-40B4-BE49-F238E27FC236}">
                <a16:creationId xmlns:a16="http://schemas.microsoft.com/office/drawing/2014/main" id="{220BCF7B-22B6-6253-4D64-9AD634D23090}"/>
              </a:ext>
            </a:extLst>
          </p:cNvPr>
          <p:cNvSpPr txBox="1"/>
          <p:nvPr userDrawn="1"/>
        </p:nvSpPr>
        <p:spPr>
          <a:xfrm>
            <a:off x="11353800" y="6379285"/>
            <a:ext cx="565674" cy="400110"/>
          </a:xfrm>
          <a:prstGeom prst="rect">
            <a:avLst/>
          </a:prstGeom>
          <a:noFill/>
        </p:spPr>
        <p:txBody>
          <a:bodyPr wrap="square" rtlCol="0">
            <a:spAutoFit/>
          </a:bodyPr>
          <a:lstStyle/>
          <a:p>
            <a:pPr algn="ctr"/>
            <a:fld id="{B7E03E9B-E934-2C4D-ADCE-95F69DF73B50}" type="slidenum">
              <a:rPr lang="en-US" sz="2000" b="1" smtClean="0">
                <a:solidFill>
                  <a:srgbClr val="8397E7"/>
                </a:solidFill>
              </a:rPr>
              <a:pPr algn="ctr"/>
              <a:t>‹#›</a:t>
            </a:fld>
            <a:endParaRPr lang="en-US" sz="2000" b="1">
              <a:solidFill>
                <a:srgbClr val="8397E7"/>
              </a:solidFill>
            </a:endParaRPr>
          </a:p>
        </p:txBody>
      </p:sp>
    </p:spTree>
    <p:extLst>
      <p:ext uri="{BB962C8B-B14F-4D97-AF65-F5344CB8AC3E}">
        <p14:creationId xmlns:p14="http://schemas.microsoft.com/office/powerpoint/2010/main" val="2583523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F0BC1E5-8CCE-BA2E-FCAF-D803E35C5BB4}"/>
              </a:ext>
            </a:extLst>
          </p:cNvPr>
          <p:cNvSpPr txBox="1"/>
          <p:nvPr userDrawn="1"/>
        </p:nvSpPr>
        <p:spPr>
          <a:xfrm>
            <a:off x="11353800" y="6379285"/>
            <a:ext cx="565674" cy="400110"/>
          </a:xfrm>
          <a:prstGeom prst="rect">
            <a:avLst/>
          </a:prstGeom>
          <a:noFill/>
        </p:spPr>
        <p:txBody>
          <a:bodyPr wrap="square" rtlCol="0">
            <a:spAutoFit/>
          </a:bodyPr>
          <a:lstStyle/>
          <a:p>
            <a:pPr algn="ctr"/>
            <a:fld id="{B7E03E9B-E934-2C4D-ADCE-95F69DF73B50}" type="slidenum">
              <a:rPr lang="en-US" sz="2000" b="1" smtClean="0">
                <a:solidFill>
                  <a:srgbClr val="8397E7"/>
                </a:solidFill>
              </a:rPr>
              <a:pPr algn="ctr"/>
              <a:t>‹#›</a:t>
            </a:fld>
            <a:endParaRPr lang="en-US" sz="2000" b="1">
              <a:solidFill>
                <a:srgbClr val="8397E7"/>
              </a:solidFill>
            </a:endParaRPr>
          </a:p>
        </p:txBody>
      </p:sp>
      <p:pic>
        <p:nvPicPr>
          <p:cNvPr id="5" name="Picture 4" descr="A picture containing fog, screenshot, blur&#10;&#10;Description automatically generated">
            <a:extLst>
              <a:ext uri="{FF2B5EF4-FFF2-40B4-BE49-F238E27FC236}">
                <a16:creationId xmlns:a16="http://schemas.microsoft.com/office/drawing/2014/main" id="{7439D200-687F-1A35-0FE3-6C8A8869349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3" name="Picture 2" descr="A black and white logo&#10;&#10;Description automatically generated">
            <a:extLst>
              <a:ext uri="{FF2B5EF4-FFF2-40B4-BE49-F238E27FC236}">
                <a16:creationId xmlns:a16="http://schemas.microsoft.com/office/drawing/2014/main" id="{C54FC1CB-AE67-CB1C-35FD-36F5211323AD}"/>
              </a:ext>
            </a:extLst>
          </p:cNvPr>
          <p:cNvPicPr>
            <a:picLocks noChangeAspect="1"/>
          </p:cNvPicPr>
          <p:nvPr userDrawn="1"/>
        </p:nvPicPr>
        <p:blipFill>
          <a:blip r:embed="rId3"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224033" y="6133786"/>
            <a:ext cx="2642822" cy="556849"/>
          </a:xfrm>
          <a:prstGeom prst="rect">
            <a:avLst/>
          </a:prstGeom>
        </p:spPr>
      </p:pic>
    </p:spTree>
    <p:extLst>
      <p:ext uri="{BB962C8B-B14F-4D97-AF65-F5344CB8AC3E}">
        <p14:creationId xmlns:p14="http://schemas.microsoft.com/office/powerpoint/2010/main" val="1127958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A picture containing text, screenshot, envelope, stationary&#10;&#10;Description automatically generated">
            <a:extLst>
              <a:ext uri="{FF2B5EF4-FFF2-40B4-BE49-F238E27FC236}">
                <a16:creationId xmlns:a16="http://schemas.microsoft.com/office/drawing/2014/main" id="{C98BCF38-2DC6-B6A1-4F78-590B1BDDE27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C0DFDD0-A0F2-83DC-8B7C-F0E0195703D2}"/>
              </a:ext>
            </a:extLst>
          </p:cNvPr>
          <p:cNvSpPr>
            <a:spLocks noGrp="1"/>
          </p:cNvSpPr>
          <p:nvPr>
            <p:ph type="title"/>
          </p:nvPr>
        </p:nvSpPr>
        <p:spPr>
          <a:xfrm>
            <a:off x="821168" y="996950"/>
            <a:ext cx="3932237" cy="1600200"/>
          </a:xfrm>
          <a:prstGeom prst="rect">
            <a:avLst/>
          </a:prstGeom>
        </p:spPr>
        <p:txBody>
          <a:bodyPr anchor="t"/>
          <a:lstStyle>
            <a:lvl1pPr>
              <a:defRPr sz="3200">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B817D2E1-E1A8-E3A2-FBE0-B7BCE986DF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A7E9988-0A31-7185-4BB3-3C4229E09964}"/>
              </a:ext>
            </a:extLst>
          </p:cNvPr>
          <p:cNvSpPr>
            <a:spLocks noGrp="1"/>
          </p:cNvSpPr>
          <p:nvPr>
            <p:ph type="body" sz="half" idx="2"/>
          </p:nvPr>
        </p:nvSpPr>
        <p:spPr>
          <a:xfrm>
            <a:off x="821169" y="2774373"/>
            <a:ext cx="3932237" cy="308667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TextBox 4">
            <a:extLst>
              <a:ext uri="{FF2B5EF4-FFF2-40B4-BE49-F238E27FC236}">
                <a16:creationId xmlns:a16="http://schemas.microsoft.com/office/drawing/2014/main" id="{41D28B3D-8AA7-7411-73DB-702ACCECC369}"/>
              </a:ext>
            </a:extLst>
          </p:cNvPr>
          <p:cNvSpPr txBox="1"/>
          <p:nvPr userDrawn="1"/>
        </p:nvSpPr>
        <p:spPr>
          <a:xfrm>
            <a:off x="11353800" y="6379285"/>
            <a:ext cx="565674" cy="400110"/>
          </a:xfrm>
          <a:prstGeom prst="rect">
            <a:avLst/>
          </a:prstGeom>
          <a:noFill/>
        </p:spPr>
        <p:txBody>
          <a:bodyPr wrap="square" rtlCol="0">
            <a:spAutoFit/>
          </a:bodyPr>
          <a:lstStyle/>
          <a:p>
            <a:pPr algn="ctr"/>
            <a:fld id="{B7E03E9B-E934-2C4D-ADCE-95F69DF73B50}" type="slidenum">
              <a:rPr lang="en-US" sz="2000" b="1" smtClean="0">
                <a:solidFill>
                  <a:srgbClr val="8397E7"/>
                </a:solidFill>
              </a:rPr>
              <a:pPr algn="ctr"/>
              <a:t>‹#›</a:t>
            </a:fld>
            <a:endParaRPr lang="en-US" sz="2000" b="1">
              <a:solidFill>
                <a:srgbClr val="8397E7"/>
              </a:solidFill>
            </a:endParaRPr>
          </a:p>
        </p:txBody>
      </p:sp>
    </p:spTree>
    <p:extLst>
      <p:ext uri="{BB962C8B-B14F-4D97-AF65-F5344CB8AC3E}">
        <p14:creationId xmlns:p14="http://schemas.microsoft.com/office/powerpoint/2010/main" val="1464335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6" name="Picture 5" descr="A picture containing text, screenshot, envelope, stationary&#10;&#10;Description automatically generated">
            <a:extLst>
              <a:ext uri="{FF2B5EF4-FFF2-40B4-BE49-F238E27FC236}">
                <a16:creationId xmlns:a16="http://schemas.microsoft.com/office/drawing/2014/main" id="{342569E2-6A72-3DCA-A745-FF35C7E6E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Picture Placeholder 2">
            <a:extLst>
              <a:ext uri="{FF2B5EF4-FFF2-40B4-BE49-F238E27FC236}">
                <a16:creationId xmlns:a16="http://schemas.microsoft.com/office/drawing/2014/main" id="{B047FD8C-2415-7AF2-D9F7-2FD9A5E45B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9" name="Title 1">
            <a:extLst>
              <a:ext uri="{FF2B5EF4-FFF2-40B4-BE49-F238E27FC236}">
                <a16:creationId xmlns:a16="http://schemas.microsoft.com/office/drawing/2014/main" id="{375B6969-06CB-5136-72BE-7F36D6601CE5}"/>
              </a:ext>
            </a:extLst>
          </p:cNvPr>
          <p:cNvSpPr>
            <a:spLocks noGrp="1"/>
          </p:cNvSpPr>
          <p:nvPr>
            <p:ph type="title"/>
          </p:nvPr>
        </p:nvSpPr>
        <p:spPr>
          <a:xfrm>
            <a:off x="821168" y="996950"/>
            <a:ext cx="3932237" cy="1600200"/>
          </a:xfrm>
          <a:prstGeom prst="rect">
            <a:avLst/>
          </a:prstGeom>
        </p:spPr>
        <p:txBody>
          <a:bodyPr anchor="t"/>
          <a:lstStyle>
            <a:lvl1pPr>
              <a:defRPr sz="3200">
                <a:solidFill>
                  <a:schemeClr val="tx1"/>
                </a:solidFill>
              </a:defRPr>
            </a:lvl1pPr>
          </a:lstStyle>
          <a:p>
            <a:r>
              <a:rPr lang="en-US"/>
              <a:t>Click to edit Master title style</a:t>
            </a:r>
          </a:p>
        </p:txBody>
      </p:sp>
      <p:sp>
        <p:nvSpPr>
          <p:cNvPr id="10" name="Text Placeholder 3">
            <a:extLst>
              <a:ext uri="{FF2B5EF4-FFF2-40B4-BE49-F238E27FC236}">
                <a16:creationId xmlns:a16="http://schemas.microsoft.com/office/drawing/2014/main" id="{15190A3B-C978-9A37-3EC2-7DD786CF8935}"/>
              </a:ext>
            </a:extLst>
          </p:cNvPr>
          <p:cNvSpPr>
            <a:spLocks noGrp="1"/>
          </p:cNvSpPr>
          <p:nvPr>
            <p:ph type="body" sz="half" idx="2"/>
          </p:nvPr>
        </p:nvSpPr>
        <p:spPr>
          <a:xfrm>
            <a:off x="821169" y="2774373"/>
            <a:ext cx="3932237" cy="308667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 name="TextBox 1">
            <a:extLst>
              <a:ext uri="{FF2B5EF4-FFF2-40B4-BE49-F238E27FC236}">
                <a16:creationId xmlns:a16="http://schemas.microsoft.com/office/drawing/2014/main" id="{3D551DB3-822F-D681-37C0-3180279A1079}"/>
              </a:ext>
            </a:extLst>
          </p:cNvPr>
          <p:cNvSpPr txBox="1"/>
          <p:nvPr userDrawn="1"/>
        </p:nvSpPr>
        <p:spPr>
          <a:xfrm>
            <a:off x="11353800" y="6379285"/>
            <a:ext cx="565674" cy="400110"/>
          </a:xfrm>
          <a:prstGeom prst="rect">
            <a:avLst/>
          </a:prstGeom>
          <a:noFill/>
        </p:spPr>
        <p:txBody>
          <a:bodyPr wrap="square" rtlCol="0">
            <a:spAutoFit/>
          </a:bodyPr>
          <a:lstStyle/>
          <a:p>
            <a:pPr algn="ctr"/>
            <a:fld id="{B7E03E9B-E934-2C4D-ADCE-95F69DF73B50}" type="slidenum">
              <a:rPr lang="en-US" sz="2000" b="1" smtClean="0">
                <a:solidFill>
                  <a:srgbClr val="8397E7"/>
                </a:solidFill>
              </a:rPr>
              <a:pPr algn="ctr"/>
              <a:t>‹#›</a:t>
            </a:fld>
            <a:endParaRPr lang="en-US" sz="2000" b="1">
              <a:solidFill>
                <a:srgbClr val="8397E7"/>
              </a:solidFill>
            </a:endParaRPr>
          </a:p>
        </p:txBody>
      </p:sp>
    </p:spTree>
    <p:extLst>
      <p:ext uri="{BB962C8B-B14F-4D97-AF65-F5344CB8AC3E}">
        <p14:creationId xmlns:p14="http://schemas.microsoft.com/office/powerpoint/2010/main" val="3084768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A close-up of a blue and white rectangle&#10;&#10;Description automatically generated with medium confidence">
            <a:extLst>
              <a:ext uri="{FF2B5EF4-FFF2-40B4-BE49-F238E27FC236}">
                <a16:creationId xmlns:a16="http://schemas.microsoft.com/office/drawing/2014/main" id="{798CE026-D2F3-C172-A33A-A1429F11C515}"/>
              </a:ext>
            </a:extLst>
          </p:cNvPr>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Text Placeholder 2">
            <a:extLst>
              <a:ext uri="{FF2B5EF4-FFF2-40B4-BE49-F238E27FC236}">
                <a16:creationId xmlns:a16="http://schemas.microsoft.com/office/drawing/2014/main" id="{24F07E45-5358-D826-413C-524778517A7F}"/>
              </a:ext>
            </a:extLst>
          </p:cNvPr>
          <p:cNvSpPr>
            <a:spLocks noGrp="1"/>
          </p:cNvSpPr>
          <p:nvPr>
            <p:ph type="body" idx="1"/>
          </p:nvPr>
        </p:nvSpPr>
        <p:spPr>
          <a:xfrm>
            <a:off x="838200" y="2089013"/>
            <a:ext cx="10515600" cy="40879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Placeholder 8">
            <a:extLst>
              <a:ext uri="{FF2B5EF4-FFF2-40B4-BE49-F238E27FC236}">
                <a16:creationId xmlns:a16="http://schemas.microsoft.com/office/drawing/2014/main" id="{4B734709-A90C-544A-96B6-4BCE82CBBBF5}"/>
              </a:ext>
            </a:extLst>
          </p:cNvPr>
          <p:cNvSpPr>
            <a:spLocks noGrp="1"/>
          </p:cNvSpPr>
          <p:nvPr>
            <p:ph type="title"/>
          </p:nvPr>
        </p:nvSpPr>
        <p:spPr>
          <a:xfrm>
            <a:off x="838200" y="365126"/>
            <a:ext cx="10515600" cy="1042852"/>
          </a:xfrm>
          <a:prstGeom prst="rect">
            <a:avLst/>
          </a:prstGeom>
        </p:spPr>
        <p:txBody>
          <a:bodyPr vert="horz" lIns="91440" tIns="45720" rIns="91440" bIns="45720" rtlCol="0" anchor="ctr">
            <a:normAutofit/>
          </a:bodyPr>
          <a:lstStyle/>
          <a:p>
            <a:r>
              <a:rPr lang="en-US"/>
              <a:t>Click to edit Master title style</a:t>
            </a:r>
          </a:p>
        </p:txBody>
      </p:sp>
      <p:sp>
        <p:nvSpPr>
          <p:cNvPr id="10" name="TextBox 9">
            <a:extLst>
              <a:ext uri="{FF2B5EF4-FFF2-40B4-BE49-F238E27FC236}">
                <a16:creationId xmlns:a16="http://schemas.microsoft.com/office/drawing/2014/main" id="{6800C52F-DC60-BE86-6751-7E45895AE1B5}"/>
              </a:ext>
            </a:extLst>
          </p:cNvPr>
          <p:cNvSpPr txBox="1"/>
          <p:nvPr userDrawn="1"/>
        </p:nvSpPr>
        <p:spPr>
          <a:xfrm>
            <a:off x="11353800" y="6379285"/>
            <a:ext cx="565674" cy="400110"/>
          </a:xfrm>
          <a:prstGeom prst="rect">
            <a:avLst/>
          </a:prstGeom>
          <a:noFill/>
        </p:spPr>
        <p:txBody>
          <a:bodyPr wrap="square" rtlCol="0">
            <a:spAutoFit/>
          </a:bodyPr>
          <a:lstStyle/>
          <a:p>
            <a:pPr algn="ctr"/>
            <a:fld id="{B7E03E9B-E934-2C4D-ADCE-95F69DF73B50}" type="slidenum">
              <a:rPr lang="en-US" sz="2000" b="1" smtClean="0">
                <a:solidFill>
                  <a:srgbClr val="8397E7"/>
                </a:solidFill>
              </a:rPr>
              <a:pPr algn="ctr"/>
              <a:t>‹#›</a:t>
            </a:fld>
            <a:endParaRPr lang="en-US" sz="2000" b="1">
              <a:solidFill>
                <a:srgbClr val="8397E7"/>
              </a:solidFill>
            </a:endParaRPr>
          </a:p>
        </p:txBody>
      </p:sp>
    </p:spTree>
    <p:extLst>
      <p:ext uri="{BB962C8B-B14F-4D97-AF65-F5344CB8AC3E}">
        <p14:creationId xmlns:p14="http://schemas.microsoft.com/office/powerpoint/2010/main" val="38027087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spc="-15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microsoft.com/office/2018/10/relationships/comments" Target="../comments/modernComment_105_69509D8F.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D7B4B-454F-D0C2-F0AF-0691DE198A1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7DF21CD-73C8-B7E3-712D-7F9D19BE6C23}"/>
              </a:ext>
            </a:extLst>
          </p:cNvPr>
          <p:cNvSpPr>
            <a:spLocks noGrp="1"/>
          </p:cNvSpPr>
          <p:nvPr>
            <p:ph type="title"/>
          </p:nvPr>
        </p:nvSpPr>
        <p:spPr>
          <a:xfrm>
            <a:off x="2310694" y="365126"/>
            <a:ext cx="9043106" cy="1042852"/>
          </a:xfrm>
        </p:spPr>
        <p:txBody>
          <a:bodyPr>
            <a:noAutofit/>
          </a:bodyPr>
          <a:lstStyle/>
          <a:p>
            <a:r>
              <a:rPr lang="en-US" sz="3600" b="1" dirty="0"/>
              <a:t>Inclusive Leadership Academy for General and Special Education Administrators</a:t>
            </a:r>
          </a:p>
        </p:txBody>
      </p:sp>
      <p:sp>
        <p:nvSpPr>
          <p:cNvPr id="2" name="Content Placeholder 1">
            <a:extLst>
              <a:ext uri="{FF2B5EF4-FFF2-40B4-BE49-F238E27FC236}">
                <a16:creationId xmlns:a16="http://schemas.microsoft.com/office/drawing/2014/main" id="{0E952A3B-F364-3DD6-9F24-16E29D181817}"/>
              </a:ext>
            </a:extLst>
          </p:cNvPr>
          <p:cNvSpPr>
            <a:spLocks noGrp="1"/>
          </p:cNvSpPr>
          <p:nvPr>
            <p:ph idx="1"/>
          </p:nvPr>
        </p:nvSpPr>
        <p:spPr>
          <a:xfrm>
            <a:off x="7963" y="1848149"/>
            <a:ext cx="12062344" cy="5007901"/>
          </a:xfrm>
        </p:spPr>
        <p:txBody>
          <a:bodyPr vert="horz" lIns="91440" tIns="45720" rIns="91440" bIns="45720" rtlCol="0" anchor="t">
            <a:normAutofit/>
          </a:bodyPr>
          <a:lstStyle/>
          <a:p>
            <a:pPr marL="0" indent="0">
              <a:buNone/>
            </a:pPr>
            <a:endParaRPr lang="en-US" sz="1600" b="1" i="1" dirty="0"/>
          </a:p>
          <a:p>
            <a:pPr marL="0" indent="0">
              <a:buNone/>
            </a:pPr>
            <a:r>
              <a:rPr lang="en-US" sz="1600" b="1" i="1" dirty="0">
                <a:latin typeface="Arial"/>
                <a:cs typeface="Arial"/>
              </a:rPr>
              <a:t>Program Description: </a:t>
            </a:r>
          </a:p>
          <a:p>
            <a:pPr marL="0" indent="0">
              <a:buNone/>
            </a:pPr>
            <a:r>
              <a:rPr lang="en-US" sz="1600" kern="100" dirty="0">
                <a:latin typeface="Arial"/>
                <a:ea typeface="Aptos" panose="020B0004020202020204" pitchFamily="34" charset="0"/>
                <a:cs typeface="Times New Roman"/>
              </a:rPr>
              <a:t>The Special Education Team Leader Institute (SETLI) is designed to equip special educational team leaders with tools to foster family and community engagement and improve </a:t>
            </a:r>
            <a:r>
              <a:rPr lang="en-US" sz="1600" dirty="0">
                <a:latin typeface="Arial"/>
                <a:cs typeface="Arial"/>
              </a:rPr>
              <a:t>The  This professional development initiative aims to strengthen the capacity of current and aspiring school administrators, particularly principals, assistant principals, special education leaders, and general education leaders to lead inclusive, equitable, and legally compliant Pre-K-12 schools.</a:t>
            </a:r>
          </a:p>
          <a:p>
            <a:pPr marL="0" indent="0">
              <a:buNone/>
            </a:pPr>
            <a:r>
              <a:rPr lang="en-US" sz="1600" b="1" i="1" dirty="0">
                <a:latin typeface="Arial"/>
                <a:ea typeface="Calibri" panose="020F0502020204030204"/>
                <a:cs typeface="Arial"/>
              </a:rPr>
              <a:t>Goals/Outcomes</a:t>
            </a:r>
          </a:p>
          <a:p>
            <a:pPr marL="0" marR="0">
              <a:buNone/>
            </a:pPr>
            <a:r>
              <a:rPr lang="en-US" sz="1600" b="1" dirty="0">
                <a:latin typeface="Arial"/>
                <a:ea typeface="Calibri"/>
                <a:cs typeface="Calibri"/>
              </a:rPr>
              <a:t>Over time, the Academy is expected to contribute to the following systemic changes:</a:t>
            </a:r>
          </a:p>
          <a:p>
            <a:pPr marL="342900" marR="0" lvl="0" indent="-342900">
              <a:lnSpc>
                <a:spcPct val="115000"/>
              </a:lnSpc>
              <a:spcBef>
                <a:spcPts val="1200"/>
              </a:spcBef>
              <a:spcAft>
                <a:spcPts val="1200"/>
              </a:spcAft>
              <a:buFont typeface="Symbol" panose="05050102010706020507" pitchFamily="18" charset="2"/>
              <a:buChar char=""/>
            </a:pPr>
            <a:r>
              <a:rPr lang="en-US" sz="1600" dirty="0">
                <a:latin typeface="Arial"/>
                <a:ea typeface="Calibri"/>
                <a:cs typeface="Calibri"/>
              </a:rPr>
              <a:t>Improved academic and social-emotional outcomes for students with disabilities;</a:t>
            </a:r>
          </a:p>
          <a:p>
            <a:pPr marL="342900" marR="0" lvl="0" indent="-342900">
              <a:lnSpc>
                <a:spcPct val="115000"/>
              </a:lnSpc>
              <a:spcBef>
                <a:spcPts val="1200"/>
              </a:spcBef>
              <a:spcAft>
                <a:spcPts val="1200"/>
              </a:spcAft>
              <a:buFont typeface="Symbol" panose="05050102010706020507" pitchFamily="18" charset="2"/>
              <a:buChar char=""/>
            </a:pPr>
            <a:r>
              <a:rPr lang="en-US" sz="1600" dirty="0">
                <a:latin typeface="Arial"/>
                <a:ea typeface="Calibri"/>
                <a:cs typeface="Calibri"/>
              </a:rPr>
              <a:t>Greater access to grade-level content and learning environments for all students;</a:t>
            </a:r>
          </a:p>
          <a:p>
            <a:pPr marL="342900" marR="0" lvl="0" indent="-342900">
              <a:lnSpc>
                <a:spcPct val="115000"/>
              </a:lnSpc>
              <a:spcBef>
                <a:spcPts val="1200"/>
              </a:spcBef>
              <a:spcAft>
                <a:spcPts val="1200"/>
              </a:spcAft>
              <a:buFont typeface="Symbol" panose="05050102010706020507" pitchFamily="18" charset="2"/>
              <a:buChar char=""/>
            </a:pPr>
            <a:r>
              <a:rPr lang="en-US" sz="1600" dirty="0">
                <a:latin typeface="Arial"/>
                <a:ea typeface="Calibri"/>
                <a:cs typeface="Calibri"/>
              </a:rPr>
              <a:t>Sustained school cultures of inclusion, responsiveness, and high expectations;</a:t>
            </a:r>
          </a:p>
          <a:p>
            <a:pPr marL="342900" marR="0" lvl="0" indent="-342900">
              <a:lnSpc>
                <a:spcPct val="115000"/>
              </a:lnSpc>
              <a:spcBef>
                <a:spcPts val="1200"/>
              </a:spcBef>
              <a:spcAft>
                <a:spcPts val="1200"/>
              </a:spcAft>
              <a:buFont typeface="Symbol" panose="05050102010706020507" pitchFamily="18" charset="2"/>
              <a:buChar char=""/>
            </a:pPr>
            <a:r>
              <a:rPr lang="en-US" sz="1600" dirty="0">
                <a:latin typeface="Arial"/>
                <a:ea typeface="Calibri"/>
                <a:cs typeface="Calibri"/>
              </a:rPr>
              <a:t>Stronger district capacity to scale and sustain inclusive leadership models beyond the duration of the program.</a:t>
            </a:r>
          </a:p>
          <a:p>
            <a:pPr marL="0" indent="0">
              <a:buNone/>
            </a:pPr>
            <a:endParaRPr lang="en-US" sz="1600" dirty="0"/>
          </a:p>
        </p:txBody>
      </p:sp>
      <p:sp>
        <p:nvSpPr>
          <p:cNvPr id="8" name="Arrow: Pentagon 7">
            <a:extLst>
              <a:ext uri="{FF2B5EF4-FFF2-40B4-BE49-F238E27FC236}">
                <a16:creationId xmlns:a16="http://schemas.microsoft.com/office/drawing/2014/main" id="{C9794424-3E8C-157B-3624-FF59BD766411}"/>
              </a:ext>
            </a:extLst>
          </p:cNvPr>
          <p:cNvSpPr/>
          <p:nvPr/>
        </p:nvSpPr>
        <p:spPr>
          <a:xfrm rot="5400000">
            <a:off x="70757" y="59871"/>
            <a:ext cx="2177143" cy="2057400"/>
          </a:xfrm>
          <a:prstGeom prst="homePlate">
            <a:avLst/>
          </a:prstGeom>
        </p:spPr>
        <p:style>
          <a:lnRef idx="1">
            <a:schemeClr val="accent2"/>
          </a:lnRef>
          <a:fillRef idx="2">
            <a:schemeClr val="accent2"/>
          </a:fillRef>
          <a:effectRef idx="1">
            <a:schemeClr val="accent2"/>
          </a:effectRef>
          <a:fontRef idx="minor">
            <a:schemeClr val="dk1"/>
          </a:fontRef>
        </p:style>
        <p:txBody>
          <a:bodyPr vert="vert270" rtlCol="0" anchor="ctr"/>
          <a:lstStyle/>
          <a:p>
            <a:pPr algn="ctr"/>
            <a:endParaRPr lang="en-US" sz="1200" b="1" i="0" dirty="0">
              <a:effectLst/>
              <a:latin typeface="Arial" panose="020B0604020202020204" pitchFamily="34" charset="0"/>
              <a:cs typeface="Arial" panose="020B0604020202020204" pitchFamily="34" charset="0"/>
            </a:endParaRPr>
          </a:p>
          <a:p>
            <a:pPr algn="ctr"/>
            <a:endParaRPr lang="en-US" sz="1200" b="1" dirty="0">
              <a:latin typeface="Arial" panose="020B0604020202020204" pitchFamily="34" charset="0"/>
              <a:cs typeface="Arial" panose="020B0604020202020204" pitchFamily="34" charset="0"/>
            </a:endParaRPr>
          </a:p>
          <a:p>
            <a:pPr algn="ctr"/>
            <a:r>
              <a:rPr lang="en-US" sz="1200" b="1" i="0" dirty="0">
                <a:effectLst/>
                <a:latin typeface="Arial" panose="020B0604020202020204" pitchFamily="34" charset="0"/>
                <a:cs typeface="Arial" panose="020B0604020202020204" pitchFamily="34" charset="0"/>
              </a:rPr>
              <a:t>Alignment to </a:t>
            </a:r>
            <a:r>
              <a:rPr lang="en-US" sz="1200" b="1" dirty="0">
                <a:latin typeface="Arial" panose="020B0604020202020204" pitchFamily="34" charset="0"/>
                <a:cs typeface="Arial" panose="020B0604020202020204" pitchFamily="34" charset="0"/>
              </a:rPr>
              <a:t>Special Education Strategic Priority #VI</a:t>
            </a:r>
            <a:r>
              <a:rPr lang="en-US" sz="1200" b="1" i="0" dirty="0">
                <a:effectLst/>
                <a:latin typeface="Arial" panose="020B0604020202020204" pitchFamily="34" charset="0"/>
                <a:cs typeface="Arial" panose="020B0604020202020204" pitchFamily="34" charset="0"/>
              </a:rPr>
              <a:t>:</a:t>
            </a:r>
            <a:endParaRPr lang="en-US" sz="1200" dirty="0">
              <a:effectLst/>
              <a:latin typeface="Arial" panose="020B0604020202020204" pitchFamily="34" charset="0"/>
              <a:cs typeface="Arial" panose="020B0604020202020204" pitchFamily="34" charset="0"/>
            </a:endParaRPr>
          </a:p>
          <a:p>
            <a:pPr algn="ctr"/>
            <a:r>
              <a:rPr lang="en-US" sz="1200" i="1" dirty="0">
                <a:latin typeface="Arial" panose="020B0604020202020204" pitchFamily="34" charset="0"/>
                <a:cs typeface="Arial" panose="020B0604020202020204" pitchFamily="34" charset="0"/>
              </a:rPr>
              <a:t>Provide high-quality, data-driven, and aligned TA, PD, and Support for LEAs. </a:t>
            </a:r>
            <a:endParaRPr lang="en-US" sz="1200" dirty="0">
              <a:effectLst/>
              <a:latin typeface="Arial" panose="020B0604020202020204" pitchFamily="34" charset="0"/>
              <a:cs typeface="Arial" panose="020B0604020202020204" pitchFamily="34" charset="0"/>
            </a:endParaRPr>
          </a:p>
          <a:p>
            <a:pPr algn="ctr"/>
            <a:endParaRPr lang="en-US" dirty="0"/>
          </a:p>
        </p:txBody>
      </p:sp>
    </p:spTree>
    <p:extLst>
      <p:ext uri="{BB962C8B-B14F-4D97-AF65-F5344CB8AC3E}">
        <p14:creationId xmlns:p14="http://schemas.microsoft.com/office/powerpoint/2010/main" val="2188863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C12215C-BFD8-5049-8C86-A7DCAA965350}"/>
              </a:ext>
            </a:extLst>
          </p:cNvPr>
          <p:cNvSpPr>
            <a:spLocks noGrp="1"/>
          </p:cNvSpPr>
          <p:nvPr>
            <p:ph type="title"/>
          </p:nvPr>
        </p:nvSpPr>
        <p:spPr>
          <a:xfrm>
            <a:off x="838200" y="365126"/>
            <a:ext cx="10515600" cy="962931"/>
          </a:xfrm>
        </p:spPr>
        <p:txBody>
          <a:bodyPr>
            <a:noAutofit/>
          </a:bodyPr>
          <a:lstStyle/>
          <a:p>
            <a:r>
              <a:rPr lang="en-US" sz="3600" b="1" dirty="0"/>
              <a:t>Topics Covered through the Inclusive Leadership Academy for General and Special Education Administrators</a:t>
            </a:r>
          </a:p>
        </p:txBody>
      </p:sp>
      <p:sp>
        <p:nvSpPr>
          <p:cNvPr id="2" name="Content Placeholder 1">
            <a:extLst>
              <a:ext uri="{FF2B5EF4-FFF2-40B4-BE49-F238E27FC236}">
                <a16:creationId xmlns:a16="http://schemas.microsoft.com/office/drawing/2014/main" id="{75F77C0A-F34B-2B3F-484B-7459BE442120}"/>
              </a:ext>
            </a:extLst>
          </p:cNvPr>
          <p:cNvSpPr>
            <a:spLocks noGrp="1"/>
          </p:cNvSpPr>
          <p:nvPr>
            <p:ph idx="1"/>
          </p:nvPr>
        </p:nvSpPr>
        <p:spPr/>
        <p:txBody>
          <a:bodyPr>
            <a:noAutofit/>
          </a:bodyPr>
          <a:lstStyle/>
          <a:p>
            <a:pPr marL="0" marR="0">
              <a:spcBef>
                <a:spcPts val="1200"/>
              </a:spcBef>
              <a:spcAft>
                <a:spcPts val="1200"/>
              </a:spcAft>
              <a:buNone/>
            </a:pPr>
            <a:r>
              <a:rPr lang="en-US" sz="1600" b="1" dirty="0">
                <a:ea typeface="Calibri" panose="020F0502020204030204" pitchFamily="34" charset="0"/>
              </a:rPr>
              <a:t>Key content areas include:</a:t>
            </a:r>
            <a:endParaRPr lang="en-US" sz="1600" b="1" dirty="0">
              <a:ea typeface="Times New Roman" panose="02020603050405020304" pitchFamily="18" charset="0"/>
            </a:endParaRPr>
          </a:p>
          <a:p>
            <a:pPr marL="342900" marR="0" lvl="0" indent="-342900">
              <a:lnSpc>
                <a:spcPct val="115000"/>
              </a:lnSpc>
              <a:spcBef>
                <a:spcPts val="1200"/>
              </a:spcBef>
              <a:spcAft>
                <a:spcPts val="1200"/>
              </a:spcAft>
              <a:buFont typeface="Symbol" panose="05050102010706020507" pitchFamily="18" charset="2"/>
              <a:buChar char=""/>
            </a:pPr>
            <a:r>
              <a:rPr lang="en-US" sz="1600" dirty="0">
                <a:ea typeface="Calibri" panose="020F0502020204030204" pitchFamily="34" charset="0"/>
              </a:rPr>
              <a:t>Using the IEP process as a learning space for collaborative problem-solving;</a:t>
            </a:r>
            <a:endParaRPr lang="en-US" sz="1600" dirty="0">
              <a:ea typeface="Times New Roman" panose="02020603050405020304" pitchFamily="18" charset="0"/>
            </a:endParaRPr>
          </a:p>
          <a:p>
            <a:pPr marL="342900" marR="0" lvl="0" indent="-342900">
              <a:lnSpc>
                <a:spcPct val="115000"/>
              </a:lnSpc>
              <a:spcBef>
                <a:spcPts val="1200"/>
              </a:spcBef>
              <a:spcAft>
                <a:spcPts val="1200"/>
              </a:spcAft>
              <a:buFont typeface="Symbol" panose="05050102010706020507" pitchFamily="18" charset="2"/>
              <a:buChar char=""/>
            </a:pPr>
            <a:r>
              <a:rPr lang="en-US" sz="1600" dirty="0">
                <a:ea typeface="Calibri" panose="020F0502020204030204" pitchFamily="34" charset="0"/>
              </a:rPr>
              <a:t>Implementing IEPs as tools for improving individual student outcomes;</a:t>
            </a:r>
            <a:endParaRPr lang="en-US" sz="1600" dirty="0">
              <a:ea typeface="Times New Roman" panose="02020603050405020304" pitchFamily="18" charset="0"/>
            </a:endParaRPr>
          </a:p>
          <a:p>
            <a:pPr marL="342900" marR="0" lvl="0" indent="-342900">
              <a:lnSpc>
                <a:spcPct val="115000"/>
              </a:lnSpc>
              <a:spcBef>
                <a:spcPts val="1200"/>
              </a:spcBef>
              <a:spcAft>
                <a:spcPts val="1200"/>
              </a:spcAft>
              <a:buFont typeface="Symbol" panose="05050102010706020507" pitchFamily="18" charset="2"/>
              <a:buChar char=""/>
            </a:pPr>
            <a:r>
              <a:rPr lang="en-US" sz="1600" dirty="0">
                <a:ea typeface="Calibri" panose="020F0502020204030204" pitchFamily="34" charset="0"/>
              </a:rPr>
              <a:t>Designing inclusive school programs and master schedules that support all learners;</a:t>
            </a:r>
            <a:endParaRPr lang="en-US" sz="1600" dirty="0">
              <a:ea typeface="Times New Roman" panose="02020603050405020304" pitchFamily="18" charset="0"/>
            </a:endParaRPr>
          </a:p>
          <a:p>
            <a:pPr marL="342900" marR="0" lvl="0" indent="-342900">
              <a:lnSpc>
                <a:spcPct val="115000"/>
              </a:lnSpc>
              <a:spcBef>
                <a:spcPts val="1200"/>
              </a:spcBef>
              <a:spcAft>
                <a:spcPts val="1200"/>
              </a:spcAft>
              <a:buFont typeface="Symbol" panose="05050102010706020507" pitchFamily="18" charset="2"/>
              <a:buChar char=""/>
            </a:pPr>
            <a:r>
              <a:rPr lang="en-US" sz="1600" dirty="0">
                <a:ea typeface="Calibri" panose="020F0502020204030204" pitchFamily="34" charset="0"/>
              </a:rPr>
              <a:t>Collaborating with interdisciplinary teams, including families and self-advocates;</a:t>
            </a:r>
            <a:endParaRPr lang="en-US" sz="1600" dirty="0">
              <a:ea typeface="Times New Roman" panose="02020603050405020304" pitchFamily="18" charset="0"/>
            </a:endParaRPr>
          </a:p>
          <a:p>
            <a:pPr marL="342900" marR="0" lvl="0" indent="-342900">
              <a:lnSpc>
                <a:spcPct val="115000"/>
              </a:lnSpc>
              <a:spcBef>
                <a:spcPts val="1200"/>
              </a:spcBef>
              <a:spcAft>
                <a:spcPts val="1200"/>
              </a:spcAft>
              <a:buFont typeface="Symbol" panose="05050102010706020507" pitchFamily="18" charset="2"/>
              <a:buChar char=""/>
            </a:pPr>
            <a:r>
              <a:rPr lang="en-US" sz="1600" dirty="0">
                <a:ea typeface="Calibri" panose="020F0502020204030204" pitchFamily="34" charset="0"/>
              </a:rPr>
              <a:t>Using data to inform instruction, guide leadership decisions, and drive school-level systems change;</a:t>
            </a:r>
            <a:endParaRPr lang="en-US" sz="1600" dirty="0">
              <a:ea typeface="Times New Roman" panose="02020603050405020304" pitchFamily="18" charset="0"/>
            </a:endParaRPr>
          </a:p>
          <a:p>
            <a:pPr marL="342900" marR="0" lvl="0" indent="-342900">
              <a:lnSpc>
                <a:spcPct val="115000"/>
              </a:lnSpc>
              <a:spcBef>
                <a:spcPts val="1200"/>
              </a:spcBef>
              <a:spcAft>
                <a:spcPts val="1200"/>
              </a:spcAft>
              <a:buFont typeface="Symbol" panose="05050102010706020507" pitchFamily="18" charset="2"/>
              <a:buChar char=""/>
            </a:pPr>
            <a:r>
              <a:rPr lang="en-US" sz="1600" dirty="0">
                <a:ea typeface="Calibri" panose="020F0502020204030204" pitchFamily="34" charset="0"/>
              </a:rPr>
              <a:t>Aligning leadership practices with Massachusetts Administrator Standards;</a:t>
            </a:r>
            <a:endParaRPr lang="en-US" sz="1600" dirty="0">
              <a:ea typeface="Times New Roman" panose="02020603050405020304" pitchFamily="18" charset="0"/>
            </a:endParaRPr>
          </a:p>
          <a:p>
            <a:pPr marL="342900" marR="0" lvl="0" indent="-342900">
              <a:lnSpc>
                <a:spcPct val="115000"/>
              </a:lnSpc>
              <a:spcBef>
                <a:spcPts val="1200"/>
              </a:spcBef>
              <a:spcAft>
                <a:spcPts val="1200"/>
              </a:spcAft>
              <a:buFont typeface="Symbol" panose="05050102010706020507" pitchFamily="18" charset="2"/>
              <a:buChar char=""/>
            </a:pPr>
            <a:r>
              <a:rPr lang="en-US" sz="1600" dirty="0">
                <a:ea typeface="Calibri" panose="020F0502020204030204" pitchFamily="34" charset="0"/>
              </a:rPr>
              <a:t>Applying the Department’s HQPD principles to promote sustained educator growth. </a:t>
            </a:r>
            <a:endParaRPr lang="en-US" sz="1600" dirty="0">
              <a:ea typeface="Times New Roman" panose="02020603050405020304" pitchFamily="18" charset="0"/>
            </a:endParaRPr>
          </a:p>
          <a:p>
            <a:endParaRPr lang="en-US" sz="1600" dirty="0"/>
          </a:p>
        </p:txBody>
      </p:sp>
    </p:spTree>
    <p:extLst>
      <p:ext uri="{BB962C8B-B14F-4D97-AF65-F5344CB8AC3E}">
        <p14:creationId xmlns:p14="http://schemas.microsoft.com/office/powerpoint/2010/main" val="1766890895"/>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SE_Template" id="{8B1FC134-3306-8949-8EE6-54D8D1A68082}" vid="{D023F173-81C9-6C41-B8A8-A9E8365AC245}"/>
    </a:ext>
  </a:extLst>
</a:theme>
</file>

<file path=docProps/app.xml><?xml version="1.0" encoding="utf-8"?>
<Properties xmlns="http://schemas.openxmlformats.org/officeDocument/2006/extended-properties" xmlns:vt="http://schemas.openxmlformats.org/officeDocument/2006/docPropsVTypes">
  <TotalTime>2</TotalTime>
  <Words>273</Words>
  <Application>Microsoft Office PowerPoint</Application>
  <PresentationFormat>Widescreen</PresentationFormat>
  <Paragraphs>23</Paragraphs>
  <Slides>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vt:i4>
      </vt:variant>
    </vt:vector>
  </HeadingPairs>
  <TitlesOfParts>
    <vt:vector size="12" baseType="lpstr">
      <vt:lpstr>Segoe</vt:lpstr>
      <vt:lpstr>Arial</vt:lpstr>
      <vt:lpstr>Calibri</vt:lpstr>
      <vt:lpstr>Courier New</vt:lpstr>
      <vt:lpstr>Segoe UI</vt:lpstr>
      <vt:lpstr>Segoe UI Semibold</vt:lpstr>
      <vt:lpstr>Symbol</vt:lpstr>
      <vt:lpstr>Times New Roman</vt:lpstr>
      <vt:lpstr>Wingdings</vt:lpstr>
      <vt:lpstr>1_Office Theme</vt:lpstr>
      <vt:lpstr>Inclusive Leadership Academy for General and Special Education Administrators</vt:lpstr>
      <vt:lpstr>Topics Covered through the Inclusive Leadership Academy for General and Special Education Administrators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At-A-Glance: Special Education Inclusive Leadership Academy</dc:title>
  <dc:creator>DESE</dc:creator>
  <cp:lastModifiedBy>Zou, Dong (EOE)</cp:lastModifiedBy>
  <cp:revision>6</cp:revision>
  <dcterms:created xsi:type="dcterms:W3CDTF">2025-09-26T17:49:50Z</dcterms:created>
  <dcterms:modified xsi:type="dcterms:W3CDTF">2025-10-10T14:17:11Z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Oct 10 2025 12:00AM</vt:lpwstr>
  </property>
</Properties>
</file>