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9" r:id="rId4"/>
    <p:sldMasterId id="2147483648" r:id="rId5"/>
    <p:sldMasterId id="2147483699" r:id="rId6"/>
  </p:sldMasterIdLst>
  <p:notesMasterIdLst>
    <p:notesMasterId r:id="rId50"/>
  </p:notesMasterIdLst>
  <p:sldIdLst>
    <p:sldId id="256" r:id="rId7"/>
    <p:sldId id="257" r:id="rId8"/>
    <p:sldId id="340" r:id="rId9"/>
    <p:sldId id="4673" r:id="rId10"/>
    <p:sldId id="4990" r:id="rId11"/>
    <p:sldId id="4676" r:id="rId12"/>
    <p:sldId id="4677" r:id="rId13"/>
    <p:sldId id="4991" r:id="rId14"/>
    <p:sldId id="4980" r:id="rId15"/>
    <p:sldId id="4979" r:id="rId16"/>
    <p:sldId id="4986" r:id="rId17"/>
    <p:sldId id="4988" r:id="rId18"/>
    <p:sldId id="4987" r:id="rId19"/>
    <p:sldId id="4989" r:id="rId20"/>
    <p:sldId id="4993" r:id="rId21"/>
    <p:sldId id="4992" r:id="rId22"/>
    <p:sldId id="284" r:id="rId23"/>
    <p:sldId id="2427" r:id="rId24"/>
    <p:sldId id="4962" r:id="rId25"/>
    <p:sldId id="339" r:id="rId26"/>
    <p:sldId id="4975" r:id="rId27"/>
    <p:sldId id="4981" r:id="rId28"/>
    <p:sldId id="4982" r:id="rId29"/>
    <p:sldId id="4983" r:id="rId30"/>
    <p:sldId id="4970" r:id="rId31"/>
    <p:sldId id="259" r:id="rId32"/>
    <p:sldId id="4984" r:id="rId33"/>
    <p:sldId id="4985" r:id="rId34"/>
    <p:sldId id="258" r:id="rId35"/>
    <p:sldId id="268" r:id="rId36"/>
    <p:sldId id="260" r:id="rId37"/>
    <p:sldId id="261" r:id="rId38"/>
    <p:sldId id="262" r:id="rId39"/>
    <p:sldId id="263" r:id="rId40"/>
    <p:sldId id="264" r:id="rId41"/>
    <p:sldId id="265" r:id="rId42"/>
    <p:sldId id="266" r:id="rId43"/>
    <p:sldId id="267" r:id="rId44"/>
    <p:sldId id="332" r:id="rId45"/>
    <p:sldId id="4964" r:id="rId46"/>
    <p:sldId id="4678" r:id="rId47"/>
    <p:sldId id="4882" r:id="rId48"/>
    <p:sldId id="271"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2412E00-88EA-0128-5970-55B523F4B181}" name="Roberts, Jannelle K. (DESE)" initials="R(" userId="S::jannelle.k.roberts@mass.gov::9334b947-3dcb-411a-8e7d-589c093a1d72" providerId="AD"/>
  <p188:author id="{7FD14806-901B-511F-B222-B84A12E5B7B8}" name="Alvarez, Iraida (DESE)" initials="A(" userId="S::iraida.j.alvarez@mass.gov::66b89c24-7507-40c7-9620-66ed0feaf784" providerId="AD"/>
  <p188:author id="{DC6CD306-81AD-BC7D-16A2-05D9847175B0}" name="Woo, Lauren (DESE)" initials="WL" userId="S::lauren.woo@mass.gov::891b1bf9-83ca-4481-960c-a0625b521a43" providerId="AD"/>
  <p188:author id="{5935AF0D-C88F-DA02-7455-3D6A66FFDC33}" name="Fitzgerald, Patrick G. (DESE)" initials="F(" userId="S::patrick.g.fitzgerald2@mass.gov::53b36a70-9b83-456d-ba86-31a4afdf464c" providerId="AD"/>
  <p188:author id="{506C5114-4767-AB2C-AF7C-7ECA68D17923}" name="Lam, Sylvia (DESE)" initials="LS" userId="S::sylvia.lam@mass.gov::83f1de5a-c1f2-4c73-aac0-c3cbffe80fda" providerId="AD"/>
  <p188:author id="{2469E821-F328-75A0-E3C5-2037EEE2F572}" name="Garell, Julie L. (DESE)" initials="G(" userId="S::julie.l.garell@mass.gov::ac148227-ae84-4e0c-b427-3b87ecb20e9a" providerId="AD"/>
  <p188:author id="{83BEC22F-BDF6-3543-E530-5D1AC0493320}" name="Porter, Leah (DESE)" initials="LP" userId="S::Leah.Porter@mass.gov::b9a54e66-c459-4d83-a5f0-741f32e5e48b" providerId="AD"/>
  <p188:author id="{DB95473E-3799-72CB-965F-9EB89B56FFF3}" name="Daigle, Martha (DESE)" initials="MD" userId="S::Martha.S.Daigle@mass.gov::30cc7468-3554-4040-b5ec-110ac3e947d8" providerId="AD"/>
  <p188:author id="{A5F34446-3393-BAE8-FB62-0AD708AA3B1A}" name="Camacho, Jamie L. (DESE)" initials="C(" userId="S::jamie.l.camacho@mass.gov::21f49f1e-e593-4860-b32e-bdd5656b5338" providerId="AD"/>
  <p188:author id="{3F602C5C-ED15-FC16-4B03-46E9ADDE3930}" name="Christo, Dimitri D. (DESE)" initials="CDD(" userId="S::dimitri.d.christo@mass.gov::f6874029-da51-4205-b36d-b8ddc7839279" providerId="AD"/>
  <p188:author id="{F0D0A25C-1152-AB87-4A03-191442AE67D4}" name="Daigle, Martha (DESE)" initials="DM" userId="S::martha.s.daigle@mass.gov::30cc7468-3554-4040-b5ec-110ac3e947d8" providerId="AD"/>
  <p188:author id="{9073805F-FBDA-A7B5-E1AA-1EF058F02B67}" name="Alvarez, Iraida (DESE)" initials="" userId="S::Iraida.J.Alvarez@mass.gov::66b89c24-7507-40c7-9620-66ed0feaf784" providerId="AD"/>
  <p188:author id="{7961FF5F-6533-BF5A-5B4D-A8A6AEABBD13}" name="Cruz, Jenny (DESE)" initials="CJ" userId="S::jenny.cruz@mass.gov::9acc5e5d-1e16-45d5-8416-f07c61d324d0" providerId="AD"/>
  <p188:author id="{41499271-2D33-ED90-2441-AF2210F20A6F}" name="Rastogi-Kelly, Vandana (DESE)" initials="VR" userId="S::Vandana.R.Rastogi-Kelly@mass.gov::04ea3925-efd3-4cb6-91ff-2bb834262727" providerId="AD"/>
  <p188:author id="{34E2AC71-14A6-BAF0-FE8D-5B7FC4B39284}" name="Camacho, Jamie L. (DESE)" initials="JC" userId="S::Jamie.L.Camacho@mass.gov::21f49f1e-e593-4860-b32e-bdd5656b5338" providerId="AD"/>
  <p188:author id="{AF2D2488-6CA3-B0C3-19DD-3D4B1279191F}" name="Roberts, Jannelle K. (DESE)" initials="JR" userId="S::Jannelle.K.Roberts@mass.gov::9334b947-3dcb-411a-8e7d-589c093a1d72" providerId="AD"/>
  <p188:author id="{4ED8E198-FC13-D569-2669-37EBEC834A14}" name="Tobey, Gregory (DESE)" initials="GT" userId="S::Gregory.Tobey@mass.gov::12968eda-ee05-4bb6-837b-2d6d4faa13b6" providerId="AD"/>
  <p188:author id="{B4302DD3-C067-C527-1F77-FA0DEC25B9EC}" name="Fernandes, Darcy (DESE)" initials="FD" userId="S::darcy.fernandes@mass.gov::f962ddf1-44f0-4f03-86c0-ea3753dd3928" providerId="AD"/>
  <p188:author id="{9CA43CE2-546B-A27E-FF66-ADBBE95484C9}" name="Sahni, Amrita D. (DESE)" initials="AS" userId="S::Amrita.D.Sahni@mass.gov::6313d7e8-2463-49dd-9257-e9ab299d51d0" providerId="AD"/>
  <p188:author id="{29FDBAE2-41D5-162A-6036-D4D0D463F883}" name="Wakelin, Johanna (DESE)" initials="JW" userId="S::Johanna.Wakelin@mass.gov::861700f2-2647-4c79-b4e9-5d2ae7c7128a" providerId="AD"/>
  <p188:author id="{656499E3-BA4D-B45B-EBEF-002C4371244D}" name="Fitzgerald, Patrick G. (DESE)" initials="FPG(" userId="S::Patrick.G.Fitzgerald2@mass.gov::53b36a70-9b83-456d-ba86-31a4afdf464c" providerId="AD"/>
  <p188:author id="{D712D5F1-D7D0-116B-2AA6-7E715D51F49F}" name="Liti, Zhaneta (DESE)" initials="LZ" userId="S::zhaneta.liti@mass.gov::30377802-b61a-44ea-81ee-94ffda71586c" providerId="AD"/>
  <p188:author id="{6ABF01F9-5982-37E0-2D93-4071B6BB4D63}" name="LoDuca-Towne, Kelsey (DESE)" initials="KL" userId="S::kelsey.loduca-towne@mass.gov::f03be8ce-807a-4f33-8b2e-6128f35343e9" providerId="AD"/>
  <p188:author id="{41B49AFB-7B01-0599-0FD1-E1BA842D0B79}" name="Cuthbertson, Heather (DESE)" initials="HC" userId="S::Heather.Cuthbertson@mass.gov::2ea7a3b5-fc43-4667-ba1c-f1023b2048e6" providerId="AD"/>
  <p188:author id="{4F08D7FB-1392-BA33-72FA-90F2B7A61763}" name="Mao, Yu-Ping (DESE)" initials="MY" userId="S::yu-ping.mao@mass.gov::8534b1b7-a0d5-4f47-86c1-c5d493c1640c" providerId="AD"/>
  <p188:author id="{9F436EFF-930C-36C1-66C6-F21515F9BCF9}" name="Paulin, Amy (DESE)" initials="AP" userId="S::Amy.Paulin@mass.gov::413fd8f3-7766-456d-8089-880581646c7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BC49"/>
    <a:srgbClr val="1E4782"/>
    <a:srgbClr val="347AB6"/>
    <a:srgbClr val="FFB8B8"/>
    <a:srgbClr val="B1DCF0"/>
    <a:srgbClr val="B5DFF3"/>
    <a:srgbClr val="EFF8FE"/>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521" autoAdjust="0"/>
  </p:normalViewPr>
  <p:slideViewPr>
    <p:cSldViewPr snapToGrid="0">
      <p:cViewPr varScale="1">
        <p:scale>
          <a:sx n="100" d="100"/>
          <a:sy n="100" d="100"/>
        </p:scale>
        <p:origin x="96" y="7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55"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407B44-A9F9-6344-868B-44BA300F2CC7}" type="datetimeFigureOut">
              <a:rPr lang="en-US" smtClean="0"/>
              <a:t>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6DB38A-5D4A-D140-AE31-7200571C691E}" type="slidenum">
              <a:rPr lang="en-US" smtClean="0"/>
              <a:t>‹#›</a:t>
            </a:fld>
            <a:endParaRPr lang="en-US"/>
          </a:p>
        </p:txBody>
      </p:sp>
    </p:spTree>
    <p:extLst>
      <p:ext uri="{BB962C8B-B14F-4D97-AF65-F5344CB8AC3E}">
        <p14:creationId xmlns:p14="http://schemas.microsoft.com/office/powerpoint/2010/main" val="2028872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6DB38A-5D4A-D140-AE31-7200571C691E}" type="slidenum">
              <a:rPr lang="en-US" smtClean="0"/>
              <a:t>1</a:t>
            </a:fld>
            <a:endParaRPr lang="en-US"/>
          </a:p>
        </p:txBody>
      </p:sp>
    </p:spTree>
    <p:extLst>
      <p:ext uri="{BB962C8B-B14F-4D97-AF65-F5344CB8AC3E}">
        <p14:creationId xmlns:p14="http://schemas.microsoft.com/office/powerpoint/2010/main" val="3612339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B0453-AB24-5206-CE30-E5F7246DE3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F8A209-D53A-8034-2E3D-E16CEA242E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55F461-9A14-F7A1-57D6-B2AC79C7A91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84AA63E-511C-88B7-AF29-411E2646AC66}"/>
              </a:ext>
            </a:extLst>
          </p:cNvPr>
          <p:cNvSpPr>
            <a:spLocks noGrp="1"/>
          </p:cNvSpPr>
          <p:nvPr>
            <p:ph type="sldNum" sz="quarter" idx="5"/>
          </p:nvPr>
        </p:nvSpPr>
        <p:spPr/>
        <p:txBody>
          <a:bodyPr/>
          <a:lstStyle/>
          <a:p>
            <a:fld id="{9B6DB38A-5D4A-D140-AE31-7200571C691E}" type="slidenum">
              <a:rPr lang="en-US" smtClean="0"/>
              <a:t>25</a:t>
            </a:fld>
            <a:endParaRPr lang="en-US"/>
          </a:p>
        </p:txBody>
      </p:sp>
    </p:spTree>
    <p:extLst>
      <p:ext uri="{BB962C8B-B14F-4D97-AF65-F5344CB8AC3E}">
        <p14:creationId xmlns:p14="http://schemas.microsoft.com/office/powerpoint/2010/main" val="3232345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6DB38A-5D4A-D140-AE31-7200571C691E}" type="slidenum">
              <a:rPr lang="en-US" smtClean="0"/>
              <a:t>39</a:t>
            </a:fld>
            <a:endParaRPr lang="en-US"/>
          </a:p>
        </p:txBody>
      </p:sp>
    </p:spTree>
    <p:extLst>
      <p:ext uri="{BB962C8B-B14F-4D97-AF65-F5344CB8AC3E}">
        <p14:creationId xmlns:p14="http://schemas.microsoft.com/office/powerpoint/2010/main" val="3612339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pPr>
            <a:endParaRPr lang="en-US">
              <a:latin typeface="Arial"/>
              <a:cs typeface="Arial"/>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41</a:t>
            </a:fld>
            <a:endParaRPr lang="en-US"/>
          </a:p>
        </p:txBody>
      </p:sp>
    </p:spTree>
    <p:extLst>
      <p:ext uri="{BB962C8B-B14F-4D97-AF65-F5344CB8AC3E}">
        <p14:creationId xmlns:p14="http://schemas.microsoft.com/office/powerpoint/2010/main" val="3411455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777C5-3B52-7BAE-439F-9491BE4F1B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78A79E-9ABF-A6E0-DACE-55525FD55D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8B8A55-D61F-0683-2E98-D924C3ED18F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532FDB6-1D76-DC28-E47C-E7F65B1F0B1F}"/>
              </a:ext>
            </a:extLst>
          </p:cNvPr>
          <p:cNvSpPr>
            <a:spLocks noGrp="1"/>
          </p:cNvSpPr>
          <p:nvPr>
            <p:ph type="sldNum" sz="quarter" idx="5"/>
          </p:nvPr>
        </p:nvSpPr>
        <p:spPr/>
        <p:txBody>
          <a:bodyPr/>
          <a:lstStyle/>
          <a:p>
            <a:fld id="{9B6DB38A-5D4A-D140-AE31-7200571C691E}" type="slidenum">
              <a:rPr lang="en-US" smtClean="0"/>
              <a:t>3</a:t>
            </a:fld>
            <a:endParaRPr lang="en-US"/>
          </a:p>
        </p:txBody>
      </p:sp>
    </p:spTree>
    <p:extLst>
      <p:ext uri="{BB962C8B-B14F-4D97-AF65-F5344CB8AC3E}">
        <p14:creationId xmlns:p14="http://schemas.microsoft.com/office/powerpoint/2010/main" val="1745236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4</a:t>
            </a:fld>
            <a:endParaRPr lang="en-US"/>
          </a:p>
        </p:txBody>
      </p:sp>
    </p:spTree>
    <p:extLst>
      <p:ext uri="{BB962C8B-B14F-4D97-AF65-F5344CB8AC3E}">
        <p14:creationId xmlns:p14="http://schemas.microsoft.com/office/powerpoint/2010/main" val="199692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7</a:t>
            </a:fld>
            <a:endParaRPr lang="en-US"/>
          </a:p>
        </p:txBody>
      </p:sp>
    </p:spTree>
    <p:extLst>
      <p:ext uri="{BB962C8B-B14F-4D97-AF65-F5344CB8AC3E}">
        <p14:creationId xmlns:p14="http://schemas.microsoft.com/office/powerpoint/2010/main" val="3345875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6DB38A-5D4A-D140-AE31-7200571C691E}" type="slidenum">
              <a:rPr lang="en-US" smtClean="0"/>
              <a:t>14</a:t>
            </a:fld>
            <a:endParaRPr lang="en-US"/>
          </a:p>
        </p:txBody>
      </p:sp>
    </p:spTree>
    <p:extLst>
      <p:ext uri="{BB962C8B-B14F-4D97-AF65-F5344CB8AC3E}">
        <p14:creationId xmlns:p14="http://schemas.microsoft.com/office/powerpoint/2010/main" val="3040137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18</a:t>
            </a:fld>
            <a:endParaRPr lang="en-US"/>
          </a:p>
        </p:txBody>
      </p:sp>
    </p:spTree>
    <p:extLst>
      <p:ext uri="{BB962C8B-B14F-4D97-AF65-F5344CB8AC3E}">
        <p14:creationId xmlns:p14="http://schemas.microsoft.com/office/powerpoint/2010/main" val="632451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19</a:t>
            </a:fld>
            <a:endParaRPr lang="en-US"/>
          </a:p>
        </p:txBody>
      </p:sp>
    </p:spTree>
    <p:extLst>
      <p:ext uri="{BB962C8B-B14F-4D97-AF65-F5344CB8AC3E}">
        <p14:creationId xmlns:p14="http://schemas.microsoft.com/office/powerpoint/2010/main" val="3425130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6DB38A-5D4A-D140-AE31-7200571C691E}" type="slidenum">
              <a:rPr lang="en-US" smtClean="0"/>
              <a:t>20</a:t>
            </a:fld>
            <a:endParaRPr lang="en-US"/>
          </a:p>
        </p:txBody>
      </p:sp>
    </p:spTree>
    <p:extLst>
      <p:ext uri="{BB962C8B-B14F-4D97-AF65-F5344CB8AC3E}">
        <p14:creationId xmlns:p14="http://schemas.microsoft.com/office/powerpoint/2010/main" val="3910646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B0453-AB24-5206-CE30-E5F7246DE3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F8A209-D53A-8034-2E3D-E16CEA242E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55F461-9A14-F7A1-57D6-B2AC79C7A91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84AA63E-511C-88B7-AF29-411E2646AC66}"/>
              </a:ext>
            </a:extLst>
          </p:cNvPr>
          <p:cNvSpPr>
            <a:spLocks noGrp="1"/>
          </p:cNvSpPr>
          <p:nvPr>
            <p:ph type="sldNum" sz="quarter" idx="5"/>
          </p:nvPr>
        </p:nvSpPr>
        <p:spPr/>
        <p:txBody>
          <a:bodyPr/>
          <a:lstStyle/>
          <a:p>
            <a:fld id="{9B6DB38A-5D4A-D140-AE31-7200571C691E}" type="slidenum">
              <a:rPr lang="en-US" smtClean="0"/>
              <a:t>22</a:t>
            </a:fld>
            <a:endParaRPr lang="en-US"/>
          </a:p>
        </p:txBody>
      </p:sp>
    </p:spTree>
    <p:extLst>
      <p:ext uri="{BB962C8B-B14F-4D97-AF65-F5344CB8AC3E}">
        <p14:creationId xmlns:p14="http://schemas.microsoft.com/office/powerpoint/2010/main" val="32323456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1C12EC-2D98-F919-775B-ABB3C3BE6A2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C5E8125-6C10-B68E-7EEC-29F87A03ED17}"/>
              </a:ext>
            </a:extLst>
          </p:cNvPr>
          <p:cNvSpPr>
            <a:spLocks noGrp="1"/>
          </p:cNvSpPr>
          <p:nvPr>
            <p:ph type="ctrTitle"/>
          </p:nvPr>
        </p:nvSpPr>
        <p:spPr>
          <a:xfrm>
            <a:off x="342900" y="1377519"/>
            <a:ext cx="10079182" cy="2560638"/>
          </a:xfrm>
        </p:spPr>
        <p:txBody>
          <a:bodyPr anchor="b">
            <a:normAutofit/>
          </a:bodyPr>
          <a:lstStyle>
            <a:lvl1pPr algn="l">
              <a:defRPr sz="8000" spc="-15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E2A40F4C-9107-5A14-480E-3D44D062E317}"/>
              </a:ext>
            </a:extLst>
          </p:cNvPr>
          <p:cNvSpPr>
            <a:spLocks noGrp="1"/>
          </p:cNvSpPr>
          <p:nvPr>
            <p:ph type="subTitle" idx="1"/>
          </p:nvPr>
        </p:nvSpPr>
        <p:spPr>
          <a:xfrm>
            <a:off x="342900" y="3938157"/>
            <a:ext cx="10079182" cy="1558636"/>
          </a:xfrm>
        </p:spPr>
        <p:txBody>
          <a:bodyPr/>
          <a:lstStyle>
            <a:lvl1pPr marL="0" indent="0" algn="l">
              <a:buNone/>
              <a:defRPr sz="2400">
                <a:solidFill>
                  <a:srgbClr val="B5DFF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91B62B64-39B8-E038-D8C3-7C98BA27DF68}"/>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4027765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
        <p:nvSpPr>
          <p:cNvPr id="3" name="Media Placeholder 2">
            <a:extLst>
              <a:ext uri="{FF2B5EF4-FFF2-40B4-BE49-F238E27FC236}">
                <a16:creationId xmlns:a16="http://schemas.microsoft.com/office/drawing/2014/main" id="{DDD5255E-B6EB-D6A8-9BA3-425DEF917F6C}"/>
              </a:ext>
            </a:extLst>
          </p:cNvPr>
          <p:cNvSpPr>
            <a:spLocks noGrp="1"/>
          </p:cNvSpPr>
          <p:nvPr>
            <p:ph type="media" sz="quarter" idx="13"/>
          </p:nvPr>
        </p:nvSpPr>
        <p:spPr>
          <a:xfrm>
            <a:off x="1205344" y="1225550"/>
            <a:ext cx="5808520" cy="4313238"/>
          </a:xfrm>
          <a:effectLst>
            <a:outerShdw blurRad="971965" dist="50800" dir="5400000" algn="ctr" rotWithShape="0">
              <a:srgbClr val="000000">
                <a:alpha val="30037"/>
              </a:srgbClr>
            </a:outerShdw>
          </a:effectLst>
        </p:spPr>
        <p:txBody>
          <a:bodyPr/>
          <a:lstStyle/>
          <a:p>
            <a:endParaRPr lang="en-US"/>
          </a:p>
        </p:txBody>
      </p:sp>
      <p:sp>
        <p:nvSpPr>
          <p:cNvPr id="7" name="Text Placeholder 6">
            <a:extLst>
              <a:ext uri="{FF2B5EF4-FFF2-40B4-BE49-F238E27FC236}">
                <a16:creationId xmlns:a16="http://schemas.microsoft.com/office/drawing/2014/main" id="{284B1204-54A6-51D2-01E0-4E74F28405BA}"/>
              </a:ext>
            </a:extLst>
          </p:cNvPr>
          <p:cNvSpPr>
            <a:spLocks noGrp="1"/>
          </p:cNvSpPr>
          <p:nvPr>
            <p:ph type="body" sz="quarter" idx="14"/>
          </p:nvPr>
        </p:nvSpPr>
        <p:spPr>
          <a:xfrm>
            <a:off x="7065963" y="2160588"/>
            <a:ext cx="3979862" cy="2557462"/>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699335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E0C3C95-C45D-6F6C-F3B4-EDA7F22D49AB}"/>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002060"/>
                </a:solidFill>
              </a:defRPr>
            </a:lvl1pPr>
            <a:lvl2pPr>
              <a:defRPr sz="2800">
                <a:solidFill>
                  <a:srgbClr val="002060"/>
                </a:solidFill>
              </a:defRPr>
            </a:lvl2pPr>
            <a:lvl3pPr>
              <a:defRPr sz="2400">
                <a:solidFill>
                  <a:srgbClr val="002060"/>
                </a:solidFill>
              </a:defRPr>
            </a:lvl3pPr>
            <a:lvl4pPr>
              <a:defRPr sz="2000">
                <a:solidFill>
                  <a:srgbClr val="002060"/>
                </a:solidFill>
              </a:defRPr>
            </a:lvl4pPr>
            <a:lvl5pPr>
              <a:defRPr sz="2000">
                <a:solidFill>
                  <a:srgbClr val="00206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lstStyle>
            <a:lvl1pPr marL="0" indent="0">
              <a:buNone/>
              <a:defRPr sz="16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1898543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FBC82F-33C1-E184-14B2-3E5429080CA0}"/>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F3F3F3"/>
                </a:solidFill>
              </a:defRPr>
            </a:lvl1pPr>
            <a:lvl2pPr>
              <a:defRPr sz="2800">
                <a:solidFill>
                  <a:srgbClr val="F3F3F3"/>
                </a:solidFill>
              </a:defRPr>
            </a:lvl2pPr>
            <a:lvl3pPr>
              <a:defRPr sz="2400">
                <a:solidFill>
                  <a:srgbClr val="F3F3F3"/>
                </a:solidFill>
              </a:defRPr>
            </a:lvl3pPr>
            <a:lvl4pPr>
              <a:defRPr sz="2000">
                <a:solidFill>
                  <a:srgbClr val="F3F3F3"/>
                </a:solidFill>
              </a:defRPr>
            </a:lvl4pPr>
            <a:lvl5pPr>
              <a:defRPr sz="2000">
                <a:solidFill>
                  <a:srgbClr val="F3F3F3"/>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lstStyle>
            <a:lvl1pPr marL="0" indent="0">
              <a:buNone/>
              <a:defRPr sz="16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2819753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551A6A-4D8B-5122-0AE6-EB1794A93738}"/>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1E4782"/>
                </a:solidFill>
              </a:defRPr>
            </a:lvl1pPr>
            <a:lvl2pPr>
              <a:defRPr sz="2800">
                <a:solidFill>
                  <a:srgbClr val="1E4782"/>
                </a:solidFill>
              </a:defRPr>
            </a:lvl2pPr>
            <a:lvl3pPr>
              <a:defRPr sz="2400">
                <a:solidFill>
                  <a:srgbClr val="1E4782"/>
                </a:solidFill>
              </a:defRPr>
            </a:lvl3pPr>
            <a:lvl4pPr>
              <a:defRPr sz="2000">
                <a:solidFill>
                  <a:srgbClr val="1E4782"/>
                </a:solidFill>
              </a:defRPr>
            </a:lvl4pPr>
            <a:lvl5pPr>
              <a:defRPr sz="2000">
                <a:solidFill>
                  <a:srgbClr val="1E478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513837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Shape&#10;&#10;AI-generated content may be incorrect.">
            <a:extLst>
              <a:ext uri="{FF2B5EF4-FFF2-40B4-BE49-F238E27FC236}">
                <a16:creationId xmlns:a16="http://schemas.microsoft.com/office/drawing/2014/main" id="{8A314DC0-7B3E-82EE-9AE7-6F09AEE4343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2460050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with Caption">
    <p:spTree>
      <p:nvGrpSpPr>
        <p:cNvPr id="1" name=""/>
        <p:cNvGrpSpPr/>
        <p:nvPr/>
      </p:nvGrpSpPr>
      <p:grpSpPr>
        <a:xfrm>
          <a:off x="0" y="0"/>
          <a:ext cx="0" cy="0"/>
          <a:chOff x="0" y="0"/>
          <a:chExt cx="0" cy="0"/>
        </a:xfrm>
      </p:grpSpPr>
      <p:pic>
        <p:nvPicPr>
          <p:cNvPr id="9" name="Picture 8" descr="Shape&#10;&#10;AI-generated content may be incorrect.">
            <a:extLst>
              <a:ext uri="{FF2B5EF4-FFF2-40B4-BE49-F238E27FC236}">
                <a16:creationId xmlns:a16="http://schemas.microsoft.com/office/drawing/2014/main" id="{8A314DC0-7B3E-82EE-9AE7-6F09AEE4343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p>
            <a:fld id="{68A8D22E-6BC5-9E47-900C-2BB94685D9F5}" type="slidenum">
              <a:rPr lang="en-US" smtClean="0"/>
              <a:t>‹#›</a:t>
            </a:fld>
            <a:endParaRPr lang="en-US"/>
          </a:p>
        </p:txBody>
      </p:sp>
      <p:sp>
        <p:nvSpPr>
          <p:cNvPr id="6" name="Chart Placeholder 5">
            <a:extLst>
              <a:ext uri="{FF2B5EF4-FFF2-40B4-BE49-F238E27FC236}">
                <a16:creationId xmlns:a16="http://schemas.microsoft.com/office/drawing/2014/main" id="{1F3FA896-C43D-31E8-81CC-112E026C8772}"/>
              </a:ext>
            </a:extLst>
          </p:cNvPr>
          <p:cNvSpPr>
            <a:spLocks noGrp="1"/>
          </p:cNvSpPr>
          <p:nvPr>
            <p:ph type="chart" sz="quarter" idx="13"/>
          </p:nvPr>
        </p:nvSpPr>
        <p:spPr>
          <a:xfrm>
            <a:off x="0" y="0"/>
            <a:ext cx="7481888" cy="6858000"/>
          </a:xfrm>
        </p:spPr>
        <p:txBody>
          <a:bodyPr/>
          <a:lstStyle/>
          <a:p>
            <a:endParaRPr lang="en-US"/>
          </a:p>
        </p:txBody>
      </p:sp>
    </p:spTree>
    <p:extLst>
      <p:ext uri="{BB962C8B-B14F-4D97-AF65-F5344CB8AC3E}">
        <p14:creationId xmlns:p14="http://schemas.microsoft.com/office/powerpoint/2010/main" val="3510268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B5DF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3607285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with Caption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B5DFF3"/>
                </a:solidFill>
              </a:defRPr>
            </a:lvl1pPr>
          </a:lstStyle>
          <a:p>
            <a:fld id="{68A8D22E-6BC5-9E47-900C-2BB94685D9F5}" type="slidenum">
              <a:rPr lang="en-US" smtClean="0"/>
              <a:pPr/>
              <a:t>‹#›</a:t>
            </a:fld>
            <a:endParaRPr lang="en-US"/>
          </a:p>
        </p:txBody>
      </p:sp>
      <p:sp>
        <p:nvSpPr>
          <p:cNvPr id="6" name="Chart Placeholder 5">
            <a:extLst>
              <a:ext uri="{FF2B5EF4-FFF2-40B4-BE49-F238E27FC236}">
                <a16:creationId xmlns:a16="http://schemas.microsoft.com/office/drawing/2014/main" id="{E0F6B8AA-CDAC-6F83-437E-9F75F81B74DF}"/>
              </a:ext>
            </a:extLst>
          </p:cNvPr>
          <p:cNvSpPr>
            <a:spLocks noGrp="1"/>
          </p:cNvSpPr>
          <p:nvPr>
            <p:ph type="chart" sz="quarter" idx="13"/>
          </p:nvPr>
        </p:nvSpPr>
        <p:spPr>
          <a:xfrm>
            <a:off x="0" y="0"/>
            <a:ext cx="7491413" cy="6858000"/>
          </a:xfrm>
        </p:spPr>
        <p:txBody>
          <a:bodyPr/>
          <a:lstStyle/>
          <a:p>
            <a:endParaRPr lang="en-US"/>
          </a:p>
        </p:txBody>
      </p:sp>
    </p:spTree>
    <p:extLst>
      <p:ext uri="{BB962C8B-B14F-4D97-AF65-F5344CB8AC3E}">
        <p14:creationId xmlns:p14="http://schemas.microsoft.com/office/powerpoint/2010/main" val="1573754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3833812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with Caption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6" name="Chart Placeholder 5">
            <a:extLst>
              <a:ext uri="{FF2B5EF4-FFF2-40B4-BE49-F238E27FC236}">
                <a16:creationId xmlns:a16="http://schemas.microsoft.com/office/drawing/2014/main" id="{E30A28D6-B250-1721-F3F0-F1B691207974}"/>
              </a:ext>
            </a:extLst>
          </p:cNvPr>
          <p:cNvSpPr>
            <a:spLocks noGrp="1"/>
          </p:cNvSpPr>
          <p:nvPr>
            <p:ph type="chart" sz="quarter" idx="13"/>
          </p:nvPr>
        </p:nvSpPr>
        <p:spPr>
          <a:xfrm>
            <a:off x="0" y="0"/>
            <a:ext cx="7491413" cy="6858000"/>
          </a:xfrm>
        </p:spPr>
        <p:txBody>
          <a:bodyPr/>
          <a:lstStyle/>
          <a:p>
            <a:endParaRPr lang="en-US"/>
          </a:p>
        </p:txBody>
      </p:sp>
    </p:spTree>
    <p:extLst>
      <p:ext uri="{BB962C8B-B14F-4D97-AF65-F5344CB8AC3E}">
        <p14:creationId xmlns:p14="http://schemas.microsoft.com/office/powerpoint/2010/main" val="3796512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15413716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ext- two columns">
    <p:spTree>
      <p:nvGrpSpPr>
        <p:cNvPr id="1" name=""/>
        <p:cNvGrpSpPr/>
        <p:nvPr/>
      </p:nvGrpSpPr>
      <p:grpSpPr>
        <a:xfrm>
          <a:off x="0" y="0"/>
          <a:ext cx="0" cy="0"/>
          <a:chOff x="0" y="0"/>
          <a:chExt cx="0" cy="0"/>
        </a:xfrm>
      </p:grpSpPr>
      <p:pic>
        <p:nvPicPr>
          <p:cNvPr id="13" name="图片 7" descr="The star in the ESE logo.">
            <a:extLst>
              <a:ext uri="{FF2B5EF4-FFF2-40B4-BE49-F238E27FC236}">
                <a16:creationId xmlns:a16="http://schemas.microsoft.com/office/drawing/2014/main" id="{0A84CDFA-79F7-4BA0-98A7-CE6AD7E69B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7" name="灯片编号占位符 6">
            <a:extLst>
              <a:ext uri="{FF2B5EF4-FFF2-40B4-BE49-F238E27FC236}">
                <a16:creationId xmlns:a16="http://schemas.microsoft.com/office/drawing/2014/main" id="{94301496-3A04-4B17-9688-6289A84D6F4D}"/>
              </a:ext>
            </a:extLst>
          </p:cNvPr>
          <p:cNvSpPr>
            <a:spLocks noGrp="1"/>
          </p:cNvSpPr>
          <p:nvPr>
            <p:ph type="sldNum" sz="quarter" idx="12"/>
          </p:nvPr>
        </p:nvSpPr>
        <p:spPr/>
        <p:txBody>
          <a:bodyPr/>
          <a:lstStyle>
            <a:lvl1pPr>
              <a:defRPr>
                <a:solidFill>
                  <a:schemeClr val="tx1"/>
                </a:solidFill>
                <a:latin typeface="Segoe UI" panose="020B0502040204020203" pitchFamily="34" charset="0"/>
                <a:cs typeface="Segoe UI" panose="020B0502040204020203" pitchFamily="34" charset="0"/>
              </a:defRPr>
            </a:lvl1pPr>
          </a:lstStyle>
          <a:p>
            <a:fld id="{FF27229C-EC7B-4063-A33B-28A5E87E32ED}" type="slidenum">
              <a:rPr lang="zh-CN" altLang="en-US" smtClean="0"/>
              <a:pPr/>
              <a:t>‹#›</a:t>
            </a:fld>
            <a:endParaRPr lang="zh-CN" altLang="en-US"/>
          </a:p>
        </p:txBody>
      </p:sp>
      <p:sp>
        <p:nvSpPr>
          <p:cNvPr id="8" name="矩形 6" descr="Colored background box.">
            <a:extLst>
              <a:ext uri="{FF2B5EF4-FFF2-40B4-BE49-F238E27FC236}">
                <a16:creationId xmlns:a16="http://schemas.microsoft.com/office/drawing/2014/main" id="{A875BDB0-8CE9-4FCF-818B-C21A2BF5A21B}"/>
              </a:ext>
            </a:extLst>
          </p:cNvPr>
          <p:cNvSpPr/>
          <p:nvPr userDrawn="1"/>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内容占位符 2">
            <a:extLst>
              <a:ext uri="{FF2B5EF4-FFF2-40B4-BE49-F238E27FC236}">
                <a16:creationId xmlns:a16="http://schemas.microsoft.com/office/drawing/2014/main" id="{35FFD893-9645-4ABA-BC18-4957569298FB}"/>
              </a:ext>
            </a:extLst>
          </p:cNvPr>
          <p:cNvSpPr>
            <a:spLocks noGrp="1"/>
          </p:cNvSpPr>
          <p:nvPr>
            <p:ph idx="13" hasCustomPrompt="1"/>
          </p:nvPr>
        </p:nvSpPr>
        <p:spPr>
          <a:xfrm>
            <a:off x="435429" y="2189408"/>
            <a:ext cx="5452057" cy="3799267"/>
          </a:xfrm>
        </p:spPr>
        <p:txBody>
          <a:bodyPr>
            <a:noAutofit/>
          </a:bodyPr>
          <a:lstStyle>
            <a:lvl1pPr marL="228600" indent="-228600">
              <a:lnSpc>
                <a:spcPct val="100000"/>
              </a:lnSpc>
              <a:spcAft>
                <a:spcPts val="0"/>
              </a:spcAft>
              <a:buClr>
                <a:srgbClr val="E38526"/>
              </a:buClr>
              <a:buFont typeface="Arial" panose="020B0604020202020204" pitchFamily="34" charset="0"/>
              <a:buChar char="•"/>
              <a:defRPr sz="2800" baseline="0">
                <a:solidFill>
                  <a:schemeClr val="accent1">
                    <a:lumMod val="50000"/>
                  </a:schemeClr>
                </a:solidFill>
                <a:latin typeface="Segoe UI" panose="020B0502040204020203" pitchFamily="34" charset="0"/>
                <a:cs typeface="Segoe UI" panose="020B0502040204020203" pitchFamily="34" charset="0"/>
              </a:defRPr>
            </a:lvl1pPr>
            <a:lvl2pPr marL="685800" indent="-228600">
              <a:lnSpc>
                <a:spcPct val="100000"/>
              </a:lnSpc>
              <a:spcAft>
                <a:spcPts val="0"/>
              </a:spcAft>
              <a:buClr>
                <a:srgbClr val="E38526"/>
              </a:buClr>
              <a:buFont typeface="Courier New" panose="02070309020205020404" pitchFamily="49" charset="0"/>
              <a:buChar char="o"/>
              <a:defRPr sz="2400">
                <a:solidFill>
                  <a:schemeClr val="accent1">
                    <a:lumMod val="50000"/>
                  </a:schemeClr>
                </a:solidFill>
                <a:latin typeface="Segoe UI" panose="020B0502040204020203" pitchFamily="34" charset="0"/>
                <a:cs typeface="Segoe UI" panose="020B0502040204020203" pitchFamily="34" charset="0"/>
              </a:defRPr>
            </a:lvl2pPr>
            <a:lvl3pPr marL="1143000" indent="-228600">
              <a:lnSpc>
                <a:spcPct val="100000"/>
              </a:lnSpc>
              <a:spcAft>
                <a:spcPts val="0"/>
              </a:spcAft>
              <a:buClr>
                <a:srgbClr val="E38526"/>
              </a:buClr>
              <a:buFont typeface="Wingdings" panose="05000000000000000000" pitchFamily="2" charset="2"/>
              <a:buChar char="§"/>
              <a:defRPr sz="2000">
                <a:solidFill>
                  <a:schemeClr val="accent1">
                    <a:lumMod val="50000"/>
                  </a:schemeClr>
                </a:solidFill>
                <a:latin typeface="Segoe UI" panose="020B0502040204020203" pitchFamily="34" charset="0"/>
                <a:cs typeface="Segoe UI" panose="020B0502040204020203" pitchFamily="34" charset="0"/>
              </a:defRPr>
            </a:lvl3pPr>
            <a:lvl4pPr marL="1600200" indent="-228600">
              <a:lnSpc>
                <a:spcPct val="100000"/>
              </a:lnSpc>
              <a:spcAft>
                <a:spcPts val="0"/>
              </a:spcAft>
              <a:buClr>
                <a:srgbClr val="E38526"/>
              </a:buClr>
              <a:buFont typeface="Wingdings" panose="05000000000000000000" pitchFamily="2" charset="2"/>
              <a:buChar char="Ø"/>
              <a:defRPr sz="1800">
                <a:solidFill>
                  <a:schemeClr val="accent1">
                    <a:lumMod val="50000"/>
                  </a:schemeClr>
                </a:solidFill>
                <a:latin typeface="Segoe UI" panose="020B0502040204020203" pitchFamily="34" charset="0"/>
                <a:cs typeface="Segoe UI" panose="020B0502040204020203" pitchFamily="34" charset="0"/>
              </a:defRPr>
            </a:lvl4pPr>
            <a:lvl5pPr marL="2057400" indent="-228600">
              <a:lnSpc>
                <a:spcPct val="100000"/>
              </a:lnSpc>
              <a:spcAft>
                <a:spcPts val="0"/>
              </a:spcAft>
              <a:buClr>
                <a:srgbClr val="E38526"/>
              </a:buClr>
              <a:buFont typeface="Wingdings" panose="05000000000000000000" pitchFamily="2" charset="2"/>
              <a:buChar char="v"/>
              <a:defRPr sz="18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edit bullet points</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Fourth level</a:t>
            </a:r>
            <a:endParaRPr lang="zh-CN" altLang="en-US"/>
          </a:p>
          <a:p>
            <a:pPr lvl="4"/>
            <a:r>
              <a:rPr lang="en-US" altLang="zh-CN"/>
              <a:t>Fifth level</a:t>
            </a:r>
            <a:endParaRPr lang="zh-CN" altLang="en-US"/>
          </a:p>
        </p:txBody>
      </p:sp>
      <p:sp>
        <p:nvSpPr>
          <p:cNvPr id="17" name="文本占位符 2">
            <a:extLst>
              <a:ext uri="{FF2B5EF4-FFF2-40B4-BE49-F238E27FC236}">
                <a16:creationId xmlns:a16="http://schemas.microsoft.com/office/drawing/2014/main" id="{3F8C2E89-BE57-4EAB-8E44-06A7578A41E7}"/>
              </a:ext>
            </a:extLst>
          </p:cNvPr>
          <p:cNvSpPr>
            <a:spLocks noGrp="1"/>
          </p:cNvSpPr>
          <p:nvPr>
            <p:ph type="body" idx="1" hasCustomPrompt="1"/>
          </p:nvPr>
        </p:nvSpPr>
        <p:spPr>
          <a:xfrm>
            <a:off x="435429" y="1336505"/>
            <a:ext cx="5452057" cy="776702"/>
          </a:xfrm>
          <a:solidFill>
            <a:srgbClr val="E38526"/>
          </a:solidFill>
        </p:spPr>
        <p:txBody>
          <a:bodyPr anchor="ctr">
            <a:noAutofit/>
          </a:bodyPr>
          <a:lstStyle>
            <a:lvl1pPr marL="0" indent="0" algn="l">
              <a:buNone/>
              <a:defRPr sz="2800" b="1">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here to edit subtitle</a:t>
            </a:r>
            <a:endParaRPr lang="zh-CN" altLang="en-US"/>
          </a:p>
        </p:txBody>
      </p:sp>
      <p:sp>
        <p:nvSpPr>
          <p:cNvPr id="18" name="文本占位符 2">
            <a:extLst>
              <a:ext uri="{FF2B5EF4-FFF2-40B4-BE49-F238E27FC236}">
                <a16:creationId xmlns:a16="http://schemas.microsoft.com/office/drawing/2014/main" id="{3F8C2E89-BE57-4EAB-8E44-06A7578A41E7}"/>
              </a:ext>
            </a:extLst>
          </p:cNvPr>
          <p:cNvSpPr>
            <a:spLocks noGrp="1"/>
          </p:cNvSpPr>
          <p:nvPr>
            <p:ph type="body" idx="15" hasCustomPrompt="1"/>
          </p:nvPr>
        </p:nvSpPr>
        <p:spPr>
          <a:xfrm>
            <a:off x="6313714" y="1336505"/>
            <a:ext cx="5452057" cy="776702"/>
          </a:xfrm>
          <a:solidFill>
            <a:srgbClr val="E38526"/>
          </a:solidFill>
        </p:spPr>
        <p:txBody>
          <a:bodyPr anchor="ctr">
            <a:noAutofit/>
          </a:bodyPr>
          <a:lstStyle>
            <a:lvl1pPr marL="0" indent="0" algn="l">
              <a:buNone/>
              <a:defRPr sz="2800" b="1">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here to edit subtitle</a:t>
            </a:r>
            <a:endParaRPr lang="zh-CN" altLang="en-US"/>
          </a:p>
        </p:txBody>
      </p:sp>
      <p:sp>
        <p:nvSpPr>
          <p:cNvPr id="15" name="标题 1">
            <a:extLst>
              <a:ext uri="{FF2B5EF4-FFF2-40B4-BE49-F238E27FC236}">
                <a16:creationId xmlns:a16="http://schemas.microsoft.com/office/drawing/2014/main" id="{73DEFAAE-AB64-48F2-AA3E-533A2C1271E0}"/>
              </a:ext>
            </a:extLst>
          </p:cNvPr>
          <p:cNvSpPr>
            <a:spLocks noGrp="1"/>
          </p:cNvSpPr>
          <p:nvPr>
            <p:ph type="title" hasCustomPrompt="1"/>
          </p:nvPr>
        </p:nvSpPr>
        <p:spPr>
          <a:xfrm>
            <a:off x="567743" y="288925"/>
            <a:ext cx="11433757" cy="679905"/>
          </a:xfrm>
        </p:spPr>
        <p:txBody>
          <a:bodyPr>
            <a:noAutofit/>
          </a:bodyPr>
          <a:lstStyle>
            <a:lvl1pPr>
              <a:defRPr sz="3000">
                <a:solidFill>
                  <a:schemeClr val="bg1"/>
                </a:solidFill>
                <a:latin typeface="Segoe UI Semibold" panose="020B0702040204020203" pitchFamily="34" charset="0"/>
                <a:cs typeface="Segoe UI Semibold" panose="020B0702040204020203" pitchFamily="34" charset="0"/>
              </a:defRPr>
            </a:lvl1pPr>
          </a:lstStyle>
          <a:p>
            <a:r>
              <a:rPr lang="en-US" altLang="zh-CN"/>
              <a:t>Click here to edit title</a:t>
            </a:r>
            <a:endParaRPr lang="zh-CN" altLang="en-US"/>
          </a:p>
        </p:txBody>
      </p:sp>
      <p:sp>
        <p:nvSpPr>
          <p:cNvPr id="16" name="TextBox 15"/>
          <p:cNvSpPr txBox="1"/>
          <p:nvPr userDrawn="1"/>
        </p:nvSpPr>
        <p:spPr>
          <a:xfrm>
            <a:off x="250371" y="6352143"/>
            <a:ext cx="7713372" cy="369332"/>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
        <p:nvSpPr>
          <p:cNvPr id="14" name="内容占位符 2">
            <a:extLst>
              <a:ext uri="{FF2B5EF4-FFF2-40B4-BE49-F238E27FC236}">
                <a16:creationId xmlns:a16="http://schemas.microsoft.com/office/drawing/2014/main" id="{35FFD893-9645-4ABA-BC18-4957569298FB}"/>
              </a:ext>
            </a:extLst>
          </p:cNvPr>
          <p:cNvSpPr>
            <a:spLocks noGrp="1"/>
          </p:cNvSpPr>
          <p:nvPr>
            <p:ph idx="16" hasCustomPrompt="1"/>
          </p:nvPr>
        </p:nvSpPr>
        <p:spPr>
          <a:xfrm>
            <a:off x="6313713" y="2204358"/>
            <a:ext cx="5452057" cy="3799267"/>
          </a:xfrm>
        </p:spPr>
        <p:txBody>
          <a:bodyPr>
            <a:noAutofit/>
          </a:bodyPr>
          <a:lstStyle>
            <a:lvl1pPr marL="228600" indent="-228600">
              <a:lnSpc>
                <a:spcPct val="100000"/>
              </a:lnSpc>
              <a:spcAft>
                <a:spcPts val="0"/>
              </a:spcAft>
              <a:buClr>
                <a:srgbClr val="E38526"/>
              </a:buClr>
              <a:buFont typeface="Arial" panose="020B0604020202020204" pitchFamily="34" charset="0"/>
              <a:buChar char="•"/>
              <a:defRPr sz="2800" baseline="0">
                <a:solidFill>
                  <a:schemeClr val="accent1">
                    <a:lumMod val="50000"/>
                  </a:schemeClr>
                </a:solidFill>
                <a:latin typeface="Segoe UI" panose="020B0502040204020203" pitchFamily="34" charset="0"/>
                <a:cs typeface="Segoe UI" panose="020B0502040204020203" pitchFamily="34" charset="0"/>
              </a:defRPr>
            </a:lvl1pPr>
            <a:lvl2pPr marL="685800" indent="-228600">
              <a:lnSpc>
                <a:spcPct val="100000"/>
              </a:lnSpc>
              <a:spcAft>
                <a:spcPts val="0"/>
              </a:spcAft>
              <a:buClr>
                <a:srgbClr val="E38526"/>
              </a:buClr>
              <a:buFont typeface="Courier New" panose="02070309020205020404" pitchFamily="49" charset="0"/>
              <a:buChar char="o"/>
              <a:defRPr sz="2400">
                <a:solidFill>
                  <a:schemeClr val="accent1">
                    <a:lumMod val="50000"/>
                  </a:schemeClr>
                </a:solidFill>
                <a:latin typeface="Segoe UI" panose="020B0502040204020203" pitchFamily="34" charset="0"/>
                <a:cs typeface="Segoe UI" panose="020B0502040204020203" pitchFamily="34" charset="0"/>
              </a:defRPr>
            </a:lvl2pPr>
            <a:lvl3pPr marL="1143000" indent="-228600">
              <a:lnSpc>
                <a:spcPct val="100000"/>
              </a:lnSpc>
              <a:spcAft>
                <a:spcPts val="0"/>
              </a:spcAft>
              <a:buClr>
                <a:srgbClr val="E38526"/>
              </a:buClr>
              <a:buFont typeface="Wingdings" panose="05000000000000000000" pitchFamily="2" charset="2"/>
              <a:buChar char="§"/>
              <a:defRPr sz="2000">
                <a:solidFill>
                  <a:schemeClr val="accent1">
                    <a:lumMod val="50000"/>
                  </a:schemeClr>
                </a:solidFill>
                <a:latin typeface="Segoe UI" panose="020B0502040204020203" pitchFamily="34" charset="0"/>
                <a:cs typeface="Segoe UI" panose="020B0502040204020203" pitchFamily="34" charset="0"/>
              </a:defRPr>
            </a:lvl3pPr>
            <a:lvl4pPr marL="1600200" indent="-228600">
              <a:lnSpc>
                <a:spcPct val="100000"/>
              </a:lnSpc>
              <a:spcAft>
                <a:spcPts val="0"/>
              </a:spcAft>
              <a:buClr>
                <a:srgbClr val="E38526"/>
              </a:buClr>
              <a:buFont typeface="Wingdings" panose="05000000000000000000" pitchFamily="2" charset="2"/>
              <a:buChar char="Ø"/>
              <a:defRPr sz="1800">
                <a:solidFill>
                  <a:schemeClr val="accent1">
                    <a:lumMod val="50000"/>
                  </a:schemeClr>
                </a:solidFill>
                <a:latin typeface="Segoe UI" panose="020B0502040204020203" pitchFamily="34" charset="0"/>
                <a:cs typeface="Segoe UI" panose="020B0502040204020203" pitchFamily="34" charset="0"/>
              </a:defRPr>
            </a:lvl4pPr>
            <a:lvl5pPr marL="2057400" indent="-228600">
              <a:lnSpc>
                <a:spcPct val="100000"/>
              </a:lnSpc>
              <a:spcAft>
                <a:spcPts val="0"/>
              </a:spcAft>
              <a:buClr>
                <a:srgbClr val="E38526"/>
              </a:buClr>
              <a:buFont typeface="Wingdings" panose="05000000000000000000" pitchFamily="2" charset="2"/>
              <a:buChar char="v"/>
              <a:defRPr sz="18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edit bullet points</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Fourth level</a:t>
            </a:r>
            <a:endParaRPr lang="zh-CN" altLang="en-US"/>
          </a:p>
          <a:p>
            <a:pPr lvl="4"/>
            <a:r>
              <a:rPr lang="en-US" altLang="zh-CN"/>
              <a:t>Fifth level</a:t>
            </a:r>
            <a:endParaRPr lang="zh-CN" altLang="en-US"/>
          </a:p>
        </p:txBody>
      </p:sp>
    </p:spTree>
    <p:extLst>
      <p:ext uri="{BB962C8B-B14F-4D97-AF65-F5344CB8AC3E}">
        <p14:creationId xmlns:p14="http://schemas.microsoft.com/office/powerpoint/2010/main" val="24012058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3A2718-6579-AE77-F376-F88D92611416}"/>
              </a:ext>
            </a:extLst>
          </p:cNvPr>
          <p:cNvSpPr>
            <a:spLocks noGrp="1"/>
          </p:cNvSpPr>
          <p:nvPr>
            <p:ph type="dt" sz="half" idx="10"/>
          </p:nvPr>
        </p:nvSpPr>
        <p:spPr/>
        <p:txBody>
          <a:bodyPr/>
          <a:lstStyle/>
          <a:p>
            <a:fld id="{1723A636-F4B0-4CF9-BD6A-2083EF3DE099}" type="datetimeFigureOut">
              <a:rPr lang="en-US" smtClean="0"/>
              <a:t>2/2/2026</a:t>
            </a:fld>
            <a:endParaRPr lang="en-US"/>
          </a:p>
        </p:txBody>
      </p:sp>
      <p:sp>
        <p:nvSpPr>
          <p:cNvPr id="3" name="Footer Placeholder 2">
            <a:extLst>
              <a:ext uri="{FF2B5EF4-FFF2-40B4-BE49-F238E27FC236}">
                <a16:creationId xmlns:a16="http://schemas.microsoft.com/office/drawing/2014/main" id="{AEDFB1FF-7B25-C7E3-58B7-5A903BD312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3134BB-E1CE-5649-B4DB-A073C9127CB4}"/>
              </a:ext>
            </a:extLst>
          </p:cNvPr>
          <p:cNvSpPr>
            <a:spLocks noGrp="1"/>
          </p:cNvSpPr>
          <p:nvPr>
            <p:ph type="sldNum" sz="quarter" idx="12"/>
          </p:nvPr>
        </p:nvSpPr>
        <p:spPr/>
        <p:txBody>
          <a:bodyPr/>
          <a:lstStyle/>
          <a:p>
            <a:fld id="{A64628F8-2EF5-4192-ADCC-E9C19DF42FAD}" type="slidenum">
              <a:rPr lang="en-US" smtClean="0"/>
              <a:t>‹#›</a:t>
            </a:fld>
            <a:endParaRPr lang="en-US"/>
          </a:p>
        </p:txBody>
      </p:sp>
    </p:spTree>
    <p:extLst>
      <p:ext uri="{BB962C8B-B14F-4D97-AF65-F5344CB8AC3E}">
        <p14:creationId xmlns:p14="http://schemas.microsoft.com/office/powerpoint/2010/main" val="21076815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EB4EF-879F-C516-0623-5EC163B287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C96CD6-2F8B-C57A-689C-0E49F90DEA75}"/>
              </a:ext>
            </a:extLst>
          </p:cNvPr>
          <p:cNvSpPr>
            <a:spLocks noGrp="1"/>
          </p:cNvSpPr>
          <p:nvPr>
            <p:ph type="dt" sz="half" idx="10"/>
          </p:nvPr>
        </p:nvSpPr>
        <p:spPr/>
        <p:txBody>
          <a:bodyPr/>
          <a:lstStyle/>
          <a:p>
            <a:fld id="{1723A636-F4B0-4CF9-BD6A-2083EF3DE099}" type="datetimeFigureOut">
              <a:rPr lang="en-US" smtClean="0"/>
              <a:t>2/2/2026</a:t>
            </a:fld>
            <a:endParaRPr lang="en-US"/>
          </a:p>
        </p:txBody>
      </p:sp>
      <p:sp>
        <p:nvSpPr>
          <p:cNvPr id="4" name="Footer Placeholder 3">
            <a:extLst>
              <a:ext uri="{FF2B5EF4-FFF2-40B4-BE49-F238E27FC236}">
                <a16:creationId xmlns:a16="http://schemas.microsoft.com/office/drawing/2014/main" id="{D73FBEB5-5653-F2A3-0E81-216A716A2C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6D90EF-BCCC-4358-1874-632DE2D16397}"/>
              </a:ext>
            </a:extLst>
          </p:cNvPr>
          <p:cNvSpPr>
            <a:spLocks noGrp="1"/>
          </p:cNvSpPr>
          <p:nvPr>
            <p:ph type="sldNum" sz="quarter" idx="12"/>
          </p:nvPr>
        </p:nvSpPr>
        <p:spPr/>
        <p:txBody>
          <a:bodyPr/>
          <a:lstStyle/>
          <a:p>
            <a:fld id="{A64628F8-2EF5-4192-ADCC-E9C19DF42FAD}" type="slidenum">
              <a:rPr lang="en-US" smtClean="0"/>
              <a:t>‹#›</a:t>
            </a:fld>
            <a:endParaRPr lang="en-US"/>
          </a:p>
        </p:txBody>
      </p:sp>
    </p:spTree>
    <p:extLst>
      <p:ext uri="{BB962C8B-B14F-4D97-AF65-F5344CB8AC3E}">
        <p14:creationId xmlns:p14="http://schemas.microsoft.com/office/powerpoint/2010/main" val="2962200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903050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3200002" name="Picture 2" descr="Picture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517" y="-6350"/>
            <a:ext cx="12251268" cy="6864350"/>
          </a:xfrm>
          <a:prstGeom prst="rect">
            <a:avLst/>
          </a:prstGeom>
          <a:noFill/>
          <a:extLst>
            <a:ext uri="{909E8E84-426E-40DD-AFC4-6F175D3DCCD1}">
              <a14:hiddenFill xmlns:a14="http://schemas.microsoft.com/office/drawing/2010/main">
                <a:solidFill>
                  <a:srgbClr val="FFFFFF"/>
                </a:solidFill>
              </a14:hiddenFill>
            </a:ext>
          </a:extLst>
        </p:spPr>
      </p:pic>
      <p:sp>
        <p:nvSpPr>
          <p:cNvPr id="3200003" name="Rectangle 3"/>
          <p:cNvSpPr>
            <a:spLocks noGrp="1" noChangeArrowheads="1"/>
          </p:cNvSpPr>
          <p:nvPr>
            <p:ph type="subTitle" sz="quarter" idx="1"/>
          </p:nvPr>
        </p:nvSpPr>
        <p:spPr>
          <a:xfrm>
            <a:off x="5689600" y="3124200"/>
            <a:ext cx="6223000" cy="2139950"/>
          </a:xfrm>
        </p:spPr>
        <p:txBody>
          <a:bodyPr lIns="91440" tIns="45720" rIns="91440" bIns="45720"/>
          <a:lstStyle>
            <a:lvl1pPr marL="0" indent="0" algn="r">
              <a:defRPr sz="2800">
                <a:solidFill>
                  <a:srgbClr val="003366"/>
                </a:solidFill>
              </a:defRPr>
            </a:lvl1pPr>
            <a:lvl2pPr lvl="1" algn="r">
              <a:defRPr sz="2000">
                <a:solidFill>
                  <a:schemeClr val="tx2"/>
                </a:solidFill>
              </a:defRPr>
            </a:lvl2pPr>
            <a:lvl3pPr lvl="2" algn="r">
              <a:defRPr sz="2000">
                <a:solidFill>
                  <a:schemeClr val="tx2"/>
                </a:solidFill>
              </a:defRPr>
            </a:lvl3pPr>
          </a:lstStyle>
          <a:p>
            <a:pPr lvl="0"/>
            <a:r>
              <a:rPr lang="en-US" noProof="0"/>
              <a:t>Click to edit Master subtitle style</a:t>
            </a:r>
          </a:p>
          <a:p>
            <a:pPr lvl="1"/>
            <a:r>
              <a:rPr lang="en-US" noProof="0"/>
              <a:t>Second level</a:t>
            </a:r>
          </a:p>
          <a:p>
            <a:pPr lvl="2"/>
            <a:r>
              <a:rPr lang="en-US" noProof="0"/>
              <a:t>Third level</a:t>
            </a:r>
          </a:p>
        </p:txBody>
      </p:sp>
      <p:sp>
        <p:nvSpPr>
          <p:cNvPr id="3200006" name="Rectangle 6"/>
          <p:cNvSpPr>
            <a:spLocks noChangeArrowheads="1"/>
          </p:cNvSpPr>
          <p:nvPr userDrawn="1"/>
        </p:nvSpPr>
        <p:spPr bwMode="white">
          <a:xfrm>
            <a:off x="203200" y="1143000"/>
            <a:ext cx="59944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eaLnBrk="0" hangingPunct="0">
              <a:spcBef>
                <a:spcPct val="20000"/>
              </a:spcBef>
              <a:tabLst>
                <a:tab pos="915988" algn="l"/>
              </a:tabLst>
            </a:pPr>
            <a:r>
              <a:rPr lang="en-US" altLang="en-US" sz="2800" b="1">
                <a:solidFill>
                  <a:srgbClr val="F8F8F8"/>
                </a:solidFill>
                <a:cs typeface="+mn-cs"/>
              </a:rPr>
              <a:t>Commonwealth of Massachusetts</a:t>
            </a:r>
            <a:br>
              <a:rPr lang="en-US" altLang="en-US" sz="2800" b="1">
                <a:solidFill>
                  <a:srgbClr val="F8F8F8"/>
                </a:solidFill>
                <a:cs typeface="+mn-cs"/>
              </a:rPr>
            </a:br>
            <a:r>
              <a:rPr lang="en-US" altLang="en-US" sz="1900" b="1">
                <a:solidFill>
                  <a:srgbClr val="F8F8F8"/>
                </a:solidFill>
                <a:cs typeface="+mn-cs"/>
              </a:rPr>
              <a:t>Executive Office of Health and Human Services</a:t>
            </a:r>
            <a:br>
              <a:rPr lang="en-US" altLang="en-US" sz="1900" b="1">
                <a:solidFill>
                  <a:srgbClr val="F8F8F8"/>
                </a:solidFill>
                <a:cs typeface="+mn-cs"/>
              </a:rPr>
            </a:br>
            <a:br>
              <a:rPr lang="en-US" altLang="en-US" sz="1900" b="1">
                <a:solidFill>
                  <a:srgbClr val="F8F8F8"/>
                </a:solidFill>
                <a:cs typeface="+mn-cs"/>
              </a:rPr>
            </a:br>
            <a:endParaRPr lang="en-US" sz="2800" b="1">
              <a:solidFill>
                <a:srgbClr val="F8F8F8"/>
              </a:solidFill>
              <a:cs typeface="+mn-cs"/>
            </a:endParaRPr>
          </a:p>
        </p:txBody>
      </p:sp>
      <p:pic>
        <p:nvPicPr>
          <p:cNvPr id="6" name="Picture 5"/>
          <p:cNvPicPr>
            <a:picLocks noChangeAspect="1"/>
          </p:cNvPicPr>
          <p:nvPr userDrawn="1"/>
        </p:nvPicPr>
        <p:blipFill>
          <a:blip r:embed="rId3"/>
          <a:stretch>
            <a:fillRect/>
          </a:stretch>
        </p:blipFill>
        <p:spPr>
          <a:xfrm>
            <a:off x="9586607" y="457200"/>
            <a:ext cx="2579307" cy="1934480"/>
          </a:xfrm>
          <a:prstGeom prst="rect">
            <a:avLst/>
          </a:prstGeom>
        </p:spPr>
      </p:pic>
    </p:spTree>
    <p:extLst>
      <p:ext uri="{BB962C8B-B14F-4D97-AF65-F5344CB8AC3E}">
        <p14:creationId xmlns:p14="http://schemas.microsoft.com/office/powerpoint/2010/main" val="94145799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16"/>
        <p:cNvGrpSpPr/>
        <p:nvPr/>
      </p:nvGrpSpPr>
      <p:grpSpPr>
        <a:xfrm>
          <a:off x="0" y="0"/>
          <a:ext cx="0" cy="0"/>
          <a:chOff x="0" y="0"/>
          <a:chExt cx="0" cy="0"/>
        </a:xfrm>
      </p:grpSpPr>
      <p:pic>
        <p:nvPicPr>
          <p:cNvPr id="17" name="Google Shape;17;p9" descr="A picture containing person, child, little, indoor&#10;&#10;Description automatically generated"/>
          <p:cNvPicPr preferRelativeResize="0"/>
          <p:nvPr/>
        </p:nvPicPr>
        <p:blipFill rotWithShape="1">
          <a:blip r:embed="rId2">
            <a:alphaModFix/>
          </a:blip>
          <a:srcRect b="-1"/>
          <a:stretch/>
        </p:blipFill>
        <p:spPr>
          <a:xfrm flipH="1">
            <a:off x="-2" y="0"/>
            <a:ext cx="12191999" cy="6857999"/>
          </a:xfrm>
          <a:prstGeom prst="rect">
            <a:avLst/>
          </a:prstGeom>
          <a:noFill/>
          <a:ln>
            <a:noFill/>
          </a:ln>
        </p:spPr>
      </p:pic>
      <p:sp>
        <p:nvSpPr>
          <p:cNvPr id="18" name="Google Shape;18;p9"/>
          <p:cNvSpPr/>
          <p:nvPr/>
        </p:nvSpPr>
        <p:spPr>
          <a:xfrm rot="-5400000" flipH="1">
            <a:off x="-339096" y="680753"/>
            <a:ext cx="6134450" cy="5456258"/>
          </a:xfrm>
          <a:prstGeom prst="round2SameRect">
            <a:avLst>
              <a:gd name="adj1" fmla="val 0"/>
              <a:gd name="adj2" fmla="val 4991"/>
            </a:avLst>
          </a:prstGeom>
          <a:solidFill>
            <a:srgbClr val="1D4882">
              <a:alpha val="8352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 name="Google Shape;19;p9"/>
          <p:cNvSpPr txBox="1">
            <a:spLocks noGrp="1"/>
          </p:cNvSpPr>
          <p:nvPr>
            <p:ph type="title"/>
          </p:nvPr>
        </p:nvSpPr>
        <p:spPr>
          <a:xfrm>
            <a:off x="266282" y="542610"/>
            <a:ext cx="4908619" cy="297431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800"/>
              <a:buFont typeface="Arial"/>
              <a:buNone/>
              <a:defRPr sz="48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9"/>
          <p:cNvSpPr txBox="1">
            <a:spLocks noGrp="1"/>
          </p:cNvSpPr>
          <p:nvPr>
            <p:ph type="body" idx="1"/>
          </p:nvPr>
        </p:nvSpPr>
        <p:spPr>
          <a:xfrm>
            <a:off x="266282" y="3840476"/>
            <a:ext cx="4908619" cy="236668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cxnSp>
        <p:nvCxnSpPr>
          <p:cNvPr id="21" name="Google Shape;21;p9"/>
          <p:cNvCxnSpPr/>
          <p:nvPr/>
        </p:nvCxnSpPr>
        <p:spPr>
          <a:xfrm>
            <a:off x="266282" y="3679116"/>
            <a:ext cx="4908619" cy="0"/>
          </a:xfrm>
          <a:prstGeom prst="straightConnector1">
            <a:avLst/>
          </a:prstGeom>
          <a:noFill/>
          <a:ln w="19050" cap="flat" cmpd="sng">
            <a:solidFill>
              <a:srgbClr val="F2BF4C"/>
            </a:solidFill>
            <a:prstDash val="solid"/>
            <a:miter lim="800000"/>
            <a:headEnd type="none" w="sm" len="sm"/>
            <a:tailEnd type="none" w="sm" len="sm"/>
          </a:ln>
        </p:spPr>
      </p:cxnSp>
      <p:pic>
        <p:nvPicPr>
          <p:cNvPr id="22" name="Google Shape;22;p9"/>
          <p:cNvPicPr preferRelativeResize="0"/>
          <p:nvPr/>
        </p:nvPicPr>
        <p:blipFill rotWithShape="1">
          <a:blip r:embed="rId3">
            <a:alphaModFix/>
          </a:blip>
          <a:srcRect/>
          <a:stretch/>
        </p:blipFill>
        <p:spPr>
          <a:xfrm>
            <a:off x="9084725" y="5690725"/>
            <a:ext cx="2836823" cy="785374"/>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23"/>
        <p:cNvGrpSpPr/>
        <p:nvPr/>
      </p:nvGrpSpPr>
      <p:grpSpPr>
        <a:xfrm>
          <a:off x="0" y="0"/>
          <a:ext cx="0" cy="0"/>
          <a:chOff x="0" y="0"/>
          <a:chExt cx="0" cy="0"/>
        </a:xfrm>
      </p:grpSpPr>
      <p:sp>
        <p:nvSpPr>
          <p:cNvPr id="24" name="Google Shape;24;p11"/>
          <p:cNvSpPr/>
          <p:nvPr/>
        </p:nvSpPr>
        <p:spPr>
          <a:xfrm rot="5400000">
            <a:off x="5395173" y="-5035012"/>
            <a:ext cx="966223" cy="11756571"/>
          </a:xfrm>
          <a:prstGeom prst="round2SameRect">
            <a:avLst>
              <a:gd name="adj1" fmla="val 16667"/>
              <a:gd name="adj2" fmla="val 0"/>
            </a:avLst>
          </a:prstGeom>
          <a:solidFill>
            <a:srgbClr val="F2BF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 name="Google Shape;25;p11"/>
          <p:cNvSpPr/>
          <p:nvPr/>
        </p:nvSpPr>
        <p:spPr>
          <a:xfrm>
            <a:off x="0" y="6176963"/>
            <a:ext cx="12192000" cy="681037"/>
          </a:xfrm>
          <a:prstGeom prst="rect">
            <a:avLst/>
          </a:prstGeom>
          <a:solidFill>
            <a:srgbClr val="1D48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 name="Google Shape;26;p11"/>
          <p:cNvSpPr txBox="1">
            <a:spLocks noGrp="1"/>
          </p:cNvSpPr>
          <p:nvPr>
            <p:ph type="title"/>
          </p:nvPr>
        </p:nvSpPr>
        <p:spPr>
          <a:xfrm>
            <a:off x="838200" y="365126"/>
            <a:ext cx="10515600" cy="9612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1"/>
          <p:cNvSpPr txBox="1">
            <a:spLocks noGrp="1"/>
          </p:cNvSpPr>
          <p:nvPr>
            <p:ph type="body" idx="1"/>
          </p:nvPr>
        </p:nvSpPr>
        <p:spPr>
          <a:xfrm>
            <a:off x="838200" y="1725145"/>
            <a:ext cx="10515600" cy="406270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262626"/>
              </a:buClr>
              <a:buSzPts val="1800"/>
              <a:buChar char="•"/>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1"/>
          <p:cNvSpPr txBox="1">
            <a:spLocks noGrp="1"/>
          </p:cNvSpPr>
          <p:nvPr>
            <p:ph type="sldNum" idx="12"/>
          </p:nvPr>
        </p:nvSpPr>
        <p:spPr>
          <a:xfrm>
            <a:off x="10450286" y="6356350"/>
            <a:ext cx="90351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9" name="Google Shape;29;p11"/>
          <p:cNvSpPr txBox="1">
            <a:spLocks noGrp="1"/>
          </p:cNvSpPr>
          <p:nvPr>
            <p:ph type="ftr" idx="11"/>
          </p:nvPr>
        </p:nvSpPr>
        <p:spPr>
          <a:xfrm>
            <a:off x="1366576" y="6356350"/>
            <a:ext cx="8922936"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200"/>
              <a:buNone/>
              <a:defRPr sz="1200">
                <a:solidFill>
                  <a:schemeClr val="lt1"/>
                </a:solidFill>
                <a:latin typeface="Arial"/>
                <a:ea typeface="Arial"/>
                <a:cs typeface="Arial"/>
                <a:sym typeface="Arial"/>
              </a:defRPr>
            </a:lvl1pPr>
            <a:lvl2pPr lvl="1" algn="l">
              <a:lnSpc>
                <a:spcPct val="100000"/>
              </a:lnSpc>
              <a:spcBef>
                <a:spcPts val="0"/>
              </a:spcBef>
              <a:spcAft>
                <a:spcPts val="0"/>
              </a:spcAft>
              <a:buSzPts val="1200"/>
              <a:buNone/>
              <a:defRPr sz="1200">
                <a:latin typeface="Arial"/>
                <a:ea typeface="Arial"/>
                <a:cs typeface="Arial"/>
                <a:sym typeface="Arial"/>
              </a:defRPr>
            </a:lvl2pPr>
            <a:lvl3pPr lvl="2" algn="l">
              <a:lnSpc>
                <a:spcPct val="100000"/>
              </a:lnSpc>
              <a:spcBef>
                <a:spcPts val="0"/>
              </a:spcBef>
              <a:spcAft>
                <a:spcPts val="0"/>
              </a:spcAft>
              <a:buSzPts val="1200"/>
              <a:buNone/>
              <a:defRPr sz="1200">
                <a:latin typeface="Arial"/>
                <a:ea typeface="Arial"/>
                <a:cs typeface="Arial"/>
                <a:sym typeface="Arial"/>
              </a:defRPr>
            </a:lvl3pPr>
            <a:lvl4pPr lvl="3" algn="l">
              <a:lnSpc>
                <a:spcPct val="100000"/>
              </a:lnSpc>
              <a:spcBef>
                <a:spcPts val="0"/>
              </a:spcBef>
              <a:spcAft>
                <a:spcPts val="0"/>
              </a:spcAft>
              <a:buSzPts val="1200"/>
              <a:buNone/>
              <a:defRPr sz="1200">
                <a:latin typeface="Arial"/>
                <a:ea typeface="Arial"/>
                <a:cs typeface="Arial"/>
                <a:sym typeface="Arial"/>
              </a:defRPr>
            </a:lvl4pPr>
            <a:lvl5pPr lvl="4" algn="l">
              <a:lnSpc>
                <a:spcPct val="100000"/>
              </a:lnSpc>
              <a:spcBef>
                <a:spcPts val="0"/>
              </a:spcBef>
              <a:spcAft>
                <a:spcPts val="0"/>
              </a:spcAft>
              <a:buSzPts val="1200"/>
              <a:buNone/>
              <a:defRPr sz="1200">
                <a:latin typeface="Arial"/>
                <a:ea typeface="Arial"/>
                <a:cs typeface="Arial"/>
                <a:sym typeface="Arial"/>
              </a:defRPr>
            </a:lvl5pPr>
            <a:lvl6pPr lvl="5" algn="l">
              <a:lnSpc>
                <a:spcPct val="100000"/>
              </a:lnSpc>
              <a:spcBef>
                <a:spcPts val="0"/>
              </a:spcBef>
              <a:spcAft>
                <a:spcPts val="0"/>
              </a:spcAft>
              <a:buSzPts val="1200"/>
              <a:buNone/>
              <a:defRPr sz="1200">
                <a:latin typeface="Arial"/>
                <a:ea typeface="Arial"/>
                <a:cs typeface="Arial"/>
                <a:sym typeface="Arial"/>
              </a:defRPr>
            </a:lvl6pPr>
            <a:lvl7pPr lvl="6" algn="l">
              <a:lnSpc>
                <a:spcPct val="100000"/>
              </a:lnSpc>
              <a:spcBef>
                <a:spcPts val="0"/>
              </a:spcBef>
              <a:spcAft>
                <a:spcPts val="0"/>
              </a:spcAft>
              <a:buSzPts val="1200"/>
              <a:buNone/>
              <a:defRPr sz="1200">
                <a:latin typeface="Arial"/>
                <a:ea typeface="Arial"/>
                <a:cs typeface="Arial"/>
                <a:sym typeface="Arial"/>
              </a:defRPr>
            </a:lvl7pPr>
            <a:lvl8pPr lvl="7" algn="l">
              <a:lnSpc>
                <a:spcPct val="100000"/>
              </a:lnSpc>
              <a:spcBef>
                <a:spcPts val="0"/>
              </a:spcBef>
              <a:spcAft>
                <a:spcPts val="0"/>
              </a:spcAft>
              <a:buSzPts val="1200"/>
              <a:buNone/>
              <a:defRPr sz="1200">
                <a:latin typeface="Arial"/>
                <a:ea typeface="Arial"/>
                <a:cs typeface="Arial"/>
                <a:sym typeface="Arial"/>
              </a:defRPr>
            </a:lvl8pPr>
            <a:lvl9pPr lvl="8" algn="l">
              <a:lnSpc>
                <a:spcPct val="100000"/>
              </a:lnSpc>
              <a:spcBef>
                <a:spcPts val="0"/>
              </a:spcBef>
              <a:spcAft>
                <a:spcPts val="0"/>
              </a:spcAft>
              <a:buSzPts val="1200"/>
              <a:buNone/>
              <a:defRPr sz="1200">
                <a:latin typeface="Arial"/>
                <a:ea typeface="Arial"/>
                <a:cs typeface="Arial"/>
                <a:sym typeface="Arial"/>
              </a:defRPr>
            </a:lvl9pPr>
          </a:lstStyle>
          <a:p>
            <a:endParaRPr/>
          </a:p>
        </p:txBody>
      </p:sp>
      <p:pic>
        <p:nvPicPr>
          <p:cNvPr id="30" name="Google Shape;30;p11"/>
          <p:cNvPicPr preferRelativeResize="0"/>
          <p:nvPr/>
        </p:nvPicPr>
        <p:blipFill rotWithShape="1">
          <a:blip r:embed="rId2">
            <a:alphaModFix/>
          </a:blip>
          <a:srcRect r="69882"/>
          <a:stretch/>
        </p:blipFill>
        <p:spPr>
          <a:xfrm>
            <a:off x="787950" y="6325438"/>
            <a:ext cx="417848" cy="3841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1"/>
        <p:cNvGrpSpPr/>
        <p:nvPr/>
      </p:nvGrpSpPr>
      <p:grpSpPr>
        <a:xfrm>
          <a:off x="0" y="0"/>
          <a:ext cx="0" cy="0"/>
          <a:chOff x="0" y="0"/>
          <a:chExt cx="0" cy="0"/>
        </a:xfrm>
      </p:grpSpPr>
      <p:pic>
        <p:nvPicPr>
          <p:cNvPr id="32" name="Google Shape;32;p12" descr="A group of children sitting in a classroom&#10;&#10;Description automatically generated with low confidence"/>
          <p:cNvPicPr preferRelativeResize="0"/>
          <p:nvPr/>
        </p:nvPicPr>
        <p:blipFill rotWithShape="1">
          <a:blip r:embed="rId2">
            <a:alphaModFix/>
          </a:blip>
          <a:srcRect t="-1"/>
          <a:stretch/>
        </p:blipFill>
        <p:spPr>
          <a:xfrm>
            <a:off x="-3" y="0"/>
            <a:ext cx="12192000" cy="6858000"/>
          </a:xfrm>
          <a:prstGeom prst="rect">
            <a:avLst/>
          </a:prstGeom>
          <a:noFill/>
          <a:ln>
            <a:noFill/>
          </a:ln>
        </p:spPr>
      </p:pic>
      <p:sp>
        <p:nvSpPr>
          <p:cNvPr id="33" name="Google Shape;33;p12"/>
          <p:cNvSpPr/>
          <p:nvPr/>
        </p:nvSpPr>
        <p:spPr>
          <a:xfrm>
            <a:off x="0" y="6176963"/>
            <a:ext cx="12192000" cy="681037"/>
          </a:xfrm>
          <a:prstGeom prst="rect">
            <a:avLst/>
          </a:prstGeom>
          <a:solidFill>
            <a:srgbClr val="1D48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 name="Google Shape;34;p12"/>
          <p:cNvSpPr/>
          <p:nvPr/>
        </p:nvSpPr>
        <p:spPr>
          <a:xfrm rot="5400000" flipH="1">
            <a:off x="2884767" y="-2524601"/>
            <a:ext cx="1820329" cy="7589857"/>
          </a:xfrm>
          <a:prstGeom prst="round2SameRect">
            <a:avLst>
              <a:gd name="adj1" fmla="val 12251"/>
              <a:gd name="adj2" fmla="val 0"/>
            </a:avLst>
          </a:prstGeom>
          <a:solidFill>
            <a:srgbClr val="7EC5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 name="Google Shape;35;p12"/>
          <p:cNvSpPr txBox="1">
            <a:spLocks noGrp="1"/>
          </p:cNvSpPr>
          <p:nvPr>
            <p:ph type="ctrTitle"/>
          </p:nvPr>
        </p:nvSpPr>
        <p:spPr>
          <a:xfrm>
            <a:off x="251212" y="572756"/>
            <a:ext cx="7023798" cy="1527349"/>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262626"/>
              </a:buClr>
              <a:buSzPts val="5400"/>
              <a:buFont typeface="Arial"/>
              <a:buNone/>
              <a:defRPr sz="54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2"/>
          <p:cNvSpPr txBox="1">
            <a:spLocks noGrp="1"/>
          </p:cNvSpPr>
          <p:nvPr>
            <p:ph type="sldNum" idx="12"/>
          </p:nvPr>
        </p:nvSpPr>
        <p:spPr>
          <a:xfrm>
            <a:off x="10450286" y="6356350"/>
            <a:ext cx="90351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7" name="Google Shape;37;p12"/>
          <p:cNvSpPr txBox="1">
            <a:spLocks noGrp="1"/>
          </p:cNvSpPr>
          <p:nvPr>
            <p:ph type="ftr" idx="11"/>
          </p:nvPr>
        </p:nvSpPr>
        <p:spPr>
          <a:xfrm>
            <a:off x="1366576" y="6356350"/>
            <a:ext cx="8922936"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200"/>
              <a:buNone/>
              <a:defRPr>
                <a:solidFill>
                  <a:schemeClr val="lt1"/>
                </a:solidFill>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a:endParaRPr/>
          </a:p>
        </p:txBody>
      </p:sp>
      <p:pic>
        <p:nvPicPr>
          <p:cNvPr id="38" name="Google Shape;38;p12"/>
          <p:cNvPicPr preferRelativeResize="0"/>
          <p:nvPr/>
        </p:nvPicPr>
        <p:blipFill rotWithShape="1">
          <a:blip r:embed="rId3">
            <a:alphaModFix/>
          </a:blip>
          <a:srcRect r="69882"/>
          <a:stretch/>
        </p:blipFill>
        <p:spPr>
          <a:xfrm>
            <a:off x="787950" y="6325438"/>
            <a:ext cx="417848" cy="3841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9"/>
        <p:cNvGrpSpPr/>
        <p:nvPr/>
      </p:nvGrpSpPr>
      <p:grpSpPr>
        <a:xfrm>
          <a:off x="0" y="0"/>
          <a:ext cx="0" cy="0"/>
          <a:chOff x="0" y="0"/>
          <a:chExt cx="0" cy="0"/>
        </a:xfrm>
      </p:grpSpPr>
      <p:sp>
        <p:nvSpPr>
          <p:cNvPr id="40" name="Google Shape;40;p13"/>
          <p:cNvSpPr/>
          <p:nvPr/>
        </p:nvSpPr>
        <p:spPr>
          <a:xfrm rot="5400000">
            <a:off x="5395173" y="-5035012"/>
            <a:ext cx="966223" cy="11756571"/>
          </a:xfrm>
          <a:prstGeom prst="round2SameRect">
            <a:avLst>
              <a:gd name="adj1" fmla="val 16667"/>
              <a:gd name="adj2" fmla="val 0"/>
            </a:avLst>
          </a:prstGeom>
          <a:solidFill>
            <a:srgbClr val="7EC5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13"/>
          <p:cNvSpPr/>
          <p:nvPr/>
        </p:nvSpPr>
        <p:spPr>
          <a:xfrm>
            <a:off x="0" y="6176963"/>
            <a:ext cx="12192000" cy="681037"/>
          </a:xfrm>
          <a:prstGeom prst="rect">
            <a:avLst/>
          </a:prstGeom>
          <a:solidFill>
            <a:srgbClr val="1D48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 name="Google Shape;42;p13"/>
          <p:cNvSpPr txBox="1">
            <a:spLocks noGrp="1"/>
          </p:cNvSpPr>
          <p:nvPr>
            <p:ph type="title"/>
          </p:nvPr>
        </p:nvSpPr>
        <p:spPr>
          <a:xfrm>
            <a:off x="838200" y="365126"/>
            <a:ext cx="10515600" cy="9612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3"/>
          <p:cNvSpPr txBox="1">
            <a:spLocks noGrp="1"/>
          </p:cNvSpPr>
          <p:nvPr>
            <p:ph type="body" idx="1"/>
          </p:nvPr>
        </p:nvSpPr>
        <p:spPr>
          <a:xfrm>
            <a:off x="838200" y="1725145"/>
            <a:ext cx="10515600" cy="406270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262626"/>
              </a:buClr>
              <a:buSzPts val="1800"/>
              <a:buChar char="•"/>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3"/>
          <p:cNvSpPr txBox="1">
            <a:spLocks noGrp="1"/>
          </p:cNvSpPr>
          <p:nvPr>
            <p:ph type="sldNum" idx="12"/>
          </p:nvPr>
        </p:nvSpPr>
        <p:spPr>
          <a:xfrm>
            <a:off x="10450286" y="6356350"/>
            <a:ext cx="90351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5" name="Google Shape;45;p13"/>
          <p:cNvSpPr txBox="1">
            <a:spLocks noGrp="1"/>
          </p:cNvSpPr>
          <p:nvPr>
            <p:ph type="ftr" idx="11"/>
          </p:nvPr>
        </p:nvSpPr>
        <p:spPr>
          <a:xfrm>
            <a:off x="1366576" y="6356350"/>
            <a:ext cx="8922936"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200"/>
              <a:buNone/>
              <a:defRPr>
                <a:solidFill>
                  <a:schemeClr val="lt1"/>
                </a:solidFill>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a:endParaRPr/>
          </a:p>
        </p:txBody>
      </p:sp>
      <p:pic>
        <p:nvPicPr>
          <p:cNvPr id="46" name="Google Shape;46;p13"/>
          <p:cNvPicPr preferRelativeResize="0"/>
          <p:nvPr/>
        </p:nvPicPr>
        <p:blipFill rotWithShape="1">
          <a:blip r:embed="rId2">
            <a:alphaModFix/>
          </a:blip>
          <a:srcRect r="69882"/>
          <a:stretch/>
        </p:blipFill>
        <p:spPr>
          <a:xfrm>
            <a:off x="787950" y="6325438"/>
            <a:ext cx="417848" cy="3841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47"/>
        <p:cNvGrpSpPr/>
        <p:nvPr/>
      </p:nvGrpSpPr>
      <p:grpSpPr>
        <a:xfrm>
          <a:off x="0" y="0"/>
          <a:ext cx="0" cy="0"/>
          <a:chOff x="0" y="0"/>
          <a:chExt cx="0" cy="0"/>
        </a:xfrm>
      </p:grpSpPr>
      <p:sp>
        <p:nvSpPr>
          <p:cNvPr id="48" name="Google Shape;48;p15"/>
          <p:cNvSpPr/>
          <p:nvPr/>
        </p:nvSpPr>
        <p:spPr>
          <a:xfrm rot="5400000">
            <a:off x="5395173" y="-5035012"/>
            <a:ext cx="966223" cy="11756571"/>
          </a:xfrm>
          <a:prstGeom prst="round2SameRect">
            <a:avLst>
              <a:gd name="adj1" fmla="val 16667"/>
              <a:gd name="adj2" fmla="val 0"/>
            </a:avLst>
          </a:prstGeom>
          <a:solidFill>
            <a:srgbClr val="2086B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 name="Google Shape;49;p15"/>
          <p:cNvSpPr/>
          <p:nvPr/>
        </p:nvSpPr>
        <p:spPr>
          <a:xfrm>
            <a:off x="0" y="6176963"/>
            <a:ext cx="12192000" cy="681037"/>
          </a:xfrm>
          <a:prstGeom prst="rect">
            <a:avLst/>
          </a:prstGeom>
          <a:solidFill>
            <a:srgbClr val="1D48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 name="Google Shape;50;p15"/>
          <p:cNvSpPr txBox="1">
            <a:spLocks noGrp="1"/>
          </p:cNvSpPr>
          <p:nvPr>
            <p:ph type="title"/>
          </p:nvPr>
        </p:nvSpPr>
        <p:spPr>
          <a:xfrm>
            <a:off x="838200" y="365126"/>
            <a:ext cx="10515600" cy="9612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5"/>
          <p:cNvSpPr txBox="1">
            <a:spLocks noGrp="1"/>
          </p:cNvSpPr>
          <p:nvPr>
            <p:ph type="body" idx="1"/>
          </p:nvPr>
        </p:nvSpPr>
        <p:spPr>
          <a:xfrm>
            <a:off x="838200" y="1725145"/>
            <a:ext cx="10515600" cy="406270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262626"/>
              </a:buClr>
              <a:buSzPts val="1800"/>
              <a:buChar char="•"/>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15"/>
          <p:cNvSpPr txBox="1">
            <a:spLocks noGrp="1"/>
          </p:cNvSpPr>
          <p:nvPr>
            <p:ph type="sldNum" idx="12"/>
          </p:nvPr>
        </p:nvSpPr>
        <p:spPr>
          <a:xfrm>
            <a:off x="10450286" y="6356350"/>
            <a:ext cx="90351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3" name="Google Shape;53;p15"/>
          <p:cNvSpPr txBox="1">
            <a:spLocks noGrp="1"/>
          </p:cNvSpPr>
          <p:nvPr>
            <p:ph type="ftr" idx="11"/>
          </p:nvPr>
        </p:nvSpPr>
        <p:spPr>
          <a:xfrm>
            <a:off x="1366576" y="6356350"/>
            <a:ext cx="8922936"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200"/>
              <a:buNone/>
              <a:defRPr>
                <a:solidFill>
                  <a:schemeClr val="lt1"/>
                </a:solidFill>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a:endParaRPr/>
          </a:p>
        </p:txBody>
      </p:sp>
      <p:pic>
        <p:nvPicPr>
          <p:cNvPr id="54" name="Google Shape;54;p15"/>
          <p:cNvPicPr preferRelativeResize="0"/>
          <p:nvPr/>
        </p:nvPicPr>
        <p:blipFill rotWithShape="1">
          <a:blip r:embed="rId2">
            <a:alphaModFix/>
          </a:blip>
          <a:srcRect r="69882"/>
          <a:stretch/>
        </p:blipFill>
        <p:spPr>
          <a:xfrm>
            <a:off x="787950" y="6325438"/>
            <a:ext cx="417848" cy="3841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27471856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55"/>
        <p:cNvGrpSpPr/>
        <p:nvPr/>
      </p:nvGrpSpPr>
      <p:grpSpPr>
        <a:xfrm>
          <a:off x="0" y="0"/>
          <a:ext cx="0" cy="0"/>
          <a:chOff x="0" y="0"/>
          <a:chExt cx="0" cy="0"/>
        </a:xfrm>
      </p:grpSpPr>
      <p:pic>
        <p:nvPicPr>
          <p:cNvPr id="56" name="Google Shape;56;p14" descr="A group of kids sitting around a table&#10;&#10;Description automatically generated with medium confidence"/>
          <p:cNvPicPr preferRelativeResize="0"/>
          <p:nvPr/>
        </p:nvPicPr>
        <p:blipFill rotWithShape="1">
          <a:blip r:embed="rId2">
            <a:alphaModFix/>
          </a:blip>
          <a:srcRect/>
          <a:stretch/>
        </p:blipFill>
        <p:spPr>
          <a:xfrm flipH="1">
            <a:off x="-2" y="-1"/>
            <a:ext cx="12192001" cy="6858001"/>
          </a:xfrm>
          <a:prstGeom prst="rect">
            <a:avLst/>
          </a:prstGeom>
          <a:noFill/>
          <a:ln>
            <a:noFill/>
          </a:ln>
        </p:spPr>
      </p:pic>
      <p:sp>
        <p:nvSpPr>
          <p:cNvPr id="57" name="Google Shape;57;p14"/>
          <p:cNvSpPr/>
          <p:nvPr/>
        </p:nvSpPr>
        <p:spPr>
          <a:xfrm>
            <a:off x="0" y="6176963"/>
            <a:ext cx="12192000" cy="681037"/>
          </a:xfrm>
          <a:prstGeom prst="rect">
            <a:avLst/>
          </a:prstGeom>
          <a:solidFill>
            <a:srgbClr val="1D48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 name="Google Shape;58;p14"/>
          <p:cNvSpPr/>
          <p:nvPr/>
        </p:nvSpPr>
        <p:spPr>
          <a:xfrm rot="-5400000" flipH="1">
            <a:off x="7486909" y="-2524601"/>
            <a:ext cx="1820329" cy="7589857"/>
          </a:xfrm>
          <a:prstGeom prst="round2SameRect">
            <a:avLst>
              <a:gd name="adj1" fmla="val 10043"/>
              <a:gd name="adj2" fmla="val 0"/>
            </a:avLst>
          </a:prstGeom>
          <a:solidFill>
            <a:srgbClr val="2086B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 name="Google Shape;59;p14"/>
          <p:cNvSpPr txBox="1">
            <a:spLocks noGrp="1"/>
          </p:cNvSpPr>
          <p:nvPr>
            <p:ph type="ctrTitle"/>
          </p:nvPr>
        </p:nvSpPr>
        <p:spPr>
          <a:xfrm>
            <a:off x="4853354" y="572756"/>
            <a:ext cx="7023798" cy="1527349"/>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400"/>
              <a:buFont typeface="Arial"/>
              <a:buNone/>
              <a:defRPr sz="5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4"/>
          <p:cNvSpPr txBox="1">
            <a:spLocks noGrp="1"/>
          </p:cNvSpPr>
          <p:nvPr>
            <p:ph type="sldNum" idx="12"/>
          </p:nvPr>
        </p:nvSpPr>
        <p:spPr>
          <a:xfrm>
            <a:off x="10450286" y="6356350"/>
            <a:ext cx="90351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1" name="Google Shape;61;p14"/>
          <p:cNvSpPr txBox="1">
            <a:spLocks noGrp="1"/>
          </p:cNvSpPr>
          <p:nvPr>
            <p:ph type="ftr" idx="11"/>
          </p:nvPr>
        </p:nvSpPr>
        <p:spPr>
          <a:xfrm>
            <a:off x="1366576" y="6356350"/>
            <a:ext cx="8922936"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200"/>
              <a:buNone/>
              <a:defRPr>
                <a:solidFill>
                  <a:schemeClr val="lt1"/>
                </a:solidFill>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a:endParaRPr/>
          </a:p>
        </p:txBody>
      </p:sp>
      <p:pic>
        <p:nvPicPr>
          <p:cNvPr id="62" name="Google Shape;62;p14"/>
          <p:cNvPicPr preferRelativeResize="0"/>
          <p:nvPr/>
        </p:nvPicPr>
        <p:blipFill rotWithShape="1">
          <a:blip r:embed="rId3">
            <a:alphaModFix/>
          </a:blip>
          <a:srcRect r="69882"/>
          <a:stretch/>
        </p:blipFill>
        <p:spPr>
          <a:xfrm>
            <a:off x="787950" y="6325438"/>
            <a:ext cx="417848" cy="3841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3"/>
        <p:cNvGrpSpPr/>
        <p:nvPr/>
      </p:nvGrpSpPr>
      <p:grpSpPr>
        <a:xfrm>
          <a:off x="0" y="0"/>
          <a:ext cx="0" cy="0"/>
          <a:chOff x="0" y="0"/>
          <a:chExt cx="0" cy="0"/>
        </a:xfrm>
      </p:grpSpPr>
      <p:pic>
        <p:nvPicPr>
          <p:cNvPr id="64" name="Google Shape;64;p10" descr="A picture containing person, child, indoor, little&#10;&#10;Description automatically generated"/>
          <p:cNvPicPr preferRelativeResize="0"/>
          <p:nvPr/>
        </p:nvPicPr>
        <p:blipFill rotWithShape="1">
          <a:blip r:embed="rId2">
            <a:alphaModFix/>
          </a:blip>
          <a:srcRect/>
          <a:stretch/>
        </p:blipFill>
        <p:spPr>
          <a:xfrm>
            <a:off x="0" y="0"/>
            <a:ext cx="12192000" cy="6809432"/>
          </a:xfrm>
          <a:prstGeom prst="rect">
            <a:avLst/>
          </a:prstGeom>
          <a:noFill/>
          <a:ln>
            <a:noFill/>
          </a:ln>
        </p:spPr>
      </p:pic>
      <p:sp>
        <p:nvSpPr>
          <p:cNvPr id="65" name="Google Shape;65;p10"/>
          <p:cNvSpPr/>
          <p:nvPr/>
        </p:nvSpPr>
        <p:spPr>
          <a:xfrm>
            <a:off x="0" y="6176963"/>
            <a:ext cx="12192000" cy="681037"/>
          </a:xfrm>
          <a:prstGeom prst="rect">
            <a:avLst/>
          </a:prstGeom>
          <a:solidFill>
            <a:srgbClr val="1D48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 name="Google Shape;66;p10"/>
          <p:cNvSpPr txBox="1">
            <a:spLocks noGrp="1"/>
          </p:cNvSpPr>
          <p:nvPr>
            <p:ph type="sldNum" idx="12"/>
          </p:nvPr>
        </p:nvSpPr>
        <p:spPr>
          <a:xfrm>
            <a:off x="10450286" y="6356350"/>
            <a:ext cx="90351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7" name="Google Shape;67;p10"/>
          <p:cNvSpPr/>
          <p:nvPr/>
        </p:nvSpPr>
        <p:spPr>
          <a:xfrm rot="-5400000" flipH="1">
            <a:off x="7486909" y="-2524601"/>
            <a:ext cx="1820329" cy="7589857"/>
          </a:xfrm>
          <a:prstGeom prst="round2SameRect">
            <a:avLst>
              <a:gd name="adj1" fmla="val 14459"/>
              <a:gd name="adj2" fmla="val 0"/>
            </a:avLst>
          </a:prstGeom>
          <a:solidFill>
            <a:srgbClr val="F2BF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 name="Google Shape;68;p10"/>
          <p:cNvSpPr txBox="1">
            <a:spLocks noGrp="1"/>
          </p:cNvSpPr>
          <p:nvPr>
            <p:ph type="ctrTitle"/>
          </p:nvPr>
        </p:nvSpPr>
        <p:spPr>
          <a:xfrm>
            <a:off x="4853353" y="572756"/>
            <a:ext cx="7184571" cy="1527349"/>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262626"/>
              </a:buClr>
              <a:buSzPts val="5400"/>
              <a:buFont typeface="Arial"/>
              <a:buNone/>
              <a:defRPr sz="54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0"/>
          <p:cNvSpPr txBox="1">
            <a:spLocks noGrp="1"/>
          </p:cNvSpPr>
          <p:nvPr>
            <p:ph type="ftr" idx="11"/>
          </p:nvPr>
        </p:nvSpPr>
        <p:spPr>
          <a:xfrm>
            <a:off x="1366576" y="6356350"/>
            <a:ext cx="8922936"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200"/>
              <a:buNone/>
              <a:defRPr>
                <a:solidFill>
                  <a:schemeClr val="lt1"/>
                </a:solidFill>
                <a:latin typeface="Arial"/>
                <a:ea typeface="Arial"/>
                <a:cs typeface="Arial"/>
                <a:sym typeface="Arial"/>
              </a:defRPr>
            </a:lvl1pPr>
            <a:lvl2pPr lvl="1" algn="l">
              <a:lnSpc>
                <a:spcPct val="100000"/>
              </a:lnSpc>
              <a:spcBef>
                <a:spcPts val="0"/>
              </a:spcBef>
              <a:spcAft>
                <a:spcPts val="0"/>
              </a:spcAft>
              <a:buSzPts val="1200"/>
              <a:buNone/>
              <a:defRPr>
                <a:latin typeface="Arial"/>
                <a:ea typeface="Arial"/>
                <a:cs typeface="Arial"/>
                <a:sym typeface="Arial"/>
              </a:defRPr>
            </a:lvl2pPr>
            <a:lvl3pPr lvl="2" algn="l">
              <a:lnSpc>
                <a:spcPct val="100000"/>
              </a:lnSpc>
              <a:spcBef>
                <a:spcPts val="0"/>
              </a:spcBef>
              <a:spcAft>
                <a:spcPts val="0"/>
              </a:spcAft>
              <a:buSzPts val="1200"/>
              <a:buNone/>
              <a:defRPr>
                <a:latin typeface="Arial"/>
                <a:ea typeface="Arial"/>
                <a:cs typeface="Arial"/>
                <a:sym typeface="Arial"/>
              </a:defRPr>
            </a:lvl3pPr>
            <a:lvl4pPr lvl="3" algn="l">
              <a:lnSpc>
                <a:spcPct val="100000"/>
              </a:lnSpc>
              <a:spcBef>
                <a:spcPts val="0"/>
              </a:spcBef>
              <a:spcAft>
                <a:spcPts val="0"/>
              </a:spcAft>
              <a:buSzPts val="1200"/>
              <a:buNone/>
              <a:defRPr>
                <a:latin typeface="Arial"/>
                <a:ea typeface="Arial"/>
                <a:cs typeface="Arial"/>
                <a:sym typeface="Arial"/>
              </a:defRPr>
            </a:lvl4pPr>
            <a:lvl5pPr lvl="4" algn="l">
              <a:lnSpc>
                <a:spcPct val="100000"/>
              </a:lnSpc>
              <a:spcBef>
                <a:spcPts val="0"/>
              </a:spcBef>
              <a:spcAft>
                <a:spcPts val="0"/>
              </a:spcAft>
              <a:buSzPts val="1200"/>
              <a:buNone/>
              <a:defRPr>
                <a:latin typeface="Arial"/>
                <a:ea typeface="Arial"/>
                <a:cs typeface="Arial"/>
                <a:sym typeface="Arial"/>
              </a:defRPr>
            </a:lvl5pPr>
            <a:lvl6pPr lvl="5" algn="l">
              <a:lnSpc>
                <a:spcPct val="100000"/>
              </a:lnSpc>
              <a:spcBef>
                <a:spcPts val="0"/>
              </a:spcBef>
              <a:spcAft>
                <a:spcPts val="0"/>
              </a:spcAft>
              <a:buSzPts val="1200"/>
              <a:buNone/>
              <a:defRPr>
                <a:latin typeface="Arial"/>
                <a:ea typeface="Arial"/>
                <a:cs typeface="Arial"/>
                <a:sym typeface="Arial"/>
              </a:defRPr>
            </a:lvl6pPr>
            <a:lvl7pPr lvl="6" algn="l">
              <a:lnSpc>
                <a:spcPct val="100000"/>
              </a:lnSpc>
              <a:spcBef>
                <a:spcPts val="0"/>
              </a:spcBef>
              <a:spcAft>
                <a:spcPts val="0"/>
              </a:spcAft>
              <a:buSzPts val="1200"/>
              <a:buNone/>
              <a:defRPr>
                <a:latin typeface="Arial"/>
                <a:ea typeface="Arial"/>
                <a:cs typeface="Arial"/>
                <a:sym typeface="Arial"/>
              </a:defRPr>
            </a:lvl7pPr>
            <a:lvl8pPr lvl="7" algn="l">
              <a:lnSpc>
                <a:spcPct val="100000"/>
              </a:lnSpc>
              <a:spcBef>
                <a:spcPts val="0"/>
              </a:spcBef>
              <a:spcAft>
                <a:spcPts val="0"/>
              </a:spcAft>
              <a:buSzPts val="1200"/>
              <a:buNone/>
              <a:defRPr>
                <a:latin typeface="Arial"/>
                <a:ea typeface="Arial"/>
                <a:cs typeface="Arial"/>
                <a:sym typeface="Arial"/>
              </a:defRPr>
            </a:lvl8pPr>
            <a:lvl9pPr lvl="8" algn="l">
              <a:lnSpc>
                <a:spcPct val="100000"/>
              </a:lnSpc>
              <a:spcBef>
                <a:spcPts val="0"/>
              </a:spcBef>
              <a:spcAft>
                <a:spcPts val="0"/>
              </a:spcAft>
              <a:buSzPts val="1200"/>
              <a:buNone/>
              <a:defRPr>
                <a:latin typeface="Arial"/>
                <a:ea typeface="Arial"/>
                <a:cs typeface="Arial"/>
                <a:sym typeface="Arial"/>
              </a:defRPr>
            </a:lvl9pPr>
          </a:lstStyle>
          <a:p>
            <a:endParaRPr/>
          </a:p>
        </p:txBody>
      </p:sp>
      <p:pic>
        <p:nvPicPr>
          <p:cNvPr id="70" name="Google Shape;70;p10"/>
          <p:cNvPicPr preferRelativeResize="0"/>
          <p:nvPr/>
        </p:nvPicPr>
        <p:blipFill rotWithShape="1">
          <a:blip r:embed="rId3">
            <a:alphaModFix/>
          </a:blip>
          <a:srcRect r="69882"/>
          <a:stretch/>
        </p:blipFill>
        <p:spPr>
          <a:xfrm>
            <a:off x="787950" y="6325438"/>
            <a:ext cx="417848" cy="3841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1C12EC-2D98-F919-775B-ABB3C3BE6A2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C5E8125-6C10-B68E-7EEC-29F87A03ED17}"/>
              </a:ext>
            </a:extLst>
          </p:cNvPr>
          <p:cNvSpPr>
            <a:spLocks noGrp="1"/>
          </p:cNvSpPr>
          <p:nvPr>
            <p:ph type="ctrTitle"/>
          </p:nvPr>
        </p:nvSpPr>
        <p:spPr>
          <a:xfrm>
            <a:off x="342900" y="1377519"/>
            <a:ext cx="10079182" cy="2560638"/>
          </a:xfrm>
        </p:spPr>
        <p:txBody>
          <a:bodyPr anchor="b">
            <a:normAutofit/>
          </a:bodyPr>
          <a:lstStyle>
            <a:lvl1pPr algn="l">
              <a:defRPr sz="8000" spc="-15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E2A40F4C-9107-5A14-480E-3D44D062E317}"/>
              </a:ext>
            </a:extLst>
          </p:cNvPr>
          <p:cNvSpPr>
            <a:spLocks noGrp="1"/>
          </p:cNvSpPr>
          <p:nvPr>
            <p:ph type="subTitle" idx="1"/>
          </p:nvPr>
        </p:nvSpPr>
        <p:spPr>
          <a:xfrm>
            <a:off x="342900" y="3938157"/>
            <a:ext cx="10079182" cy="1558636"/>
          </a:xfrm>
        </p:spPr>
        <p:txBody>
          <a:bodyPr/>
          <a:lstStyle>
            <a:lvl1pPr marL="0" indent="0" algn="l">
              <a:buNone/>
              <a:defRPr sz="2400">
                <a:solidFill>
                  <a:srgbClr val="B5DFF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91B62B64-39B8-E038-D8C3-7C98BA27DF68}"/>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1209662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1C12EC-2D98-F919-775B-ABB3C3BE6A24}"/>
              </a:ext>
            </a:extLst>
          </p:cNvPr>
          <p:cNvPicPr>
            <a:picLocks noChangeAspect="1"/>
          </p:cNvPicPr>
          <p:nvPr/>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C5E8125-6C10-B68E-7EEC-29F87A03ED17}"/>
              </a:ext>
            </a:extLst>
          </p:cNvPr>
          <p:cNvSpPr>
            <a:spLocks noGrp="1"/>
          </p:cNvSpPr>
          <p:nvPr>
            <p:ph type="ctrTitle"/>
          </p:nvPr>
        </p:nvSpPr>
        <p:spPr>
          <a:xfrm>
            <a:off x="342900" y="1377519"/>
            <a:ext cx="10079182" cy="2560638"/>
          </a:xfrm>
        </p:spPr>
        <p:txBody>
          <a:bodyPr anchor="b">
            <a:normAutofit/>
          </a:bodyPr>
          <a:lstStyle>
            <a:lvl1pPr algn="l">
              <a:defRPr sz="8000" spc="-15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E2A40F4C-9107-5A14-480E-3D44D062E317}"/>
              </a:ext>
            </a:extLst>
          </p:cNvPr>
          <p:cNvSpPr>
            <a:spLocks noGrp="1"/>
          </p:cNvSpPr>
          <p:nvPr>
            <p:ph type="subTitle" idx="1"/>
          </p:nvPr>
        </p:nvSpPr>
        <p:spPr>
          <a:xfrm>
            <a:off x="342900" y="3938157"/>
            <a:ext cx="10079182" cy="1558636"/>
          </a:xfrm>
        </p:spPr>
        <p:txBody>
          <a:bodyPr/>
          <a:lstStyle>
            <a:lvl1pPr marL="0" indent="0" algn="l">
              <a:buNone/>
              <a:defRPr sz="2400">
                <a:solidFill>
                  <a:srgbClr val="B5DFF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91B62B64-39B8-E038-D8C3-7C98BA27DF68}"/>
              </a:ext>
            </a:extLst>
          </p:cNvPr>
          <p:cNvSpPr>
            <a:spLocks noGrp="1"/>
          </p:cNvSpPr>
          <p:nvPr>
            <p:ph type="sldNum" sz="quarter" idx="12"/>
          </p:nvPr>
        </p:nvSpPr>
        <p:spPr/>
        <p:txBody>
          <a:bodyPr/>
          <a:lstStyle/>
          <a:p>
            <a:fld id="{54AB2D47-2A74-473F-BC11-567555146482}" type="slidenum">
              <a:rPr lang="en-US" smtClean="0"/>
              <a:t>‹#›</a:t>
            </a:fld>
            <a:endParaRPr lang="en-US"/>
          </a:p>
        </p:txBody>
      </p:sp>
    </p:spTree>
    <p:extLst>
      <p:ext uri="{BB962C8B-B14F-4D97-AF65-F5344CB8AC3E}">
        <p14:creationId xmlns:p14="http://schemas.microsoft.com/office/powerpoint/2010/main" val="21185391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Lst>
          </p:cNvPr>
          <p:cNvPicPr>
            <a:picLocks noChangeAspect="1"/>
          </p:cNvPicPr>
          <p:nvPr/>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Lst>
          </p:cNvPr>
          <p:cNvSpPr>
            <a:spLocks noGrp="1"/>
          </p:cNvSpPr>
          <p:nvPr>
            <p:ph type="sldNum" sz="quarter" idx="12"/>
          </p:nvPr>
        </p:nvSpPr>
        <p:spPr/>
        <p:txBody>
          <a:bodyPr/>
          <a:lstStyle/>
          <a:p>
            <a:fld id="{54AB2D47-2A74-473F-BC11-567555146482}" type="slidenum">
              <a:rPr lang="en-US" smtClean="0"/>
              <a:t>‹#›</a:t>
            </a:fld>
            <a:endParaRPr lang="en-US"/>
          </a:p>
        </p:txBody>
      </p:sp>
    </p:spTree>
    <p:extLst>
      <p:ext uri="{BB962C8B-B14F-4D97-AF65-F5344CB8AC3E}">
        <p14:creationId xmlns:p14="http://schemas.microsoft.com/office/powerpoint/2010/main" val="20834693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Lst>
          </p:cNvPr>
          <p:cNvPicPr>
            <a:picLocks noChangeAspect="1"/>
          </p:cNvPicPr>
          <p:nvPr/>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Lst>
          </p:cNvPr>
          <p:cNvSpPr>
            <a:spLocks noGrp="1"/>
          </p:cNvSpPr>
          <p:nvPr>
            <p:ph type="sldNum" sz="quarter" idx="12"/>
          </p:nvPr>
        </p:nvSpPr>
        <p:spPr/>
        <p:txBody>
          <a:bodyPr/>
          <a:lstStyle/>
          <a:p>
            <a:fld id="{54AB2D47-2A74-473F-BC11-567555146482}" type="slidenum">
              <a:rPr lang="en-US" smtClean="0"/>
              <a:t>‹#›</a:t>
            </a:fld>
            <a:endParaRPr lang="en-US"/>
          </a:p>
        </p:txBody>
      </p:sp>
    </p:spTree>
    <p:extLst>
      <p:ext uri="{BB962C8B-B14F-4D97-AF65-F5344CB8AC3E}">
        <p14:creationId xmlns:p14="http://schemas.microsoft.com/office/powerpoint/2010/main" val="38216605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Lst>
          </p:cNvPr>
          <p:cNvPicPr>
            <a:picLocks noChangeAspect="1"/>
          </p:cNvPicPr>
          <p:nvPr/>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Lst>
          </p:cNvPr>
          <p:cNvSpPr>
            <a:spLocks noGrp="1"/>
          </p:cNvSpPr>
          <p:nvPr>
            <p:ph type="sldNum" sz="quarter" idx="12"/>
          </p:nvPr>
        </p:nvSpPr>
        <p:spPr/>
        <p:txBody>
          <a:bodyPr/>
          <a:lstStyle>
            <a:lvl1pPr>
              <a:defRPr>
                <a:solidFill>
                  <a:schemeClr val="bg1"/>
                </a:solidFill>
              </a:defRPr>
            </a:lvl1pPr>
          </a:lstStyle>
          <a:p>
            <a:fld id="{54AB2D47-2A74-473F-BC11-567555146482}" type="slidenum">
              <a:rPr lang="en-US" smtClean="0"/>
              <a:t>‹#›</a:t>
            </a:fld>
            <a:endParaRPr lang="en-US"/>
          </a:p>
        </p:txBody>
      </p:sp>
    </p:spTree>
    <p:extLst>
      <p:ext uri="{BB962C8B-B14F-4D97-AF65-F5344CB8AC3E}">
        <p14:creationId xmlns:p14="http://schemas.microsoft.com/office/powerpoint/2010/main" val="13276349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975CF-B5C5-ED8A-88A0-8AE47B405E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C90DD9-4BCC-D20C-9CD3-C61570FC11E1}"/>
              </a:ext>
            </a:extLst>
          </p:cNvPr>
          <p:cNvSpPr>
            <a:spLocks noGrp="1"/>
          </p:cNvSpPr>
          <p:nvPr>
            <p:ph sz="half" idx="1"/>
          </p:nvPr>
        </p:nvSpPr>
        <p:spPr>
          <a:xfrm>
            <a:off x="152398" y="1340426"/>
            <a:ext cx="5181600" cy="4966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6FA598-F2AA-D757-9BAF-844B64AEC9B3}"/>
              </a:ext>
            </a:extLst>
          </p:cNvPr>
          <p:cNvSpPr>
            <a:spLocks noGrp="1"/>
          </p:cNvSpPr>
          <p:nvPr>
            <p:ph sz="half" idx="2"/>
          </p:nvPr>
        </p:nvSpPr>
        <p:spPr>
          <a:xfrm>
            <a:off x="5486398" y="1340426"/>
            <a:ext cx="5181600" cy="4966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6A8255EE-1863-610E-AAE1-EE332FFAC871}"/>
              </a:ext>
            </a:extLst>
          </p:cNvPr>
          <p:cNvSpPr>
            <a:spLocks noGrp="1"/>
          </p:cNvSpPr>
          <p:nvPr>
            <p:ph type="sldNum" sz="quarter" idx="12"/>
          </p:nvPr>
        </p:nvSpPr>
        <p:spPr/>
        <p:txBody>
          <a:bodyPr/>
          <a:lstStyle/>
          <a:p>
            <a:fld id="{54AB2D47-2A74-473F-BC11-567555146482}" type="slidenum">
              <a:rPr lang="en-US" smtClean="0"/>
              <a:t>‹#›</a:t>
            </a:fld>
            <a:endParaRPr lang="en-US"/>
          </a:p>
        </p:txBody>
      </p:sp>
    </p:spTree>
    <p:extLst>
      <p:ext uri="{BB962C8B-B14F-4D97-AF65-F5344CB8AC3E}">
        <p14:creationId xmlns:p14="http://schemas.microsoft.com/office/powerpoint/2010/main" val="20292670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0FAF1-FDD2-DEBC-6AA4-EC4CCBD26AC6}"/>
              </a:ext>
            </a:extLst>
          </p:cNvPr>
          <p:cNvSpPr>
            <a:spLocks noGrp="1"/>
          </p:cNvSpPr>
          <p:nvPr>
            <p:ph type="title"/>
          </p:nvPr>
        </p:nvSpPr>
        <p:spPr>
          <a:xfrm>
            <a:off x="19554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3BFBA8-CEF2-8E5D-9095-7FA8144CBA6B}"/>
              </a:ext>
            </a:extLst>
          </p:cNvPr>
          <p:cNvSpPr>
            <a:spLocks noGrp="1"/>
          </p:cNvSpPr>
          <p:nvPr>
            <p:ph type="body" idx="1"/>
          </p:nvPr>
        </p:nvSpPr>
        <p:spPr>
          <a:xfrm>
            <a:off x="19554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25D4F3-A1B5-B917-5F54-AF19B274D4BE}"/>
              </a:ext>
            </a:extLst>
          </p:cNvPr>
          <p:cNvSpPr>
            <a:spLocks noGrp="1"/>
          </p:cNvSpPr>
          <p:nvPr>
            <p:ph sz="half" idx="2"/>
          </p:nvPr>
        </p:nvSpPr>
        <p:spPr>
          <a:xfrm>
            <a:off x="195548" y="2505075"/>
            <a:ext cx="5157787" cy="3771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E01150-5393-D283-E33B-3609AA2ABA7A}"/>
              </a:ext>
            </a:extLst>
          </p:cNvPr>
          <p:cNvSpPr>
            <a:spLocks noGrp="1"/>
          </p:cNvSpPr>
          <p:nvPr>
            <p:ph type="body" sz="quarter" idx="3"/>
          </p:nvPr>
        </p:nvSpPr>
        <p:spPr>
          <a:xfrm>
            <a:off x="552796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6017DC-0538-D4B7-3886-13292A469D67}"/>
              </a:ext>
            </a:extLst>
          </p:cNvPr>
          <p:cNvSpPr>
            <a:spLocks noGrp="1"/>
          </p:cNvSpPr>
          <p:nvPr>
            <p:ph sz="quarter" idx="4"/>
          </p:nvPr>
        </p:nvSpPr>
        <p:spPr>
          <a:xfrm>
            <a:off x="5527960" y="2505075"/>
            <a:ext cx="5183188" cy="3771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D6DB7D3-E745-25B4-373D-DBC63B595AC0}"/>
              </a:ext>
            </a:extLst>
          </p:cNvPr>
          <p:cNvSpPr>
            <a:spLocks noGrp="1"/>
          </p:cNvSpPr>
          <p:nvPr>
            <p:ph type="sldNum" sz="quarter" idx="12"/>
          </p:nvPr>
        </p:nvSpPr>
        <p:spPr/>
        <p:txBody>
          <a:bodyPr/>
          <a:lstStyle/>
          <a:p>
            <a:fld id="{54AB2D47-2A74-473F-BC11-567555146482}" type="slidenum">
              <a:rPr lang="en-US" smtClean="0"/>
              <a:t>‹#›</a:t>
            </a:fld>
            <a:endParaRPr lang="en-US"/>
          </a:p>
        </p:txBody>
      </p:sp>
    </p:spTree>
    <p:extLst>
      <p:ext uri="{BB962C8B-B14F-4D97-AF65-F5344CB8AC3E}">
        <p14:creationId xmlns:p14="http://schemas.microsoft.com/office/powerpoint/2010/main" val="4507366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6" name="Picture 5" descr="Shape&#10;&#10;AI-generated content may be incorrect.">
            <a:extLst>
              <a:ext uri="{FF2B5EF4-FFF2-40B4-BE49-F238E27FC236}">
                <a16:creationId xmlns:a16="http://schemas.microsoft.com/office/drawing/2014/main" id="{A6104FB5-1528-7DE1-824E-7AD7C56D3D94}"/>
              </a:ext>
            </a:extLst>
          </p:cNvPr>
          <p:cNvPicPr>
            <a:picLocks noChangeAspect="1"/>
          </p:cNvPicPr>
          <p:nvPr/>
        </p:nvPicPr>
        <p:blipFill>
          <a:blip r:embed="rId2"/>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rgbClr val="F3F3F3"/>
                </a:solidFill>
              </a:defRPr>
            </a:lvl1pPr>
          </a:lstStyle>
          <a:p>
            <a:fld id="{54AB2D47-2A74-473F-BC11-567555146482}" type="slidenum">
              <a:rPr lang="en-US" smtClean="0"/>
              <a:t>‹#›</a:t>
            </a:fld>
            <a:endParaRPr lang="en-US"/>
          </a:p>
        </p:txBody>
      </p:sp>
      <p:sp>
        <p:nvSpPr>
          <p:cNvPr id="8" name="Picture Placeholder 7">
            <a:extLst>
              <a:ext uri="{FF2B5EF4-FFF2-40B4-BE49-F238E27FC236}">
                <a16:creationId xmlns:a16="http://schemas.microsoft.com/office/drawing/2014/main" id="{280D6B9D-B233-5155-818B-A43B24A7784B}"/>
              </a:ext>
            </a:extLst>
          </p:cNvPr>
          <p:cNvSpPr>
            <a:spLocks noGrp="1"/>
          </p:cNvSpPr>
          <p:nvPr>
            <p:ph type="pic" sz="quarter" idx="13"/>
          </p:nvPr>
        </p:nvSpPr>
        <p:spPr>
          <a:xfrm>
            <a:off x="1444625" y="726643"/>
            <a:ext cx="4572000" cy="5257800"/>
          </a:xfrm>
          <a:effectLst>
            <a:outerShdw blurRad="795598" dist="50800" dir="5400000" algn="ctr" rotWithShape="0">
              <a:srgbClr val="000000">
                <a:alpha val="29550"/>
              </a:srgbClr>
            </a:outerShdw>
          </a:effectLst>
        </p:spPr>
        <p:txBody>
          <a:bodyPr/>
          <a:lstStyle/>
          <a:p>
            <a:r>
              <a:rPr lang="en-US"/>
              <a:t>Click icon to add picture</a:t>
            </a:r>
          </a:p>
        </p:txBody>
      </p:sp>
      <p:sp>
        <p:nvSpPr>
          <p:cNvPr id="10" name="Text Placeholder 9">
            <a:extLst>
              <a:ext uri="{FF2B5EF4-FFF2-40B4-BE49-F238E27FC236}">
                <a16:creationId xmlns:a16="http://schemas.microsoft.com/office/drawing/2014/main" id="{B0AF9B5C-EFE8-56ED-DF3C-AD835C9AFCF6}"/>
              </a:ext>
            </a:extLst>
          </p:cNvPr>
          <p:cNvSpPr>
            <a:spLocks noGrp="1"/>
          </p:cNvSpPr>
          <p:nvPr>
            <p:ph type="body" sz="quarter" idx="14"/>
          </p:nvPr>
        </p:nvSpPr>
        <p:spPr>
          <a:xfrm>
            <a:off x="6096000" y="1839913"/>
            <a:ext cx="4606925" cy="2857500"/>
          </a:xfrm>
        </p:spPr>
        <p:txBody>
          <a:bodyPr>
            <a:normAutofit/>
          </a:bodyPr>
          <a:lstStyle>
            <a:lvl1pPr marL="0" indent="0">
              <a:buNone/>
              <a:defRPr sz="2000" spc="0"/>
            </a:lvl1pPr>
          </a:lstStyle>
          <a:p>
            <a:pPr lvl="0"/>
            <a:r>
              <a:rPr lang="en-US"/>
              <a:t>Click to edit Master text styles</a:t>
            </a:r>
          </a:p>
        </p:txBody>
      </p:sp>
    </p:spTree>
    <p:extLst>
      <p:ext uri="{BB962C8B-B14F-4D97-AF65-F5344CB8AC3E}">
        <p14:creationId xmlns:p14="http://schemas.microsoft.com/office/powerpoint/2010/main" val="1734820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24152432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Lst>
          </p:cNvPr>
          <p:cNvPicPr>
            <a:picLocks noChangeAspect="1"/>
          </p:cNvPicPr>
          <p:nvPr/>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rgbClr val="F3F3F3"/>
                </a:solidFill>
              </a:defRPr>
            </a:lvl1pPr>
          </a:lstStyle>
          <a:p>
            <a:fld id="{54AB2D47-2A74-473F-BC11-567555146482}" type="slidenum">
              <a:rPr lang="en-US" smtClean="0"/>
              <a:t>‹#›</a:t>
            </a:fld>
            <a:endParaRPr lang="en-US"/>
          </a:p>
        </p:txBody>
      </p:sp>
      <p:sp>
        <p:nvSpPr>
          <p:cNvPr id="8" name="Picture Placeholder 7">
            <a:extLst>
              <a:ext uri="{FF2B5EF4-FFF2-40B4-BE49-F238E27FC236}">
                <a16:creationId xmlns:a16="http://schemas.microsoft.com/office/drawing/2014/main" id="{280D6B9D-B233-5155-818B-A43B24A7784B}"/>
              </a:ext>
            </a:extLst>
          </p:cNvPr>
          <p:cNvSpPr>
            <a:spLocks noGrp="1"/>
          </p:cNvSpPr>
          <p:nvPr>
            <p:ph type="pic" sz="quarter" idx="13"/>
          </p:nvPr>
        </p:nvSpPr>
        <p:spPr>
          <a:xfrm>
            <a:off x="1444625" y="726643"/>
            <a:ext cx="4572000" cy="5257800"/>
          </a:xfrm>
          <a:effectLst>
            <a:outerShdw blurRad="776969" dir="720000" algn="ctr" rotWithShape="0">
              <a:srgbClr val="000000">
                <a:alpha val="30000"/>
              </a:srgbClr>
            </a:outerShdw>
          </a:effectLst>
        </p:spPr>
        <p:txBody>
          <a:bodyPr/>
          <a:lstStyle/>
          <a:p>
            <a:r>
              <a:rPr lang="en-US"/>
              <a:t>Click icon to add picture</a:t>
            </a:r>
          </a:p>
        </p:txBody>
      </p:sp>
      <p:sp>
        <p:nvSpPr>
          <p:cNvPr id="10" name="Text Placeholder 9">
            <a:extLst>
              <a:ext uri="{FF2B5EF4-FFF2-40B4-BE49-F238E27FC236}">
                <a16:creationId xmlns:a16="http://schemas.microsoft.com/office/drawing/2014/main" id="{B0AF9B5C-EFE8-56ED-DF3C-AD835C9AFCF6}"/>
              </a:ext>
            </a:extLst>
          </p:cNvPr>
          <p:cNvSpPr>
            <a:spLocks noGrp="1"/>
          </p:cNvSpPr>
          <p:nvPr>
            <p:ph type="body" sz="quarter" idx="14"/>
          </p:nvPr>
        </p:nvSpPr>
        <p:spPr>
          <a:xfrm>
            <a:off x="6096000" y="1839913"/>
            <a:ext cx="4606925" cy="2857500"/>
          </a:xfrm>
        </p:spPr>
        <p:txBody>
          <a:bodyPr>
            <a:normAutofit/>
          </a:bodyPr>
          <a:lstStyle>
            <a:lvl1pPr marL="0" indent="0">
              <a:buNone/>
              <a:defRPr sz="2000" spc="0"/>
            </a:lvl1pPr>
          </a:lstStyle>
          <a:p>
            <a:pPr lvl="0"/>
            <a:r>
              <a:rPr lang="en-US"/>
              <a:t>Click to edit Master text styles</a:t>
            </a:r>
          </a:p>
        </p:txBody>
      </p:sp>
    </p:spTree>
    <p:extLst>
      <p:ext uri="{BB962C8B-B14F-4D97-AF65-F5344CB8AC3E}">
        <p14:creationId xmlns:p14="http://schemas.microsoft.com/office/powerpoint/2010/main" val="5008985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Lst>
          </p:cNvPr>
          <p:cNvPicPr>
            <a:picLocks noChangeAspect="1"/>
          </p:cNvPicPr>
          <p:nvPr/>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chemeClr val="bg1"/>
                </a:solidFill>
              </a:defRPr>
            </a:lvl1pPr>
          </a:lstStyle>
          <a:p>
            <a:fld id="{54AB2D47-2A74-473F-BC11-567555146482}" type="slidenum">
              <a:rPr lang="en-US" smtClean="0"/>
              <a:t>‹#›</a:t>
            </a:fld>
            <a:endParaRPr lang="en-US"/>
          </a:p>
        </p:txBody>
      </p:sp>
      <p:sp>
        <p:nvSpPr>
          <p:cNvPr id="3" name="Media Placeholder 2">
            <a:extLst>
              <a:ext uri="{FF2B5EF4-FFF2-40B4-BE49-F238E27FC236}">
                <a16:creationId xmlns:a16="http://schemas.microsoft.com/office/drawing/2014/main" id="{DDD5255E-B6EB-D6A8-9BA3-425DEF917F6C}"/>
              </a:ext>
            </a:extLst>
          </p:cNvPr>
          <p:cNvSpPr>
            <a:spLocks noGrp="1"/>
          </p:cNvSpPr>
          <p:nvPr>
            <p:ph type="media" sz="quarter" idx="13"/>
          </p:nvPr>
        </p:nvSpPr>
        <p:spPr>
          <a:xfrm>
            <a:off x="1205344" y="1225550"/>
            <a:ext cx="5808520" cy="4313238"/>
          </a:xfrm>
          <a:effectLst>
            <a:outerShdw blurRad="793118" dist="50800" dir="5400000" algn="ctr" rotWithShape="0">
              <a:srgbClr val="000000">
                <a:alpha val="30216"/>
              </a:srgbClr>
            </a:outerShdw>
          </a:effectLst>
        </p:spPr>
        <p:txBody>
          <a:bodyPr/>
          <a:lstStyle/>
          <a:p>
            <a:r>
              <a:rPr lang="en-US"/>
              <a:t>Click icon to add media</a:t>
            </a:r>
          </a:p>
        </p:txBody>
      </p:sp>
      <p:sp>
        <p:nvSpPr>
          <p:cNvPr id="7" name="Text Placeholder 6">
            <a:extLst>
              <a:ext uri="{FF2B5EF4-FFF2-40B4-BE49-F238E27FC236}">
                <a16:creationId xmlns:a16="http://schemas.microsoft.com/office/drawing/2014/main" id="{284B1204-54A6-51D2-01E0-4E74F28405BA}"/>
              </a:ext>
            </a:extLst>
          </p:cNvPr>
          <p:cNvSpPr>
            <a:spLocks noGrp="1"/>
          </p:cNvSpPr>
          <p:nvPr>
            <p:ph type="body" sz="quarter" idx="14"/>
          </p:nvPr>
        </p:nvSpPr>
        <p:spPr>
          <a:xfrm>
            <a:off x="7065963" y="2160588"/>
            <a:ext cx="3979862" cy="2557462"/>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41853923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Lst>
          </p:cNvPr>
          <p:cNvPicPr>
            <a:picLocks noChangeAspect="1"/>
          </p:cNvPicPr>
          <p:nvPr/>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chemeClr val="bg1"/>
                </a:solidFill>
              </a:defRPr>
            </a:lvl1pPr>
          </a:lstStyle>
          <a:p>
            <a:fld id="{54AB2D47-2A74-473F-BC11-567555146482}" type="slidenum">
              <a:rPr lang="en-US" smtClean="0"/>
              <a:t>‹#›</a:t>
            </a:fld>
            <a:endParaRPr lang="en-US"/>
          </a:p>
        </p:txBody>
      </p:sp>
      <p:sp>
        <p:nvSpPr>
          <p:cNvPr id="3" name="Media Placeholder 2">
            <a:extLst>
              <a:ext uri="{FF2B5EF4-FFF2-40B4-BE49-F238E27FC236}">
                <a16:creationId xmlns:a16="http://schemas.microsoft.com/office/drawing/2014/main" id="{DDD5255E-B6EB-D6A8-9BA3-425DEF917F6C}"/>
              </a:ext>
            </a:extLst>
          </p:cNvPr>
          <p:cNvSpPr>
            <a:spLocks noGrp="1"/>
          </p:cNvSpPr>
          <p:nvPr>
            <p:ph type="media" sz="quarter" idx="13"/>
          </p:nvPr>
        </p:nvSpPr>
        <p:spPr>
          <a:xfrm>
            <a:off x="1205344" y="1225550"/>
            <a:ext cx="5808520" cy="4313238"/>
          </a:xfrm>
          <a:effectLst>
            <a:outerShdw blurRad="971965" dist="50800" dir="5400000" algn="ctr" rotWithShape="0">
              <a:srgbClr val="000000">
                <a:alpha val="30037"/>
              </a:srgbClr>
            </a:outerShdw>
          </a:effectLst>
        </p:spPr>
        <p:txBody>
          <a:bodyPr/>
          <a:lstStyle/>
          <a:p>
            <a:r>
              <a:rPr lang="en-US"/>
              <a:t>Click icon to add media</a:t>
            </a:r>
          </a:p>
        </p:txBody>
      </p:sp>
      <p:sp>
        <p:nvSpPr>
          <p:cNvPr id="7" name="Text Placeholder 6">
            <a:extLst>
              <a:ext uri="{FF2B5EF4-FFF2-40B4-BE49-F238E27FC236}">
                <a16:creationId xmlns:a16="http://schemas.microsoft.com/office/drawing/2014/main" id="{284B1204-54A6-51D2-01E0-4E74F28405BA}"/>
              </a:ext>
            </a:extLst>
          </p:cNvPr>
          <p:cNvSpPr>
            <a:spLocks noGrp="1"/>
          </p:cNvSpPr>
          <p:nvPr>
            <p:ph type="body" sz="quarter" idx="14"/>
          </p:nvPr>
        </p:nvSpPr>
        <p:spPr>
          <a:xfrm>
            <a:off x="7065963" y="2160588"/>
            <a:ext cx="3979862" cy="2557462"/>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4210743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E0C3C95-C45D-6F6C-F3B4-EDA7F22D49AB}"/>
              </a:ext>
            </a:extLst>
          </p:cNvPr>
          <p:cNvPicPr>
            <a:picLocks noChangeAspect="1"/>
          </p:cNvPicPr>
          <p:nvPr/>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002060"/>
                </a:solidFill>
              </a:defRPr>
            </a:lvl1pPr>
            <a:lvl2pPr>
              <a:defRPr sz="2800">
                <a:solidFill>
                  <a:srgbClr val="002060"/>
                </a:solidFill>
              </a:defRPr>
            </a:lvl2pPr>
            <a:lvl3pPr>
              <a:defRPr sz="2400">
                <a:solidFill>
                  <a:srgbClr val="002060"/>
                </a:solidFill>
              </a:defRPr>
            </a:lvl3pPr>
            <a:lvl4pPr>
              <a:defRPr sz="2000">
                <a:solidFill>
                  <a:srgbClr val="002060"/>
                </a:solidFill>
              </a:defRPr>
            </a:lvl4pPr>
            <a:lvl5pPr>
              <a:defRPr sz="2000">
                <a:solidFill>
                  <a:srgbClr val="00206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lstStyle>
            <a:lvl1pPr marL="0" indent="0">
              <a:buNone/>
              <a:defRPr sz="16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Lst>
          </p:cNvPr>
          <p:cNvSpPr>
            <a:spLocks noGrp="1"/>
          </p:cNvSpPr>
          <p:nvPr>
            <p:ph type="sldNum" sz="quarter" idx="12"/>
          </p:nvPr>
        </p:nvSpPr>
        <p:spPr/>
        <p:txBody>
          <a:bodyPr/>
          <a:lstStyle/>
          <a:p>
            <a:fld id="{54AB2D47-2A74-473F-BC11-567555146482}" type="slidenum">
              <a:rPr lang="en-US" smtClean="0"/>
              <a:t>‹#›</a:t>
            </a:fld>
            <a:endParaRPr lang="en-US"/>
          </a:p>
        </p:txBody>
      </p:sp>
    </p:spTree>
    <p:extLst>
      <p:ext uri="{BB962C8B-B14F-4D97-AF65-F5344CB8AC3E}">
        <p14:creationId xmlns:p14="http://schemas.microsoft.com/office/powerpoint/2010/main" val="24373593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FBC82F-33C1-E184-14B2-3E5429080CA0}"/>
              </a:ext>
            </a:extLst>
          </p:cNvPr>
          <p:cNvPicPr>
            <a:picLocks noChangeAspect="1"/>
          </p:cNvPicPr>
          <p:nvPr/>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F3F3F3"/>
                </a:solidFill>
              </a:defRPr>
            </a:lvl1pPr>
            <a:lvl2pPr>
              <a:defRPr sz="2800">
                <a:solidFill>
                  <a:srgbClr val="F3F3F3"/>
                </a:solidFill>
              </a:defRPr>
            </a:lvl2pPr>
            <a:lvl3pPr>
              <a:defRPr sz="2400">
                <a:solidFill>
                  <a:srgbClr val="F3F3F3"/>
                </a:solidFill>
              </a:defRPr>
            </a:lvl3pPr>
            <a:lvl4pPr>
              <a:defRPr sz="2000">
                <a:solidFill>
                  <a:srgbClr val="F3F3F3"/>
                </a:solidFill>
              </a:defRPr>
            </a:lvl4pPr>
            <a:lvl5pPr>
              <a:defRPr sz="2000">
                <a:solidFill>
                  <a:srgbClr val="F3F3F3"/>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lstStyle>
            <a:lvl1pPr marL="0" indent="0">
              <a:buNone/>
              <a:defRPr sz="16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Lst>
          </p:cNvPr>
          <p:cNvSpPr>
            <a:spLocks noGrp="1"/>
          </p:cNvSpPr>
          <p:nvPr>
            <p:ph type="sldNum" sz="quarter" idx="12"/>
          </p:nvPr>
        </p:nvSpPr>
        <p:spPr/>
        <p:txBody>
          <a:bodyPr/>
          <a:lstStyle>
            <a:lvl1pPr>
              <a:defRPr>
                <a:solidFill>
                  <a:srgbClr val="F3F3F3"/>
                </a:solidFill>
              </a:defRPr>
            </a:lvl1pPr>
          </a:lstStyle>
          <a:p>
            <a:fld id="{54AB2D47-2A74-473F-BC11-567555146482}" type="slidenum">
              <a:rPr lang="en-US" smtClean="0"/>
              <a:t>‹#›</a:t>
            </a:fld>
            <a:endParaRPr lang="en-US"/>
          </a:p>
        </p:txBody>
      </p:sp>
    </p:spTree>
    <p:extLst>
      <p:ext uri="{BB962C8B-B14F-4D97-AF65-F5344CB8AC3E}">
        <p14:creationId xmlns:p14="http://schemas.microsoft.com/office/powerpoint/2010/main" val="19664308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551A6A-4D8B-5122-0AE6-EB1794A93738}"/>
              </a:ext>
            </a:extLst>
          </p:cNvPr>
          <p:cNvPicPr>
            <a:picLocks noChangeAspect="1"/>
          </p:cNvPicPr>
          <p:nvPr/>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1E4782"/>
                </a:solidFill>
              </a:defRPr>
            </a:lvl1pPr>
            <a:lvl2pPr>
              <a:defRPr sz="2800">
                <a:solidFill>
                  <a:srgbClr val="1E4782"/>
                </a:solidFill>
              </a:defRPr>
            </a:lvl2pPr>
            <a:lvl3pPr>
              <a:defRPr sz="2400">
                <a:solidFill>
                  <a:srgbClr val="1E4782"/>
                </a:solidFill>
              </a:defRPr>
            </a:lvl3pPr>
            <a:lvl4pPr>
              <a:defRPr sz="2000">
                <a:solidFill>
                  <a:srgbClr val="1E4782"/>
                </a:solidFill>
              </a:defRPr>
            </a:lvl4pPr>
            <a:lvl5pPr>
              <a:defRPr sz="2000">
                <a:solidFill>
                  <a:srgbClr val="1E478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Lst>
          </p:cNvPr>
          <p:cNvSpPr>
            <a:spLocks noGrp="1"/>
          </p:cNvSpPr>
          <p:nvPr>
            <p:ph type="sldNum" sz="quarter" idx="12"/>
          </p:nvPr>
        </p:nvSpPr>
        <p:spPr/>
        <p:txBody>
          <a:bodyPr/>
          <a:lstStyle/>
          <a:p>
            <a:fld id="{54AB2D47-2A74-473F-BC11-567555146482}" type="slidenum">
              <a:rPr lang="en-US" smtClean="0"/>
              <a:t>‹#›</a:t>
            </a:fld>
            <a:endParaRPr lang="en-US"/>
          </a:p>
        </p:txBody>
      </p:sp>
    </p:spTree>
    <p:extLst>
      <p:ext uri="{BB962C8B-B14F-4D97-AF65-F5344CB8AC3E}">
        <p14:creationId xmlns:p14="http://schemas.microsoft.com/office/powerpoint/2010/main" val="23418433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Shape&#10;&#10;AI-generated content may be incorrect.">
            <a:extLst>
              <a:ext uri="{FF2B5EF4-FFF2-40B4-BE49-F238E27FC236}">
                <a16:creationId xmlns:a16="http://schemas.microsoft.com/office/drawing/2014/main" id="{8A314DC0-7B3E-82EE-9AE7-6F09AEE43431}"/>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p>
            <a:fld id="{54AB2D47-2A74-473F-BC11-567555146482}" type="slidenum">
              <a:rPr lang="en-US" smtClean="0"/>
              <a:t>‹#›</a:t>
            </a:fld>
            <a:endParaRPr lang="en-US"/>
          </a:p>
        </p:txBody>
      </p:sp>
    </p:spTree>
    <p:extLst>
      <p:ext uri="{BB962C8B-B14F-4D97-AF65-F5344CB8AC3E}">
        <p14:creationId xmlns:p14="http://schemas.microsoft.com/office/powerpoint/2010/main" val="1587867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hart with Caption">
    <p:spTree>
      <p:nvGrpSpPr>
        <p:cNvPr id="1" name=""/>
        <p:cNvGrpSpPr/>
        <p:nvPr/>
      </p:nvGrpSpPr>
      <p:grpSpPr>
        <a:xfrm>
          <a:off x="0" y="0"/>
          <a:ext cx="0" cy="0"/>
          <a:chOff x="0" y="0"/>
          <a:chExt cx="0" cy="0"/>
        </a:xfrm>
      </p:grpSpPr>
      <p:pic>
        <p:nvPicPr>
          <p:cNvPr id="9" name="Picture 8" descr="Shape&#10;&#10;AI-generated content may be incorrect.">
            <a:extLst>
              <a:ext uri="{FF2B5EF4-FFF2-40B4-BE49-F238E27FC236}">
                <a16:creationId xmlns:a16="http://schemas.microsoft.com/office/drawing/2014/main" id="{8A314DC0-7B3E-82EE-9AE7-6F09AEE43431}"/>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p>
            <a:fld id="{54AB2D47-2A74-473F-BC11-567555146482}" type="slidenum">
              <a:rPr lang="en-US" smtClean="0"/>
              <a:t>‹#›</a:t>
            </a:fld>
            <a:endParaRPr lang="en-US"/>
          </a:p>
        </p:txBody>
      </p:sp>
      <p:sp>
        <p:nvSpPr>
          <p:cNvPr id="6" name="Chart Placeholder 5">
            <a:extLst>
              <a:ext uri="{FF2B5EF4-FFF2-40B4-BE49-F238E27FC236}">
                <a16:creationId xmlns:a16="http://schemas.microsoft.com/office/drawing/2014/main" id="{1F3FA896-C43D-31E8-81CC-112E026C8772}"/>
              </a:ext>
            </a:extLst>
          </p:cNvPr>
          <p:cNvSpPr>
            <a:spLocks noGrp="1"/>
          </p:cNvSpPr>
          <p:nvPr>
            <p:ph type="chart" sz="quarter" idx="13"/>
          </p:nvPr>
        </p:nvSpPr>
        <p:spPr>
          <a:xfrm>
            <a:off x="0" y="0"/>
            <a:ext cx="7481888" cy="6858000"/>
          </a:xfrm>
        </p:spPr>
        <p:txBody>
          <a:bodyPr/>
          <a:lstStyle/>
          <a:p>
            <a:r>
              <a:rPr lang="en-US"/>
              <a:t>Click icon to add chart</a:t>
            </a:r>
          </a:p>
        </p:txBody>
      </p:sp>
    </p:spTree>
    <p:extLst>
      <p:ext uri="{BB962C8B-B14F-4D97-AF65-F5344CB8AC3E}">
        <p14:creationId xmlns:p14="http://schemas.microsoft.com/office/powerpoint/2010/main" val="6339984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B5DFF3"/>
                </a:solidFill>
              </a:defRPr>
            </a:lvl1pPr>
          </a:lstStyle>
          <a:p>
            <a:fld id="{54AB2D47-2A74-473F-BC11-567555146482}" type="slidenum">
              <a:rPr lang="en-US" smtClean="0"/>
              <a:t>‹#›</a:t>
            </a:fld>
            <a:endParaRPr lang="en-US"/>
          </a:p>
        </p:txBody>
      </p:sp>
    </p:spTree>
    <p:extLst>
      <p:ext uri="{BB962C8B-B14F-4D97-AF65-F5344CB8AC3E}">
        <p14:creationId xmlns:p14="http://schemas.microsoft.com/office/powerpoint/2010/main" val="487044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hart with Caption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B5DFF3"/>
                </a:solidFill>
              </a:defRPr>
            </a:lvl1pPr>
          </a:lstStyle>
          <a:p>
            <a:fld id="{54AB2D47-2A74-473F-BC11-567555146482}" type="slidenum">
              <a:rPr lang="en-US" smtClean="0"/>
              <a:t>‹#›</a:t>
            </a:fld>
            <a:endParaRPr lang="en-US"/>
          </a:p>
        </p:txBody>
      </p:sp>
      <p:sp>
        <p:nvSpPr>
          <p:cNvPr id="6" name="Chart Placeholder 5">
            <a:extLst>
              <a:ext uri="{FF2B5EF4-FFF2-40B4-BE49-F238E27FC236}">
                <a16:creationId xmlns:a16="http://schemas.microsoft.com/office/drawing/2014/main" id="{E0F6B8AA-CDAC-6F83-437E-9F75F81B74DF}"/>
              </a:ext>
            </a:extLst>
          </p:cNvPr>
          <p:cNvSpPr>
            <a:spLocks noGrp="1"/>
          </p:cNvSpPr>
          <p:nvPr>
            <p:ph type="chart" sz="quarter" idx="13"/>
          </p:nvPr>
        </p:nvSpPr>
        <p:spPr>
          <a:xfrm>
            <a:off x="0" y="0"/>
            <a:ext cx="7491413" cy="6858000"/>
          </a:xfrm>
        </p:spPr>
        <p:txBody>
          <a:bodyPr/>
          <a:lstStyle/>
          <a:p>
            <a:r>
              <a:rPr lang="en-US"/>
              <a:t>Click icon to add chart</a:t>
            </a:r>
          </a:p>
        </p:txBody>
      </p:sp>
    </p:spTree>
    <p:extLst>
      <p:ext uri="{BB962C8B-B14F-4D97-AF65-F5344CB8AC3E}">
        <p14:creationId xmlns:p14="http://schemas.microsoft.com/office/powerpoint/2010/main" val="1834364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975CF-B5C5-ED8A-88A0-8AE47B405E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C90DD9-4BCC-D20C-9CD3-C61570FC11E1}"/>
              </a:ext>
            </a:extLst>
          </p:cNvPr>
          <p:cNvSpPr>
            <a:spLocks noGrp="1"/>
          </p:cNvSpPr>
          <p:nvPr>
            <p:ph sz="half" idx="1"/>
          </p:nvPr>
        </p:nvSpPr>
        <p:spPr>
          <a:xfrm>
            <a:off x="152398" y="1340426"/>
            <a:ext cx="5181600" cy="4966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6FA598-F2AA-D757-9BAF-844B64AEC9B3}"/>
              </a:ext>
            </a:extLst>
          </p:cNvPr>
          <p:cNvSpPr>
            <a:spLocks noGrp="1"/>
          </p:cNvSpPr>
          <p:nvPr>
            <p:ph sz="half" idx="2"/>
          </p:nvPr>
        </p:nvSpPr>
        <p:spPr>
          <a:xfrm>
            <a:off x="5486398" y="1340426"/>
            <a:ext cx="5181600" cy="4966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6A8255EE-1863-610E-AAE1-EE332FFAC871}"/>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5741467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F3F3F3"/>
                </a:solidFill>
              </a:defRPr>
            </a:lvl1pPr>
          </a:lstStyle>
          <a:p>
            <a:fld id="{54AB2D47-2A74-473F-BC11-567555146482}" type="slidenum">
              <a:rPr lang="en-US" smtClean="0"/>
              <a:t>‹#›</a:t>
            </a:fld>
            <a:endParaRPr lang="en-US"/>
          </a:p>
        </p:txBody>
      </p:sp>
    </p:spTree>
    <p:extLst>
      <p:ext uri="{BB962C8B-B14F-4D97-AF65-F5344CB8AC3E}">
        <p14:creationId xmlns:p14="http://schemas.microsoft.com/office/powerpoint/2010/main" val="10899533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hart with Caption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F3F3F3"/>
                </a:solidFill>
              </a:defRPr>
            </a:lvl1pPr>
          </a:lstStyle>
          <a:p>
            <a:fld id="{54AB2D47-2A74-473F-BC11-567555146482}" type="slidenum">
              <a:rPr lang="en-US" smtClean="0"/>
              <a:t>‹#›</a:t>
            </a:fld>
            <a:endParaRPr lang="en-US"/>
          </a:p>
        </p:txBody>
      </p:sp>
      <p:sp>
        <p:nvSpPr>
          <p:cNvPr id="6" name="Chart Placeholder 5">
            <a:extLst>
              <a:ext uri="{FF2B5EF4-FFF2-40B4-BE49-F238E27FC236}">
                <a16:creationId xmlns:a16="http://schemas.microsoft.com/office/drawing/2014/main" id="{E30A28D6-B250-1721-F3F0-F1B691207974}"/>
              </a:ext>
            </a:extLst>
          </p:cNvPr>
          <p:cNvSpPr>
            <a:spLocks noGrp="1"/>
          </p:cNvSpPr>
          <p:nvPr>
            <p:ph type="chart" sz="quarter" idx="13"/>
          </p:nvPr>
        </p:nvSpPr>
        <p:spPr>
          <a:xfrm>
            <a:off x="0" y="0"/>
            <a:ext cx="7491413" cy="6858000"/>
          </a:xfrm>
        </p:spPr>
        <p:txBody>
          <a:bodyPr/>
          <a:lstStyle/>
          <a:p>
            <a:r>
              <a:rPr lang="en-US"/>
              <a:t>Click icon to add chart</a:t>
            </a:r>
          </a:p>
        </p:txBody>
      </p:sp>
    </p:spTree>
    <p:extLst>
      <p:ext uri="{BB962C8B-B14F-4D97-AF65-F5344CB8AC3E}">
        <p14:creationId xmlns:p14="http://schemas.microsoft.com/office/powerpoint/2010/main" val="3017054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0FAF1-FDD2-DEBC-6AA4-EC4CCBD26AC6}"/>
              </a:ext>
            </a:extLst>
          </p:cNvPr>
          <p:cNvSpPr>
            <a:spLocks noGrp="1"/>
          </p:cNvSpPr>
          <p:nvPr>
            <p:ph type="title"/>
          </p:nvPr>
        </p:nvSpPr>
        <p:spPr>
          <a:xfrm>
            <a:off x="19554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3BFBA8-CEF2-8E5D-9095-7FA8144CBA6B}"/>
              </a:ext>
            </a:extLst>
          </p:cNvPr>
          <p:cNvSpPr>
            <a:spLocks noGrp="1"/>
          </p:cNvSpPr>
          <p:nvPr>
            <p:ph type="body" idx="1"/>
          </p:nvPr>
        </p:nvSpPr>
        <p:spPr>
          <a:xfrm>
            <a:off x="19554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25D4F3-A1B5-B917-5F54-AF19B274D4BE}"/>
              </a:ext>
            </a:extLst>
          </p:cNvPr>
          <p:cNvSpPr>
            <a:spLocks noGrp="1"/>
          </p:cNvSpPr>
          <p:nvPr>
            <p:ph sz="half" idx="2"/>
          </p:nvPr>
        </p:nvSpPr>
        <p:spPr>
          <a:xfrm>
            <a:off x="195548" y="2505075"/>
            <a:ext cx="5157787" cy="3771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E01150-5393-D283-E33B-3609AA2ABA7A}"/>
              </a:ext>
            </a:extLst>
          </p:cNvPr>
          <p:cNvSpPr>
            <a:spLocks noGrp="1"/>
          </p:cNvSpPr>
          <p:nvPr>
            <p:ph type="body" sz="quarter" idx="3"/>
          </p:nvPr>
        </p:nvSpPr>
        <p:spPr>
          <a:xfrm>
            <a:off x="552796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6017DC-0538-D4B7-3886-13292A469D67}"/>
              </a:ext>
            </a:extLst>
          </p:cNvPr>
          <p:cNvSpPr>
            <a:spLocks noGrp="1"/>
          </p:cNvSpPr>
          <p:nvPr>
            <p:ph sz="quarter" idx="4"/>
          </p:nvPr>
        </p:nvSpPr>
        <p:spPr>
          <a:xfrm>
            <a:off x="5527960" y="2505075"/>
            <a:ext cx="5183188" cy="3771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D6DB7D3-E745-25B4-373D-DBC63B595AC0}"/>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436214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descr="Shape&#10;&#10;AI-generated content may be incorrect.">
            <a:extLst>
              <a:ext uri="{FF2B5EF4-FFF2-40B4-BE49-F238E27FC236}">
                <a16:creationId xmlns:a16="http://schemas.microsoft.com/office/drawing/2014/main" id="{A6104FB5-1528-7DE1-824E-7AD7C56D3D9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8" name="Picture Placeholder 7">
            <a:extLst>
              <a:ext uri="{FF2B5EF4-FFF2-40B4-BE49-F238E27FC236}">
                <a16:creationId xmlns:a16="http://schemas.microsoft.com/office/drawing/2014/main" id="{280D6B9D-B233-5155-818B-A43B24A7784B}"/>
              </a:ext>
            </a:extLst>
          </p:cNvPr>
          <p:cNvSpPr>
            <a:spLocks noGrp="1"/>
          </p:cNvSpPr>
          <p:nvPr>
            <p:ph type="pic" sz="quarter" idx="13"/>
          </p:nvPr>
        </p:nvSpPr>
        <p:spPr>
          <a:xfrm>
            <a:off x="1444625" y="726643"/>
            <a:ext cx="4572000" cy="5257800"/>
          </a:xfrm>
          <a:effectLst>
            <a:outerShdw blurRad="795598" dist="50800" dir="5400000" algn="ctr" rotWithShape="0">
              <a:srgbClr val="000000">
                <a:alpha val="29550"/>
              </a:srgbClr>
            </a:outerShdw>
          </a:effectLst>
        </p:spPr>
        <p:txBody>
          <a:bodyPr/>
          <a:lstStyle/>
          <a:p>
            <a:endParaRPr lang="en-US"/>
          </a:p>
        </p:txBody>
      </p:sp>
      <p:sp>
        <p:nvSpPr>
          <p:cNvPr id="10" name="Text Placeholder 9">
            <a:extLst>
              <a:ext uri="{FF2B5EF4-FFF2-40B4-BE49-F238E27FC236}">
                <a16:creationId xmlns:a16="http://schemas.microsoft.com/office/drawing/2014/main" id="{B0AF9B5C-EFE8-56ED-DF3C-AD835C9AFCF6}"/>
              </a:ext>
            </a:extLst>
          </p:cNvPr>
          <p:cNvSpPr>
            <a:spLocks noGrp="1"/>
          </p:cNvSpPr>
          <p:nvPr>
            <p:ph type="body" sz="quarter" idx="14"/>
          </p:nvPr>
        </p:nvSpPr>
        <p:spPr>
          <a:xfrm>
            <a:off x="6096000" y="1839913"/>
            <a:ext cx="4606925" cy="2857500"/>
          </a:xfrm>
        </p:spPr>
        <p:txBody>
          <a:bodyPr>
            <a:normAutofit/>
          </a:bodyPr>
          <a:lstStyle>
            <a:lvl1pPr marL="0" indent="0">
              <a:buNone/>
              <a:defRPr sz="2000" spc="0"/>
            </a:lvl1pPr>
          </a:lstStyle>
          <a:p>
            <a:pPr lvl="0"/>
            <a:r>
              <a:rPr lang="en-US"/>
              <a:t>Click to edit Master text styles</a:t>
            </a:r>
          </a:p>
        </p:txBody>
      </p:sp>
    </p:spTree>
    <p:extLst>
      <p:ext uri="{BB962C8B-B14F-4D97-AF65-F5344CB8AC3E}">
        <p14:creationId xmlns:p14="http://schemas.microsoft.com/office/powerpoint/2010/main" val="3502922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8" name="Picture Placeholder 7">
            <a:extLst>
              <a:ext uri="{FF2B5EF4-FFF2-40B4-BE49-F238E27FC236}">
                <a16:creationId xmlns:a16="http://schemas.microsoft.com/office/drawing/2014/main" id="{280D6B9D-B233-5155-818B-A43B24A7784B}"/>
              </a:ext>
            </a:extLst>
          </p:cNvPr>
          <p:cNvSpPr>
            <a:spLocks noGrp="1"/>
          </p:cNvSpPr>
          <p:nvPr>
            <p:ph type="pic" sz="quarter" idx="13"/>
          </p:nvPr>
        </p:nvSpPr>
        <p:spPr>
          <a:xfrm>
            <a:off x="1444625" y="726643"/>
            <a:ext cx="4572000" cy="5257800"/>
          </a:xfrm>
          <a:effectLst>
            <a:outerShdw blurRad="776969" dir="720000" algn="ctr" rotWithShape="0">
              <a:srgbClr val="000000">
                <a:alpha val="30000"/>
              </a:srgbClr>
            </a:outerShdw>
          </a:effectLst>
        </p:spPr>
        <p:txBody>
          <a:bodyPr/>
          <a:lstStyle/>
          <a:p>
            <a:endParaRPr lang="en-US"/>
          </a:p>
        </p:txBody>
      </p:sp>
      <p:sp>
        <p:nvSpPr>
          <p:cNvPr id="10" name="Text Placeholder 9">
            <a:extLst>
              <a:ext uri="{FF2B5EF4-FFF2-40B4-BE49-F238E27FC236}">
                <a16:creationId xmlns:a16="http://schemas.microsoft.com/office/drawing/2014/main" id="{B0AF9B5C-EFE8-56ED-DF3C-AD835C9AFCF6}"/>
              </a:ext>
            </a:extLst>
          </p:cNvPr>
          <p:cNvSpPr>
            <a:spLocks noGrp="1"/>
          </p:cNvSpPr>
          <p:nvPr>
            <p:ph type="body" sz="quarter" idx="14"/>
          </p:nvPr>
        </p:nvSpPr>
        <p:spPr>
          <a:xfrm>
            <a:off x="6096000" y="1839913"/>
            <a:ext cx="4606925" cy="2857500"/>
          </a:xfrm>
        </p:spPr>
        <p:txBody>
          <a:bodyPr>
            <a:normAutofit/>
          </a:bodyPr>
          <a:lstStyle>
            <a:lvl1pPr marL="0" indent="0">
              <a:buNone/>
              <a:defRPr sz="2000" spc="0"/>
            </a:lvl1pPr>
          </a:lstStyle>
          <a:p>
            <a:pPr lvl="0"/>
            <a:r>
              <a:rPr lang="en-US"/>
              <a:t>Click to edit Master text styles</a:t>
            </a:r>
          </a:p>
        </p:txBody>
      </p:sp>
    </p:spTree>
    <p:extLst>
      <p:ext uri="{BB962C8B-B14F-4D97-AF65-F5344CB8AC3E}">
        <p14:creationId xmlns:p14="http://schemas.microsoft.com/office/powerpoint/2010/main" val="2606675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
        <p:nvSpPr>
          <p:cNvPr id="3" name="Media Placeholder 2">
            <a:extLst>
              <a:ext uri="{FF2B5EF4-FFF2-40B4-BE49-F238E27FC236}">
                <a16:creationId xmlns:a16="http://schemas.microsoft.com/office/drawing/2014/main" id="{DDD5255E-B6EB-D6A8-9BA3-425DEF917F6C}"/>
              </a:ext>
            </a:extLst>
          </p:cNvPr>
          <p:cNvSpPr>
            <a:spLocks noGrp="1"/>
          </p:cNvSpPr>
          <p:nvPr>
            <p:ph type="media" sz="quarter" idx="13"/>
          </p:nvPr>
        </p:nvSpPr>
        <p:spPr>
          <a:xfrm>
            <a:off x="1205344" y="1225550"/>
            <a:ext cx="5808520" cy="4313238"/>
          </a:xfrm>
          <a:effectLst>
            <a:outerShdw blurRad="793118" dist="50800" dir="5400000" algn="ctr" rotWithShape="0">
              <a:srgbClr val="000000">
                <a:alpha val="30216"/>
              </a:srgbClr>
            </a:outerShdw>
          </a:effectLst>
        </p:spPr>
        <p:txBody>
          <a:bodyPr/>
          <a:lstStyle/>
          <a:p>
            <a:endParaRPr lang="en-US"/>
          </a:p>
        </p:txBody>
      </p:sp>
      <p:sp>
        <p:nvSpPr>
          <p:cNvPr id="7" name="Text Placeholder 6">
            <a:extLst>
              <a:ext uri="{FF2B5EF4-FFF2-40B4-BE49-F238E27FC236}">
                <a16:creationId xmlns:a16="http://schemas.microsoft.com/office/drawing/2014/main" id="{284B1204-54A6-51D2-01E0-4E74F28405BA}"/>
              </a:ext>
            </a:extLst>
          </p:cNvPr>
          <p:cNvSpPr>
            <a:spLocks noGrp="1"/>
          </p:cNvSpPr>
          <p:nvPr>
            <p:ph type="body" sz="quarter" idx="14"/>
          </p:nvPr>
        </p:nvSpPr>
        <p:spPr>
          <a:xfrm>
            <a:off x="7065963" y="2160588"/>
            <a:ext cx="3979862" cy="2557462"/>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1194448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jpe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10" Type="http://schemas.openxmlformats.org/officeDocument/2006/relationships/image" Target="../media/image17.png"/><Relationship Id="rId4" Type="http://schemas.openxmlformats.org/officeDocument/2006/relationships/slideLayout" Target="../slideLayouts/slideLayout28.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image" Target="../media/image1.jpeg"/><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theme" Target="../theme/theme3.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AI-generated content may be incorrect.">
            <a:extLst>
              <a:ext uri="{FF2B5EF4-FFF2-40B4-BE49-F238E27FC236}">
                <a16:creationId xmlns:a16="http://schemas.microsoft.com/office/drawing/2014/main" id="{51D4DCB4-D71E-80F2-CD14-980FA57C2A14}"/>
              </a:ext>
            </a:extLst>
          </p:cNvPr>
          <p:cNvPicPr>
            <a:picLocks noChangeAspect="1"/>
          </p:cNvPicPr>
          <p:nvPr userDrawn="1"/>
        </p:nvPicPr>
        <p:blipFill>
          <a:blip r:embed="rId26"/>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2C3549BF-250F-BA79-3611-D06653B9620F}"/>
              </a:ext>
            </a:extLst>
          </p:cNvPr>
          <p:cNvSpPr>
            <a:spLocks noGrp="1"/>
          </p:cNvSpPr>
          <p:nvPr>
            <p:ph type="title"/>
          </p:nvPr>
        </p:nvSpPr>
        <p:spPr>
          <a:xfrm>
            <a:off x="173180" y="365126"/>
            <a:ext cx="10515600" cy="8610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DC57C9-737B-B6D6-1314-78C22CCF953B}"/>
              </a:ext>
            </a:extLst>
          </p:cNvPr>
          <p:cNvSpPr>
            <a:spLocks noGrp="1"/>
          </p:cNvSpPr>
          <p:nvPr>
            <p:ph type="body" idx="1"/>
          </p:nvPr>
        </p:nvSpPr>
        <p:spPr>
          <a:xfrm>
            <a:off x="173180" y="1340427"/>
            <a:ext cx="10515600" cy="48365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779BD77-56B0-2B84-ADB2-A2EE1F0E50C4}"/>
              </a:ext>
            </a:extLst>
          </p:cNvPr>
          <p:cNvSpPr>
            <a:spLocks noGrp="1"/>
          </p:cNvSpPr>
          <p:nvPr>
            <p:ph type="sldNum" sz="quarter" idx="4"/>
          </p:nvPr>
        </p:nvSpPr>
        <p:spPr>
          <a:xfrm>
            <a:off x="9632372" y="6492875"/>
            <a:ext cx="2324099" cy="246495"/>
          </a:xfrm>
          <a:prstGeom prst="rect">
            <a:avLst/>
          </a:prstGeom>
        </p:spPr>
        <p:txBody>
          <a:bodyPr vert="horz" lIns="91440" tIns="45720" rIns="91440" bIns="45720" rtlCol="0" anchor="ctr"/>
          <a:lstStyle>
            <a:lvl1pPr algn="r">
              <a:defRPr sz="1400" b="1" i="0">
                <a:solidFill>
                  <a:srgbClr val="1E4782"/>
                </a:solidFill>
                <a:latin typeface="Arial" panose="020B0604020202020204" pitchFamily="34" charset="0"/>
                <a:cs typeface="Arial" panose="020B0604020202020204" pitchFamily="34" charset="0"/>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46999186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84" r:id="rId3"/>
    <p:sldLayoutId id="2147483685" r:id="rId4"/>
    <p:sldLayoutId id="2147483692" r:id="rId5"/>
    <p:sldLayoutId id="2147483676" r:id="rId6"/>
    <p:sldLayoutId id="2147483677" r:id="rId7"/>
    <p:sldLayoutId id="2147483682" r:id="rId8"/>
    <p:sldLayoutId id="2147483681" r:id="rId9"/>
    <p:sldLayoutId id="2147483683" r:id="rId10"/>
    <p:sldLayoutId id="2147483656" r:id="rId11"/>
    <p:sldLayoutId id="2147483678" r:id="rId12"/>
    <p:sldLayoutId id="2147483661" r:id="rId13"/>
    <p:sldLayoutId id="2147483657" r:id="rId14"/>
    <p:sldLayoutId id="2147483686" r:id="rId15"/>
    <p:sldLayoutId id="2147483679" r:id="rId16"/>
    <p:sldLayoutId id="2147483687" r:id="rId17"/>
    <p:sldLayoutId id="2147483680" r:id="rId18"/>
    <p:sldLayoutId id="2147483688" r:id="rId19"/>
    <p:sldLayoutId id="2147483694" r:id="rId20"/>
    <p:sldLayoutId id="2147483695" r:id="rId21"/>
    <p:sldLayoutId id="2147483696" r:id="rId22"/>
    <p:sldLayoutId id="2147483697" r:id="rId23"/>
    <p:sldLayoutId id="2147483698" r:id="rId24"/>
  </p:sldLayoutIdLst>
  <p:hf hdr="0" ftr="0" dt="0"/>
  <p:txStyles>
    <p:titleStyle>
      <a:lvl1pPr algn="l" defTabSz="914400" rtl="0" eaLnBrk="1" latinLnBrk="0" hangingPunct="1">
        <a:lnSpc>
          <a:spcPct val="90000"/>
        </a:lnSpc>
        <a:spcBef>
          <a:spcPct val="0"/>
        </a:spcBef>
        <a:buNone/>
        <a:defRPr sz="4400" b="1" i="0" kern="1200">
          <a:solidFill>
            <a:srgbClr val="347AB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
          <p:cNvSpPr/>
          <p:nvPr/>
        </p:nvSpPr>
        <p:spPr>
          <a:xfrm>
            <a:off x="0" y="6176963"/>
            <a:ext cx="12192000" cy="681037"/>
          </a:xfrm>
          <a:prstGeom prst="rect">
            <a:avLst/>
          </a:prstGeom>
          <a:solidFill>
            <a:srgbClr val="1D48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 name="Google Shape;11;p8"/>
          <p:cNvSpPr txBox="1">
            <a:spLocks noGrp="1"/>
          </p:cNvSpPr>
          <p:nvPr>
            <p:ph type="title"/>
          </p:nvPr>
        </p:nvSpPr>
        <p:spPr>
          <a:xfrm>
            <a:off x="838200" y="365126"/>
            <a:ext cx="10515600" cy="96126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62626"/>
              </a:buClr>
              <a:buSzPts val="4400"/>
              <a:buFont typeface="Arial"/>
              <a:buNone/>
              <a:defRPr sz="4400" b="0" i="0" u="none" strike="noStrike" cap="none">
                <a:solidFill>
                  <a:srgbClr val="26262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8"/>
          <p:cNvSpPr txBox="1">
            <a:spLocks noGrp="1"/>
          </p:cNvSpPr>
          <p:nvPr>
            <p:ph type="body" idx="1"/>
          </p:nvPr>
        </p:nvSpPr>
        <p:spPr>
          <a:xfrm>
            <a:off x="838200" y="1825625"/>
            <a:ext cx="10515600" cy="4062709"/>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262626"/>
              </a:buClr>
              <a:buSzPts val="2800"/>
              <a:buFont typeface="Arial"/>
              <a:buChar char="•"/>
              <a:defRPr sz="2800" b="0" i="0" u="none" strike="noStrike" cap="none">
                <a:solidFill>
                  <a:srgbClr val="262626"/>
                </a:solidFill>
                <a:latin typeface="Arial"/>
                <a:ea typeface="Arial"/>
                <a:cs typeface="Arial"/>
                <a:sym typeface="Arial"/>
              </a:defRPr>
            </a:lvl1pPr>
            <a:lvl2pPr marL="914400" marR="0" lvl="1" indent="-381000" algn="l" rtl="0">
              <a:lnSpc>
                <a:spcPct val="90000"/>
              </a:lnSpc>
              <a:spcBef>
                <a:spcPts val="500"/>
              </a:spcBef>
              <a:spcAft>
                <a:spcPts val="0"/>
              </a:spcAft>
              <a:buClr>
                <a:srgbClr val="262626"/>
              </a:buClr>
              <a:buSzPts val="2400"/>
              <a:buFont typeface="Arial"/>
              <a:buChar char="•"/>
              <a:defRPr sz="2400" b="0" i="0" u="none" strike="noStrike" cap="none">
                <a:solidFill>
                  <a:srgbClr val="262626"/>
                </a:solidFill>
                <a:latin typeface="Arial"/>
                <a:ea typeface="Arial"/>
                <a:cs typeface="Arial"/>
                <a:sym typeface="Arial"/>
              </a:defRPr>
            </a:lvl2pPr>
            <a:lvl3pPr marL="1371600" marR="0" lvl="2" indent="-355600" algn="l" rtl="0">
              <a:lnSpc>
                <a:spcPct val="90000"/>
              </a:lnSpc>
              <a:spcBef>
                <a:spcPts val="500"/>
              </a:spcBef>
              <a:spcAft>
                <a:spcPts val="0"/>
              </a:spcAft>
              <a:buClr>
                <a:srgbClr val="262626"/>
              </a:buClr>
              <a:buSzPts val="2000"/>
              <a:buFont typeface="Arial"/>
              <a:buChar char="•"/>
              <a:defRPr sz="2000" b="0" i="0" u="none" strike="noStrike" cap="none">
                <a:solidFill>
                  <a:srgbClr val="262626"/>
                </a:solidFill>
                <a:latin typeface="Arial"/>
                <a:ea typeface="Arial"/>
                <a:cs typeface="Arial"/>
                <a:sym typeface="Arial"/>
              </a:defRPr>
            </a:lvl3pPr>
            <a:lvl4pPr marL="1828800" marR="0" lvl="3" indent="-342900" algn="l" rtl="0">
              <a:lnSpc>
                <a:spcPct val="90000"/>
              </a:lnSpc>
              <a:spcBef>
                <a:spcPts val="500"/>
              </a:spcBef>
              <a:spcAft>
                <a:spcPts val="0"/>
              </a:spcAft>
              <a:buClr>
                <a:srgbClr val="262626"/>
              </a:buClr>
              <a:buSzPts val="1800"/>
              <a:buFont typeface="Arial"/>
              <a:buChar char="•"/>
              <a:defRPr sz="1800" b="0" i="0" u="none" strike="noStrike" cap="none">
                <a:solidFill>
                  <a:srgbClr val="262626"/>
                </a:solidFill>
                <a:latin typeface="Arial"/>
                <a:ea typeface="Arial"/>
                <a:cs typeface="Arial"/>
                <a:sym typeface="Arial"/>
              </a:defRPr>
            </a:lvl4pPr>
            <a:lvl5pPr marL="2286000" marR="0" lvl="4" indent="-342900" algn="l" rtl="0">
              <a:lnSpc>
                <a:spcPct val="90000"/>
              </a:lnSpc>
              <a:spcBef>
                <a:spcPts val="500"/>
              </a:spcBef>
              <a:spcAft>
                <a:spcPts val="0"/>
              </a:spcAft>
              <a:buClr>
                <a:srgbClr val="262626"/>
              </a:buClr>
              <a:buSzPts val="1800"/>
              <a:buFont typeface="Arial"/>
              <a:buChar char="•"/>
              <a:defRPr sz="1800" b="0" i="0" u="none" strike="noStrike" cap="none">
                <a:solidFill>
                  <a:srgbClr val="26262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4" name="Google Shape;14;p8"/>
          <p:cNvPicPr preferRelativeResize="0"/>
          <p:nvPr/>
        </p:nvPicPr>
        <p:blipFill rotWithShape="1">
          <a:blip r:embed="rId10">
            <a:alphaModFix/>
          </a:blip>
          <a:srcRect r="69882"/>
          <a:stretch/>
        </p:blipFill>
        <p:spPr>
          <a:xfrm>
            <a:off x="787950" y="6325438"/>
            <a:ext cx="417848" cy="384100"/>
          </a:xfrm>
          <a:prstGeom prst="rect">
            <a:avLst/>
          </a:prstGeom>
          <a:noFill/>
          <a:ln>
            <a:noFill/>
          </a:ln>
        </p:spPr>
      </p:pic>
      <p:sp>
        <p:nvSpPr>
          <p:cNvPr id="15" name="Google Shape;15;p8"/>
          <p:cNvSpPr txBox="1">
            <a:spLocks noGrp="1"/>
          </p:cNvSpPr>
          <p:nvPr>
            <p:ph type="ftr" idx="11"/>
          </p:nvPr>
        </p:nvSpPr>
        <p:spPr>
          <a:xfrm>
            <a:off x="1366576" y="6356350"/>
            <a:ext cx="89229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93"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AI-generated content may be incorrect.">
            <a:extLst>
              <a:ext uri="{FF2B5EF4-FFF2-40B4-BE49-F238E27FC236}">
                <a16:creationId xmlns:a16="http://schemas.microsoft.com/office/drawing/2014/main" id="{51D4DCB4-D71E-80F2-CD14-980FA57C2A14}"/>
              </a:ext>
            </a:extLst>
          </p:cNvPr>
          <p:cNvPicPr>
            <a:picLocks noChangeAspect="1"/>
          </p:cNvPicPr>
          <p:nvPr/>
        </p:nvPicPr>
        <p:blipFill>
          <a:blip r:embed="rId21"/>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2C3549BF-250F-BA79-3611-D06653B9620F}"/>
              </a:ext>
            </a:extLst>
          </p:cNvPr>
          <p:cNvSpPr>
            <a:spLocks noGrp="1"/>
          </p:cNvSpPr>
          <p:nvPr>
            <p:ph type="title"/>
          </p:nvPr>
        </p:nvSpPr>
        <p:spPr>
          <a:xfrm>
            <a:off x="173180" y="365126"/>
            <a:ext cx="10515600" cy="8610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DC57C9-737B-B6D6-1314-78C22CCF953B}"/>
              </a:ext>
            </a:extLst>
          </p:cNvPr>
          <p:cNvSpPr>
            <a:spLocks noGrp="1"/>
          </p:cNvSpPr>
          <p:nvPr>
            <p:ph type="body" idx="1"/>
          </p:nvPr>
        </p:nvSpPr>
        <p:spPr>
          <a:xfrm>
            <a:off x="173180" y="1340427"/>
            <a:ext cx="10515600" cy="48365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779BD77-56B0-2B84-ADB2-A2EE1F0E50C4}"/>
              </a:ext>
            </a:extLst>
          </p:cNvPr>
          <p:cNvSpPr>
            <a:spLocks noGrp="1"/>
          </p:cNvSpPr>
          <p:nvPr>
            <p:ph type="sldNum" sz="quarter" idx="4"/>
          </p:nvPr>
        </p:nvSpPr>
        <p:spPr>
          <a:xfrm>
            <a:off x="9632372" y="6492875"/>
            <a:ext cx="2324099" cy="246495"/>
          </a:xfrm>
          <a:prstGeom prst="rect">
            <a:avLst/>
          </a:prstGeom>
        </p:spPr>
        <p:txBody>
          <a:bodyPr vert="horz" lIns="91440" tIns="45720" rIns="91440" bIns="45720" rtlCol="0" anchor="ctr"/>
          <a:lstStyle>
            <a:lvl1pPr algn="r">
              <a:defRPr sz="1400" b="1" i="0">
                <a:solidFill>
                  <a:srgbClr val="1E4782"/>
                </a:solidFill>
                <a:latin typeface="Arial" panose="020B0604020202020204" pitchFamily="34" charset="0"/>
                <a:cs typeface="Arial" panose="020B0604020202020204" pitchFamily="34" charset="0"/>
              </a:defRPr>
            </a:lvl1pPr>
          </a:lstStyle>
          <a:p>
            <a:fld id="{54AB2D47-2A74-473F-BC11-567555146482}" type="slidenum">
              <a:rPr lang="en-US" smtClean="0"/>
              <a:t>‹#›</a:t>
            </a:fld>
            <a:endParaRPr lang="en-US"/>
          </a:p>
        </p:txBody>
      </p:sp>
    </p:spTree>
    <p:extLst>
      <p:ext uri="{BB962C8B-B14F-4D97-AF65-F5344CB8AC3E}">
        <p14:creationId xmlns:p14="http://schemas.microsoft.com/office/powerpoint/2010/main" val="404750617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Lst>
  <p:txStyles>
    <p:titleStyle>
      <a:lvl1pPr algn="l" defTabSz="914400" rtl="0" eaLnBrk="1" latinLnBrk="0" hangingPunct="1">
        <a:lnSpc>
          <a:spcPct val="90000"/>
        </a:lnSpc>
        <a:spcBef>
          <a:spcPct val="0"/>
        </a:spcBef>
        <a:buNone/>
        <a:defRPr sz="4400" b="1" i="0" kern="1200">
          <a:solidFill>
            <a:srgbClr val="347AB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hyperlink" Target="http://profiles.doe.mass.edu/statereport/restraints.aspx"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docs.google.com/forms/d/e/1FAIpQLSf3Jleq-fqRYWUjdtlK4PRLomSda1jMGocwYA7Z8rvOpsd0oQ/viewform"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fcsn.org/event/inclusive-leadership-academy/" TargetMode="External"/><Relationship Id="rId4" Type="http://schemas.openxmlformats.org/officeDocument/2006/relationships/hyperlink" Target="https://airtable.com/appGeMaUfXRVBuKvB/pagyqSSFBMSTagdP7/form"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fcsn.org/training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hyperlink" Target="https://us02web.zoom.us/webinar/register/WN_PU0FvUW0QJiD-WL-UMNIHA" TargetMode="Externa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hyperlink" Target="https://profiles.doe.mass.edu/statereport/special_education.aspx" TargetMode="External"/><Relationship Id="rId2" Type="http://schemas.openxmlformats.org/officeDocument/2006/relationships/hyperlink" Target="https://www.doe.mass.edu/specialeducation/reporting/default.html" TargetMode="External"/><Relationship Id="rId1" Type="http://schemas.openxmlformats.org/officeDocument/2006/relationships/slideLayout" Target="../slideLayouts/slideLayout35.xml"/><Relationship Id="rId4" Type="http://schemas.openxmlformats.org/officeDocument/2006/relationships/hyperlink" Target="https://gateway.edu.state.ma.us/stardust/login"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hyperlink" Target="https://us14.campaign-archive.com/home/?u=d8f37d1a90dacd97f207f0b4a&amp;id=41b37f7347" TargetMode="External"/><Relationship Id="rId7" Type="http://schemas.openxmlformats.org/officeDocument/2006/relationships/hyperlink" Target="mailto:IDEAData@mass.gov"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mailto:ideafiscal@mass.gov" TargetMode="External"/><Relationship Id="rId5" Type="http://schemas.openxmlformats.org/officeDocument/2006/relationships/hyperlink" Target="mailto:specialeducation@mass.gov" TargetMode="External"/><Relationship Id="rId4" Type="http://schemas.openxmlformats.org/officeDocument/2006/relationships/hyperlink" Target="https://www.doe.mass.edu/infoservices/data/diradmin/list.aspx"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mailto:ideafiscal@mass.gov" TargetMode="External"/><Relationship Id="rId2" Type="http://schemas.openxmlformats.org/officeDocument/2006/relationships/hyperlink" Target="mailto:specialeducation@mass.gov" TargetMode="External"/><Relationship Id="rId1" Type="http://schemas.openxmlformats.org/officeDocument/2006/relationships/slideLayout" Target="../slideLayouts/slideLayout2.xml"/><Relationship Id="rId4" Type="http://schemas.openxmlformats.org/officeDocument/2006/relationships/hyperlink" Target="mailto:leaassignment@mass.gov"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doe.mass.edu/specialeducation/policy/dese/advisories/memo-sy2024-2025-7.html"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6AB2B-9E86-B31F-8494-E95DE385C2EA}"/>
              </a:ext>
            </a:extLst>
          </p:cNvPr>
          <p:cNvSpPr>
            <a:spLocks noGrp="1"/>
          </p:cNvSpPr>
          <p:nvPr>
            <p:ph type="ctrTitle"/>
          </p:nvPr>
        </p:nvSpPr>
        <p:spPr>
          <a:xfrm>
            <a:off x="342900" y="873824"/>
            <a:ext cx="11693588" cy="2560638"/>
          </a:xfrm>
        </p:spPr>
        <p:txBody>
          <a:bodyPr>
            <a:normAutofit/>
          </a:bodyPr>
          <a:lstStyle/>
          <a:p>
            <a:r>
              <a:rPr lang="en-US" sz="4400" dirty="0">
                <a:latin typeface="Arial"/>
                <a:cs typeface="Arial"/>
              </a:rPr>
              <a:t>Special Education Leaders' Meeting</a:t>
            </a:r>
            <a:br>
              <a:rPr lang="en-US" sz="4400" dirty="0">
                <a:latin typeface="Arial"/>
                <a:cs typeface="Arial"/>
              </a:rPr>
            </a:br>
            <a:r>
              <a:rPr lang="en-US" sz="4400" dirty="0">
                <a:latin typeface="Arial"/>
                <a:cs typeface="Arial"/>
              </a:rPr>
              <a:t>January 23, 2026</a:t>
            </a:r>
            <a:endParaRPr lang="en-US" sz="4400" dirty="0"/>
          </a:p>
        </p:txBody>
      </p:sp>
    </p:spTree>
    <p:extLst>
      <p:ext uri="{BB962C8B-B14F-4D97-AF65-F5344CB8AC3E}">
        <p14:creationId xmlns:p14="http://schemas.microsoft.com/office/powerpoint/2010/main" val="2636106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8F8BB-07D2-C857-FA9A-62AE7CC8639A}"/>
              </a:ext>
            </a:extLst>
          </p:cNvPr>
          <p:cNvSpPr>
            <a:spLocks noGrp="1"/>
          </p:cNvSpPr>
          <p:nvPr>
            <p:ph type="title"/>
          </p:nvPr>
        </p:nvSpPr>
        <p:spPr>
          <a:xfrm>
            <a:off x="173179" y="308699"/>
            <a:ext cx="11702005" cy="861002"/>
          </a:xfrm>
        </p:spPr>
        <p:txBody>
          <a:bodyPr>
            <a:noAutofit/>
          </a:bodyPr>
          <a:lstStyle/>
          <a:p>
            <a:r>
              <a:rPr lang="en-US" sz="3700" dirty="0">
                <a:latin typeface="Arial"/>
                <a:cs typeface="Arial"/>
              </a:rPr>
              <a:t>PSM Integrated Monitoring Review Update: </a:t>
            </a:r>
            <a:br>
              <a:rPr lang="en-US" sz="3700" dirty="0">
                <a:latin typeface="Arial"/>
                <a:cs typeface="Arial"/>
              </a:rPr>
            </a:br>
            <a:r>
              <a:rPr lang="en-US" sz="3700" dirty="0">
                <a:latin typeface="Arial"/>
                <a:cs typeface="Arial"/>
              </a:rPr>
              <a:t>SE 11 Independent Educational Evaluation </a:t>
            </a:r>
          </a:p>
        </p:txBody>
      </p:sp>
      <p:sp>
        <p:nvSpPr>
          <p:cNvPr id="3" name="Content Placeholder 2">
            <a:extLst>
              <a:ext uri="{FF2B5EF4-FFF2-40B4-BE49-F238E27FC236}">
                <a16:creationId xmlns:a16="http://schemas.microsoft.com/office/drawing/2014/main" id="{99DB60C1-8814-E6CE-066C-CAB69626668A}"/>
              </a:ext>
            </a:extLst>
          </p:cNvPr>
          <p:cNvSpPr>
            <a:spLocks noGrp="1"/>
          </p:cNvSpPr>
          <p:nvPr>
            <p:ph idx="1"/>
          </p:nvPr>
        </p:nvSpPr>
        <p:spPr>
          <a:xfrm>
            <a:off x="150667" y="1835852"/>
            <a:ext cx="11890665" cy="4414692"/>
          </a:xfrm>
        </p:spPr>
        <p:txBody>
          <a:bodyPr vert="horz" lIns="91440" tIns="45720" rIns="91440" bIns="45720" rtlCol="0" anchor="t">
            <a:noAutofit/>
          </a:bodyPr>
          <a:lstStyle/>
          <a:p>
            <a:r>
              <a:rPr lang="en-US" sz="1400" dirty="0">
                <a:solidFill>
                  <a:srgbClr val="F3F3F3"/>
                </a:solidFill>
                <a:latin typeface="Arial"/>
                <a:cs typeface="Arial"/>
              </a:rPr>
              <a:t>Independent educational evaluations funded by the district require that the evaluations are conducted by qualified persons who are registered, certified, licensed, or otherwise approved and who abide by the rates set by the state agency responsible for setting such rates?</a:t>
            </a:r>
            <a:endParaRPr lang="en-US" sz="1400" dirty="0">
              <a:latin typeface="Arial"/>
              <a:cs typeface="Arial"/>
            </a:endParaRPr>
          </a:p>
          <a:p>
            <a:pPr>
              <a:buFont typeface="Arial"/>
              <a:buChar char="•"/>
            </a:pPr>
            <a:r>
              <a:rPr lang="en-US" sz="1400" dirty="0">
                <a:solidFill>
                  <a:srgbClr val="F3F3F3"/>
                </a:solidFill>
                <a:latin typeface="Arial"/>
                <a:cs typeface="Arial"/>
              </a:rPr>
              <a:t>Unique circumstances of the student may justify an individual assessment rate that is higher than the normally allowed rate?</a:t>
            </a:r>
            <a:endParaRPr lang="en-US" sz="1400" dirty="0">
              <a:latin typeface="Arial"/>
              <a:cs typeface="Arial"/>
            </a:endParaRPr>
          </a:p>
          <a:p>
            <a:pPr>
              <a:buFont typeface="Arial"/>
              <a:buChar char="•"/>
            </a:pPr>
            <a:r>
              <a:rPr lang="en-US" sz="1400" dirty="0">
                <a:solidFill>
                  <a:srgbClr val="F3F3F3"/>
                </a:solidFill>
                <a:latin typeface="Arial"/>
                <a:cs typeface="Arial"/>
              </a:rPr>
              <a:t>When a parent disagrees with the evaluation or reevaluation obtained by the public agency, the parent has the right to request an IEE at public expense?</a:t>
            </a:r>
            <a:endParaRPr lang="en-US" sz="1400" dirty="0">
              <a:latin typeface="Arial"/>
              <a:cs typeface="Arial"/>
            </a:endParaRPr>
          </a:p>
          <a:p>
            <a:pPr>
              <a:buFont typeface="Arial"/>
              <a:buChar char="•"/>
            </a:pPr>
            <a:r>
              <a:rPr lang="en-US" sz="1400" dirty="0">
                <a:solidFill>
                  <a:srgbClr val="F3F3F3"/>
                </a:solidFill>
                <a:latin typeface="Arial"/>
                <a:cs typeface="Arial"/>
              </a:rPr>
              <a:t>If a parent requests an IEE at public expense, the LEA must, without unnecessary delay, either:</a:t>
            </a:r>
            <a:endParaRPr lang="en-US" sz="1400" dirty="0">
              <a:latin typeface="Arial"/>
              <a:cs typeface="Arial"/>
            </a:endParaRPr>
          </a:p>
          <a:p>
            <a:pPr lvl="1">
              <a:buFont typeface="Arial"/>
              <a:buChar char="•"/>
            </a:pPr>
            <a:r>
              <a:rPr lang="en-US" sz="1400" dirty="0">
                <a:solidFill>
                  <a:srgbClr val="F3F3F3"/>
                </a:solidFill>
                <a:latin typeface="Arial"/>
                <a:cs typeface="Arial"/>
              </a:rPr>
              <a:t>file a due process complaint to request a hearing with the Bureau of Special Education Appeals (BSEA) to show that its evaluation is appropriate; or</a:t>
            </a:r>
            <a:endParaRPr lang="en-US" sz="1400" dirty="0">
              <a:latin typeface="Arial"/>
              <a:cs typeface="Arial"/>
            </a:endParaRPr>
          </a:p>
          <a:p>
            <a:pPr lvl="1">
              <a:buFont typeface="Arial"/>
              <a:buChar char="•"/>
            </a:pPr>
            <a:r>
              <a:rPr lang="en-US" sz="1400" dirty="0">
                <a:solidFill>
                  <a:srgbClr val="F3F3F3"/>
                </a:solidFill>
                <a:latin typeface="Arial"/>
                <a:cs typeface="Arial"/>
              </a:rPr>
              <a:t>ensure that an IEE is provided at public expense, unless the LEA demonstrates in a BSEA hearing that the evaluation obtained by the parent did not meet agency criteria?</a:t>
            </a:r>
            <a:endParaRPr lang="en-US" sz="1400" dirty="0">
              <a:latin typeface="Arial"/>
              <a:cs typeface="Arial"/>
            </a:endParaRPr>
          </a:p>
          <a:p>
            <a:pPr>
              <a:buFont typeface="Arial"/>
              <a:buChar char="•"/>
            </a:pPr>
            <a:r>
              <a:rPr lang="en-US" sz="1400" dirty="0">
                <a:solidFill>
                  <a:srgbClr val="F3F3F3"/>
                </a:solidFill>
                <a:latin typeface="Arial"/>
                <a:cs typeface="Arial"/>
              </a:rPr>
              <a:t>The school committee may initiate within five school working days of the request, a hearing with the Bureau of Special Education Appeals to show that its evaluation is appropriate, in accordance with the provisions of the Individuals with Disabilities Education Act" and its regulations?</a:t>
            </a:r>
            <a:endParaRPr lang="en-US" sz="1400" dirty="0">
              <a:latin typeface="Arial"/>
              <a:cs typeface="Arial"/>
            </a:endParaRPr>
          </a:p>
          <a:p>
            <a:pPr>
              <a:buFont typeface="Arial"/>
              <a:buChar char="•"/>
            </a:pPr>
            <a:r>
              <a:rPr lang="en-US" sz="1400" dirty="0">
                <a:solidFill>
                  <a:srgbClr val="F3F3F3"/>
                </a:solidFill>
                <a:latin typeface="Arial"/>
                <a:cs typeface="Arial"/>
              </a:rPr>
              <a:t>Do the procedures address the completion of the evaluation and provision of a written evaluation report that includes all the required information no later than 30 days, whenever possible, after the date of parental request for independent educational evaluation?  (If publicly funded, the report is sent to the parents and to the school district) </a:t>
            </a:r>
            <a:endParaRPr lang="en-US" sz="1400" dirty="0">
              <a:latin typeface="Arial"/>
              <a:cs typeface="Arial"/>
            </a:endParaRPr>
          </a:p>
          <a:p>
            <a:pPr>
              <a:buFont typeface="Arial"/>
              <a:buChar char="•"/>
            </a:pPr>
            <a:r>
              <a:rPr lang="en-US" sz="1400" dirty="0">
                <a:solidFill>
                  <a:srgbClr val="F3F3F3"/>
                </a:solidFill>
                <a:latin typeface="Arial"/>
                <a:cs typeface="Arial"/>
              </a:rPr>
              <a:t>Do the procedures require that the Team reconvenes within 10 school days from the time the school district receives the report of the independent educational evaluation and considers the results of the independent educational evaluation (which may be publicly or privately funded) and whether a new or amended IEP is needed?</a:t>
            </a:r>
            <a:endParaRPr lang="en-US" sz="1400" dirty="0">
              <a:latin typeface="Arial"/>
              <a:cs typeface="Arial"/>
            </a:endParaRPr>
          </a:p>
          <a:p>
            <a:pPr marL="0" indent="0">
              <a:buNone/>
            </a:pPr>
            <a:endParaRPr lang="en-US" sz="1600" dirty="0">
              <a:solidFill>
                <a:srgbClr val="F3F3F3"/>
              </a:solidFill>
            </a:endParaRPr>
          </a:p>
        </p:txBody>
      </p:sp>
      <p:sp>
        <p:nvSpPr>
          <p:cNvPr id="6" name="TextBox 5">
            <a:extLst>
              <a:ext uri="{FF2B5EF4-FFF2-40B4-BE49-F238E27FC236}">
                <a16:creationId xmlns:a16="http://schemas.microsoft.com/office/drawing/2014/main" id="{178AE827-6FB0-B371-7F3B-5A6F83F42B99}"/>
              </a:ext>
            </a:extLst>
          </p:cNvPr>
          <p:cNvSpPr txBox="1"/>
          <p:nvPr/>
        </p:nvSpPr>
        <p:spPr>
          <a:xfrm>
            <a:off x="268146" y="1435742"/>
            <a:ext cx="802656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FFC000"/>
                </a:solidFill>
              </a:rPr>
              <a:t>Additional requirements: Do your procedures make clear...</a:t>
            </a:r>
          </a:p>
        </p:txBody>
      </p:sp>
      <p:sp>
        <p:nvSpPr>
          <p:cNvPr id="4" name="Slide Number Placeholder 3">
            <a:extLst>
              <a:ext uri="{FF2B5EF4-FFF2-40B4-BE49-F238E27FC236}">
                <a16:creationId xmlns:a16="http://schemas.microsoft.com/office/drawing/2014/main" id="{45342FF5-7523-C2C1-488D-5901928B16B1}"/>
              </a:ext>
            </a:extLst>
          </p:cNvPr>
          <p:cNvSpPr>
            <a:spLocks noGrp="1"/>
          </p:cNvSpPr>
          <p:nvPr>
            <p:ph type="sldNum" sz="quarter" idx="12"/>
          </p:nvPr>
        </p:nvSpPr>
        <p:spPr/>
        <p:txBody>
          <a:bodyPr/>
          <a:lstStyle/>
          <a:p>
            <a:fld id="{68A8D22E-6BC5-9E47-900C-2BB94685D9F5}" type="slidenum">
              <a:rPr lang="en-US" smtClean="0"/>
              <a:pPr/>
              <a:t>10</a:t>
            </a:fld>
            <a:endParaRPr lang="en-US"/>
          </a:p>
        </p:txBody>
      </p:sp>
    </p:spTree>
    <p:extLst>
      <p:ext uri="{BB962C8B-B14F-4D97-AF65-F5344CB8AC3E}">
        <p14:creationId xmlns:p14="http://schemas.microsoft.com/office/powerpoint/2010/main" val="169340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F3FA4-695E-47E9-BCBA-752B72517B9C}"/>
              </a:ext>
            </a:extLst>
          </p:cNvPr>
          <p:cNvSpPr>
            <a:spLocks noGrp="1"/>
          </p:cNvSpPr>
          <p:nvPr>
            <p:ph type="title"/>
          </p:nvPr>
        </p:nvSpPr>
        <p:spPr/>
        <p:txBody>
          <a:bodyPr/>
          <a:lstStyle/>
          <a:p>
            <a:r>
              <a:rPr lang="en-US"/>
              <a:t>Restraint Data released for 2024-2025</a:t>
            </a:r>
          </a:p>
        </p:txBody>
      </p:sp>
      <p:sp>
        <p:nvSpPr>
          <p:cNvPr id="3" name="Content Placeholder 2">
            <a:extLst>
              <a:ext uri="{FF2B5EF4-FFF2-40B4-BE49-F238E27FC236}">
                <a16:creationId xmlns:a16="http://schemas.microsoft.com/office/drawing/2014/main" id="{834C3924-4346-038F-E8A1-5ED31B2CE10B}"/>
              </a:ext>
            </a:extLst>
          </p:cNvPr>
          <p:cNvSpPr>
            <a:spLocks noGrp="1"/>
          </p:cNvSpPr>
          <p:nvPr>
            <p:ph idx="1"/>
          </p:nvPr>
        </p:nvSpPr>
        <p:spPr>
          <a:xfrm>
            <a:off x="154594" y="1944376"/>
            <a:ext cx="11890665" cy="4414692"/>
          </a:xfrm>
        </p:spPr>
        <p:txBody>
          <a:bodyPr vert="horz" lIns="91440" tIns="45720" rIns="91440" bIns="45720" rtlCol="0" anchor="t">
            <a:normAutofit/>
          </a:bodyPr>
          <a:lstStyle/>
          <a:p>
            <a:r>
              <a:rPr lang="en-US">
                <a:latin typeface="Arial"/>
                <a:cs typeface="Arial"/>
              </a:rPr>
              <a:t>Student restraint data for the 2024-25 school year was posted online on </a:t>
            </a:r>
            <a:r>
              <a:rPr lang="en-US" b="1">
                <a:latin typeface="Arial"/>
                <a:cs typeface="Arial"/>
              </a:rPr>
              <a:t>Thursday, January 22nd</a:t>
            </a:r>
            <a:r>
              <a:rPr lang="en-US">
                <a:latin typeface="Arial"/>
                <a:cs typeface="Arial"/>
              </a:rPr>
              <a:t>.  </a:t>
            </a:r>
          </a:p>
          <a:p>
            <a:r>
              <a:rPr lang="en-US">
                <a:latin typeface="Arial"/>
                <a:cs typeface="Arial"/>
              </a:rPr>
              <a:t>As in previous years, the data documents instances in which </a:t>
            </a:r>
            <a:r>
              <a:rPr lang="en-US" b="1">
                <a:latin typeface="Arial"/>
                <a:cs typeface="Arial"/>
              </a:rPr>
              <a:t>students in public schools, collaboratives, and approved day and residential special education schools were restrained by staff during school hours, </a:t>
            </a:r>
            <a:r>
              <a:rPr lang="en-US">
                <a:latin typeface="Arial"/>
                <a:cs typeface="Arial"/>
              </a:rPr>
              <a:t>as reported by each school. A link can be found: </a:t>
            </a:r>
            <a:r>
              <a:rPr lang="en-US" u="sng">
                <a:latin typeface="Arial"/>
                <a:cs typeface="Arial"/>
                <a:hlinkClick r:id="rId2"/>
              </a:rPr>
              <a:t>http://profiles.doe.mass.edu/statereport/restraints.aspx</a:t>
            </a:r>
            <a:r>
              <a:rPr lang="en-US">
                <a:latin typeface="Arial"/>
                <a:cs typeface="Arial"/>
              </a:rPr>
              <a:t>. </a:t>
            </a:r>
          </a:p>
          <a:p>
            <a:endParaRPr lang="en-US" sz="2800">
              <a:latin typeface="Arial"/>
              <a:cs typeface="Arial"/>
            </a:endParaRPr>
          </a:p>
        </p:txBody>
      </p:sp>
      <p:sp>
        <p:nvSpPr>
          <p:cNvPr id="4" name="Slide Number Placeholder 3">
            <a:extLst>
              <a:ext uri="{FF2B5EF4-FFF2-40B4-BE49-F238E27FC236}">
                <a16:creationId xmlns:a16="http://schemas.microsoft.com/office/drawing/2014/main" id="{95CF9A78-1653-D27B-84B6-917162F98502}"/>
              </a:ext>
            </a:extLst>
          </p:cNvPr>
          <p:cNvSpPr>
            <a:spLocks noGrp="1"/>
          </p:cNvSpPr>
          <p:nvPr>
            <p:ph type="sldNum" sz="quarter" idx="12"/>
          </p:nvPr>
        </p:nvSpPr>
        <p:spPr/>
        <p:txBody>
          <a:bodyPr/>
          <a:lstStyle/>
          <a:p>
            <a:fld id="{68A8D22E-6BC5-9E47-900C-2BB94685D9F5}" type="slidenum">
              <a:rPr lang="en-US" smtClean="0"/>
              <a:t>11</a:t>
            </a:fld>
            <a:endParaRPr lang="en-US"/>
          </a:p>
        </p:txBody>
      </p:sp>
    </p:spTree>
    <p:extLst>
      <p:ext uri="{BB962C8B-B14F-4D97-AF65-F5344CB8AC3E}">
        <p14:creationId xmlns:p14="http://schemas.microsoft.com/office/powerpoint/2010/main" val="1307304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6A012-FDED-CB6D-2AAD-2B231ED446FE}"/>
              </a:ext>
            </a:extLst>
          </p:cNvPr>
          <p:cNvSpPr>
            <a:spLocks noGrp="1"/>
          </p:cNvSpPr>
          <p:nvPr>
            <p:ph type="title"/>
          </p:nvPr>
        </p:nvSpPr>
        <p:spPr/>
        <p:txBody>
          <a:bodyPr>
            <a:noAutofit/>
          </a:bodyPr>
          <a:lstStyle/>
          <a:p>
            <a:r>
              <a:rPr lang="en-US" sz="3200"/>
              <a:t>Next Steps for the Implementation of Regulatory Amendments to 603 CMR 46 and 603 CMR 18 </a:t>
            </a:r>
            <a:br>
              <a:rPr lang="en-US" sz="3200"/>
            </a:br>
            <a:r>
              <a:rPr lang="en-US" sz="3200"/>
              <a:t>Time-out Practices</a:t>
            </a:r>
          </a:p>
        </p:txBody>
      </p:sp>
      <p:sp>
        <p:nvSpPr>
          <p:cNvPr id="3" name="Content Placeholder 2">
            <a:extLst>
              <a:ext uri="{FF2B5EF4-FFF2-40B4-BE49-F238E27FC236}">
                <a16:creationId xmlns:a16="http://schemas.microsoft.com/office/drawing/2014/main" id="{7B5252ED-A97A-DE0C-E242-7D3BE4F50B6B}"/>
              </a:ext>
            </a:extLst>
          </p:cNvPr>
          <p:cNvSpPr>
            <a:spLocks noGrp="1"/>
          </p:cNvSpPr>
          <p:nvPr>
            <p:ph idx="1"/>
          </p:nvPr>
        </p:nvSpPr>
        <p:spPr/>
        <p:txBody>
          <a:bodyPr vert="horz" lIns="91440" tIns="45720" rIns="91440" bIns="45720" rtlCol="0" anchor="t">
            <a:normAutofit fontScale="92500" lnSpcReduction="10000"/>
          </a:bodyPr>
          <a:lstStyle/>
          <a:p>
            <a:pPr marL="0" indent="0">
              <a:buNone/>
            </a:pPr>
            <a:r>
              <a:rPr lang="en-US" b="1">
                <a:latin typeface="Arial"/>
                <a:cs typeface="Arial"/>
              </a:rPr>
              <a:t>Grant Funding</a:t>
            </a:r>
          </a:p>
          <a:p>
            <a:r>
              <a:rPr lang="en-US">
                <a:latin typeface="Arial"/>
                <a:cs typeface="Arial"/>
              </a:rPr>
              <a:t>213 Grant</a:t>
            </a:r>
          </a:p>
          <a:p>
            <a:pPr marL="0" indent="0">
              <a:buNone/>
            </a:pPr>
            <a:endParaRPr lang="en-US"/>
          </a:p>
          <a:p>
            <a:pPr marL="0" indent="0">
              <a:buNone/>
            </a:pPr>
            <a:r>
              <a:rPr lang="en-US" b="1">
                <a:latin typeface="Arial"/>
                <a:cs typeface="Arial"/>
              </a:rPr>
              <a:t>Training</a:t>
            </a:r>
          </a:p>
          <a:p>
            <a:r>
              <a:rPr lang="en-US">
                <a:latin typeface="Arial"/>
                <a:cs typeface="Arial"/>
              </a:rPr>
              <a:t>Spring – Procedures and training for seclusion documentation requirements to the Department </a:t>
            </a:r>
          </a:p>
          <a:p>
            <a:r>
              <a:rPr lang="en-US">
                <a:latin typeface="Arial"/>
                <a:cs typeface="Arial"/>
              </a:rPr>
              <a:t>Spring/Summer – Asynchronous online modules to support staff training </a:t>
            </a:r>
          </a:p>
          <a:p>
            <a:pPr marL="0" indent="0">
              <a:buNone/>
            </a:pPr>
            <a:endParaRPr lang="en-US"/>
          </a:p>
          <a:p>
            <a:pPr marL="0" indent="0">
              <a:buNone/>
            </a:pPr>
            <a:r>
              <a:rPr lang="en-US" b="1">
                <a:latin typeface="Arial"/>
                <a:cs typeface="Arial"/>
              </a:rPr>
              <a:t>Guidance</a:t>
            </a:r>
          </a:p>
          <a:p>
            <a:r>
              <a:rPr lang="en-US">
                <a:latin typeface="Arial"/>
                <a:cs typeface="Arial"/>
              </a:rPr>
              <a:t>Will be posted soon!</a:t>
            </a:r>
          </a:p>
        </p:txBody>
      </p:sp>
      <p:sp>
        <p:nvSpPr>
          <p:cNvPr id="4" name="Slide Number Placeholder 3">
            <a:extLst>
              <a:ext uri="{FF2B5EF4-FFF2-40B4-BE49-F238E27FC236}">
                <a16:creationId xmlns:a16="http://schemas.microsoft.com/office/drawing/2014/main" id="{194ABCEC-BAFA-81E1-7C36-0578B2CA3A9D}"/>
              </a:ext>
            </a:extLst>
          </p:cNvPr>
          <p:cNvSpPr>
            <a:spLocks noGrp="1"/>
          </p:cNvSpPr>
          <p:nvPr>
            <p:ph type="sldNum" sz="quarter" idx="12"/>
          </p:nvPr>
        </p:nvSpPr>
        <p:spPr/>
        <p:txBody>
          <a:bodyPr/>
          <a:lstStyle/>
          <a:p>
            <a:fld id="{68A8D22E-6BC5-9E47-900C-2BB94685D9F5}" type="slidenum">
              <a:rPr lang="en-US" smtClean="0"/>
              <a:t>12</a:t>
            </a:fld>
            <a:endParaRPr lang="en-US"/>
          </a:p>
        </p:txBody>
      </p:sp>
    </p:spTree>
    <p:extLst>
      <p:ext uri="{BB962C8B-B14F-4D97-AF65-F5344CB8AC3E}">
        <p14:creationId xmlns:p14="http://schemas.microsoft.com/office/powerpoint/2010/main" val="82669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A9387-5B6B-1A5F-293A-E54C0A575802}"/>
              </a:ext>
            </a:extLst>
          </p:cNvPr>
          <p:cNvSpPr>
            <a:spLocks noGrp="1"/>
          </p:cNvSpPr>
          <p:nvPr>
            <p:ph type="title"/>
          </p:nvPr>
        </p:nvSpPr>
        <p:spPr/>
        <p:txBody>
          <a:bodyPr>
            <a:noAutofit/>
          </a:bodyPr>
          <a:lstStyle/>
          <a:p>
            <a:r>
              <a:rPr lang="en-US" sz="3200"/>
              <a:t>Guidance on the Implementation of Regulatory Amendments to 603 CMR 46 and 603 CMR 18 Time-out Practices</a:t>
            </a:r>
          </a:p>
        </p:txBody>
      </p:sp>
      <p:sp>
        <p:nvSpPr>
          <p:cNvPr id="3" name="Content Placeholder 2">
            <a:extLst>
              <a:ext uri="{FF2B5EF4-FFF2-40B4-BE49-F238E27FC236}">
                <a16:creationId xmlns:a16="http://schemas.microsoft.com/office/drawing/2014/main" id="{265DBF98-3CD5-D333-050B-ADADD3503B44}"/>
              </a:ext>
            </a:extLst>
          </p:cNvPr>
          <p:cNvSpPr>
            <a:spLocks noGrp="1"/>
          </p:cNvSpPr>
          <p:nvPr>
            <p:ph idx="1"/>
          </p:nvPr>
        </p:nvSpPr>
        <p:spPr/>
        <p:txBody>
          <a:bodyPr vert="horz" lIns="91440" tIns="45720" rIns="91440" bIns="45720" rtlCol="0" anchor="t">
            <a:normAutofit/>
          </a:bodyPr>
          <a:lstStyle/>
          <a:p>
            <a:pPr fontAlgn="base"/>
            <a:r>
              <a:rPr lang="en-US">
                <a:latin typeface="Arial"/>
                <a:cs typeface="Arial"/>
              </a:rPr>
              <a:t>The guidance document is intended to: </a:t>
            </a:r>
          </a:p>
          <a:p>
            <a:pPr lvl="1" fontAlgn="base"/>
            <a:r>
              <a:rPr lang="en-US">
                <a:latin typeface="Arial"/>
                <a:cs typeface="Arial"/>
              </a:rPr>
              <a:t>Clarify definitions and regulatory requirements related to time-out practices; </a:t>
            </a:r>
          </a:p>
          <a:p>
            <a:pPr lvl="1" fontAlgn="base"/>
            <a:r>
              <a:rPr lang="en-US">
                <a:latin typeface="Arial"/>
                <a:cs typeface="Arial"/>
              </a:rPr>
              <a:t>Distinguish time-out from seclusion and other prohibited practices; </a:t>
            </a:r>
          </a:p>
          <a:p>
            <a:pPr lvl="1" fontAlgn="base"/>
            <a:r>
              <a:rPr lang="en-US">
                <a:latin typeface="Arial"/>
                <a:cs typeface="Arial"/>
              </a:rPr>
              <a:t>Provide implementation guidance and examples to support compliant and appropriate use; </a:t>
            </a:r>
          </a:p>
          <a:p>
            <a:pPr lvl="1" fontAlgn="base"/>
            <a:r>
              <a:rPr lang="en-US">
                <a:latin typeface="Arial"/>
                <a:cs typeface="Arial"/>
              </a:rPr>
              <a:t>Address common questions related to documentation, oversight, and monitoring; and </a:t>
            </a:r>
          </a:p>
          <a:p>
            <a:pPr lvl="1" fontAlgn="base"/>
            <a:r>
              <a:rPr lang="en-US">
                <a:latin typeface="Arial"/>
                <a:cs typeface="Arial"/>
              </a:rPr>
              <a:t>Support schools and programs in developing policies, training, and systems aligned with the amended regulations. </a:t>
            </a:r>
          </a:p>
          <a:p>
            <a:pPr marL="0" indent="0">
              <a:buNone/>
            </a:pPr>
            <a:endParaRPr lang="en-US">
              <a:highlight>
                <a:srgbClr val="FFFF00"/>
              </a:highlight>
              <a:latin typeface="Arial"/>
              <a:cs typeface="Arial"/>
            </a:endParaRPr>
          </a:p>
        </p:txBody>
      </p:sp>
      <p:sp>
        <p:nvSpPr>
          <p:cNvPr id="4" name="Slide Number Placeholder 3">
            <a:extLst>
              <a:ext uri="{FF2B5EF4-FFF2-40B4-BE49-F238E27FC236}">
                <a16:creationId xmlns:a16="http://schemas.microsoft.com/office/drawing/2014/main" id="{3A199258-B76F-1F01-09D2-E1367646EEFA}"/>
              </a:ext>
            </a:extLst>
          </p:cNvPr>
          <p:cNvSpPr>
            <a:spLocks noGrp="1"/>
          </p:cNvSpPr>
          <p:nvPr>
            <p:ph type="sldNum" sz="quarter" idx="12"/>
          </p:nvPr>
        </p:nvSpPr>
        <p:spPr/>
        <p:txBody>
          <a:bodyPr/>
          <a:lstStyle/>
          <a:p>
            <a:fld id="{68A8D22E-6BC5-9E47-900C-2BB94685D9F5}" type="slidenum">
              <a:rPr lang="en-US" smtClean="0"/>
              <a:t>13</a:t>
            </a:fld>
            <a:endParaRPr lang="en-US"/>
          </a:p>
        </p:txBody>
      </p:sp>
    </p:spTree>
    <p:extLst>
      <p:ext uri="{BB962C8B-B14F-4D97-AF65-F5344CB8AC3E}">
        <p14:creationId xmlns:p14="http://schemas.microsoft.com/office/powerpoint/2010/main" val="2152759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D85FC-D8B2-F0F9-37A1-B330ED4EC5DD}"/>
              </a:ext>
            </a:extLst>
          </p:cNvPr>
          <p:cNvSpPr>
            <a:spLocks noGrp="1"/>
          </p:cNvSpPr>
          <p:nvPr>
            <p:ph type="title"/>
          </p:nvPr>
        </p:nvSpPr>
        <p:spPr>
          <a:xfrm>
            <a:off x="226719" y="106017"/>
            <a:ext cx="4241372" cy="1444487"/>
          </a:xfrm>
        </p:spPr>
        <p:txBody>
          <a:bodyPr/>
          <a:lstStyle/>
          <a:p>
            <a:pPr algn="ctr"/>
            <a:r>
              <a:rPr lang="en-US"/>
              <a:t>Opportunity for Input: </a:t>
            </a:r>
          </a:p>
        </p:txBody>
      </p:sp>
      <p:sp>
        <p:nvSpPr>
          <p:cNvPr id="4" name="Text Placeholder 3">
            <a:extLst>
              <a:ext uri="{FF2B5EF4-FFF2-40B4-BE49-F238E27FC236}">
                <a16:creationId xmlns:a16="http://schemas.microsoft.com/office/drawing/2014/main" id="{9BFB349A-C996-D225-E0EB-A8942D25E256}"/>
              </a:ext>
            </a:extLst>
          </p:cNvPr>
          <p:cNvSpPr>
            <a:spLocks noGrp="1"/>
          </p:cNvSpPr>
          <p:nvPr>
            <p:ph type="body" sz="half" idx="2"/>
          </p:nvPr>
        </p:nvSpPr>
        <p:spPr>
          <a:xfrm>
            <a:off x="412249" y="1550504"/>
            <a:ext cx="4241372" cy="4477509"/>
          </a:xfrm>
        </p:spPr>
        <p:txBody>
          <a:bodyPr/>
          <a:lstStyle/>
          <a:p>
            <a:pPr algn="ctr"/>
            <a:endParaRPr lang="en-US" sz="2400"/>
          </a:p>
          <a:p>
            <a:pPr algn="ctr"/>
            <a:r>
              <a:rPr lang="en-US" sz="2400"/>
              <a:t>We Want to Hear from You!</a:t>
            </a:r>
          </a:p>
          <a:p>
            <a:pPr algn="ctr"/>
            <a:endParaRPr lang="en-US" sz="2400"/>
          </a:p>
          <a:p>
            <a:pPr algn="ctr"/>
            <a:endParaRPr lang="en-US" sz="2400"/>
          </a:p>
          <a:p>
            <a:pPr algn="ctr"/>
            <a:endParaRPr lang="en-US" sz="2400"/>
          </a:p>
          <a:p>
            <a:pPr algn="ctr"/>
            <a:endParaRPr lang="en-US" sz="2400"/>
          </a:p>
          <a:p>
            <a:pPr algn="ctr"/>
            <a:endParaRPr lang="en-US" sz="2400"/>
          </a:p>
          <a:p>
            <a:endParaRPr lang="en-US"/>
          </a:p>
          <a:p>
            <a:r>
              <a:rPr lang="en-US"/>
              <a:t>https://survey.alchemer.com/s3/8621403/Early-Literacy-Screening-Survey</a:t>
            </a:r>
          </a:p>
        </p:txBody>
      </p:sp>
      <p:pic>
        <p:nvPicPr>
          <p:cNvPr id="1028" name="Picture 4" descr="QR code&#10;Web address: https://survey.alchemer.com/s3/8621403/Early-Literacy-Screening-Survey&#10;">
            <a:extLst>
              <a:ext uri="{FF2B5EF4-FFF2-40B4-BE49-F238E27FC236}">
                <a16:creationId xmlns:a16="http://schemas.microsoft.com/office/drawing/2014/main" id="{8791FD3D-2425-B8B4-1D24-A6E5DD6E35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092" y="2812945"/>
            <a:ext cx="1952625" cy="195262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2ED9642-DF33-6A7A-0D2C-9462595B414D}"/>
              </a:ext>
            </a:extLst>
          </p:cNvPr>
          <p:cNvSpPr>
            <a:spLocks noGrp="1"/>
          </p:cNvSpPr>
          <p:nvPr>
            <p:ph idx="1"/>
          </p:nvPr>
        </p:nvSpPr>
        <p:spPr/>
        <p:txBody>
          <a:bodyPr vert="horz" lIns="91440" tIns="45720" rIns="91440" bIns="45720" rtlCol="0" anchor="t">
            <a:normAutofit/>
          </a:bodyPr>
          <a:lstStyle/>
          <a:p>
            <a:r>
              <a:rPr lang="en-US"/>
              <a:t>DESE is launching an update of the Early Literacy Screening Approved Assessment List and Guidance.</a:t>
            </a:r>
          </a:p>
          <a:p>
            <a:r>
              <a:rPr lang="en-US"/>
              <a:t>The </a:t>
            </a:r>
            <a:r>
              <a:rPr lang="en-US" b="1"/>
              <a:t>5-minute</a:t>
            </a:r>
            <a:r>
              <a:rPr lang="en-US"/>
              <a:t> survey is intended for educators who work in or support </a:t>
            </a:r>
            <a:r>
              <a:rPr lang="en-US" b="1"/>
              <a:t>grades K–3.</a:t>
            </a:r>
            <a:r>
              <a:rPr lang="en-US"/>
              <a:t> </a:t>
            </a:r>
          </a:p>
          <a:p>
            <a:r>
              <a:rPr lang="en-US"/>
              <a:t>Educator feedback will inform the revised guidance document and future supports.</a:t>
            </a:r>
          </a:p>
          <a:p>
            <a:r>
              <a:rPr lang="en-US"/>
              <a:t>Share with colleagues!</a:t>
            </a:r>
          </a:p>
          <a:p>
            <a:pPr marL="0" indent="0">
              <a:buNone/>
            </a:pPr>
            <a:endParaRPr lang="en-US" sz="2000"/>
          </a:p>
          <a:p>
            <a:pPr marL="0" indent="0" algn="ctr">
              <a:buNone/>
            </a:pPr>
            <a:r>
              <a:rPr lang="en-US" sz="2400" i="1" u="sng"/>
              <a:t>The survey closes Feb. 13th</a:t>
            </a:r>
          </a:p>
        </p:txBody>
      </p:sp>
      <p:sp>
        <p:nvSpPr>
          <p:cNvPr id="5" name="Slide Number Placeholder 4">
            <a:extLst>
              <a:ext uri="{FF2B5EF4-FFF2-40B4-BE49-F238E27FC236}">
                <a16:creationId xmlns:a16="http://schemas.microsoft.com/office/drawing/2014/main" id="{6B25CDC0-E4EF-CFB8-8980-119BAAFFF832}"/>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14</a:t>
            </a:fld>
            <a:endParaRPr lang="en-US"/>
          </a:p>
        </p:txBody>
      </p:sp>
    </p:spTree>
    <p:extLst>
      <p:ext uri="{BB962C8B-B14F-4D97-AF65-F5344CB8AC3E}">
        <p14:creationId xmlns:p14="http://schemas.microsoft.com/office/powerpoint/2010/main" val="988073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F614F-215C-3630-0B97-83295AE4A9BC}"/>
              </a:ext>
            </a:extLst>
          </p:cNvPr>
          <p:cNvSpPr>
            <a:spLocks noGrp="1"/>
          </p:cNvSpPr>
          <p:nvPr>
            <p:ph type="title"/>
          </p:nvPr>
        </p:nvSpPr>
        <p:spPr/>
        <p:txBody>
          <a:bodyPr anchor="b">
            <a:normAutofit/>
          </a:bodyPr>
          <a:lstStyle/>
          <a:p>
            <a:r>
              <a:rPr lang="en-US" sz="3200">
                <a:latin typeface="Arial"/>
                <a:cs typeface="Arial"/>
              </a:rPr>
              <a:t>PRS Temporary Public Reporting Update</a:t>
            </a:r>
            <a:endParaRPr lang="en-US" sz="3200"/>
          </a:p>
        </p:txBody>
      </p:sp>
      <p:sp>
        <p:nvSpPr>
          <p:cNvPr id="10" name="Text Placeholder 9">
            <a:extLst>
              <a:ext uri="{FF2B5EF4-FFF2-40B4-BE49-F238E27FC236}">
                <a16:creationId xmlns:a16="http://schemas.microsoft.com/office/drawing/2014/main" id="{92B5881C-39A4-9FEB-49B6-46703F86370A}"/>
              </a:ext>
            </a:extLst>
          </p:cNvPr>
          <p:cNvSpPr>
            <a:spLocks noGrp="1"/>
          </p:cNvSpPr>
          <p:nvPr>
            <p:ph type="body" sz="half" idx="2"/>
          </p:nvPr>
        </p:nvSpPr>
        <p:spPr/>
        <p:txBody>
          <a:bodyPr/>
          <a:lstStyle/>
          <a:p>
            <a:r>
              <a:rPr lang="en-US"/>
              <a:t>https://www.doe.mass.edu/prs/complaint-data/default.html</a:t>
            </a:r>
          </a:p>
        </p:txBody>
      </p:sp>
      <p:sp>
        <p:nvSpPr>
          <p:cNvPr id="9" name="Content Placeholder 8">
            <a:extLst>
              <a:ext uri="{FF2B5EF4-FFF2-40B4-BE49-F238E27FC236}">
                <a16:creationId xmlns:a16="http://schemas.microsoft.com/office/drawing/2014/main" id="{70811D71-C080-9C9B-3BFC-79E078CD5CFE}"/>
              </a:ext>
            </a:extLst>
          </p:cNvPr>
          <p:cNvSpPr>
            <a:spLocks noGrp="1"/>
          </p:cNvSpPr>
          <p:nvPr>
            <p:ph idx="1"/>
          </p:nvPr>
        </p:nvSpPr>
        <p:spPr/>
        <p:txBody>
          <a:bodyPr/>
          <a:lstStyle/>
          <a:p>
            <a:endParaRPr lang="en-US"/>
          </a:p>
        </p:txBody>
      </p:sp>
      <p:pic>
        <p:nvPicPr>
          <p:cNvPr id="8" name="Content Placeholder 7" descr="Screenshot of the Problem Resolution System Office webpage">
            <a:extLst>
              <a:ext uri="{FF2B5EF4-FFF2-40B4-BE49-F238E27FC236}">
                <a16:creationId xmlns:a16="http://schemas.microsoft.com/office/drawing/2014/main" id="{B50B0CEA-CC72-52E0-9F59-72166DDA371E}"/>
              </a:ext>
            </a:extLst>
          </p:cNvPr>
          <p:cNvPicPr>
            <a:picLocks noChangeAspect="1"/>
          </p:cNvPicPr>
          <p:nvPr/>
        </p:nvPicPr>
        <p:blipFill>
          <a:blip r:embed="rId2"/>
          <a:stretch>
            <a:fillRect/>
          </a:stretch>
        </p:blipFill>
        <p:spPr>
          <a:xfrm>
            <a:off x="4810991" y="413027"/>
            <a:ext cx="7298000" cy="5710682"/>
          </a:xfrm>
          <a:prstGeom prst="rect">
            <a:avLst/>
          </a:prstGeom>
        </p:spPr>
      </p:pic>
      <p:sp>
        <p:nvSpPr>
          <p:cNvPr id="11" name="Rectangle 10" descr="Screenshot of the Problem Resolution System Office webpage">
            <a:extLst>
              <a:ext uri="{FF2B5EF4-FFF2-40B4-BE49-F238E27FC236}">
                <a16:creationId xmlns:a16="http://schemas.microsoft.com/office/drawing/2014/main" id="{8930CF55-97ED-866B-9610-B69A3408E501}"/>
              </a:ext>
            </a:extLst>
          </p:cNvPr>
          <p:cNvSpPr/>
          <p:nvPr/>
        </p:nvSpPr>
        <p:spPr>
          <a:xfrm>
            <a:off x="7864579" y="5764561"/>
            <a:ext cx="3895344" cy="208851"/>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52D0CE3A-0BA3-156E-EF78-F5FA1DB48677}"/>
              </a:ext>
            </a:extLst>
          </p:cNvPr>
          <p:cNvSpPr>
            <a:spLocks noGrp="1"/>
          </p:cNvSpPr>
          <p:nvPr>
            <p:ph type="sldNum" sz="quarter" idx="12"/>
          </p:nvPr>
        </p:nvSpPr>
        <p:spPr/>
        <p:txBody>
          <a:bodyPr>
            <a:normAutofit fontScale="85000" lnSpcReduction="20000"/>
          </a:bodyPr>
          <a:lstStyle/>
          <a:p>
            <a:pPr>
              <a:spcAft>
                <a:spcPts val="600"/>
              </a:spcAft>
            </a:pPr>
            <a:fld id="{68A8D22E-6BC5-9E47-900C-2BB94685D9F5}" type="slidenum">
              <a:rPr lang="en-US">
                <a:solidFill>
                  <a:schemeClr val="tx1">
                    <a:lumMod val="50000"/>
                    <a:lumOff val="50000"/>
                  </a:schemeClr>
                </a:solidFill>
              </a:rPr>
              <a:pPr>
                <a:spcAft>
                  <a:spcPts val="600"/>
                </a:spcAft>
              </a:pPr>
              <a:t>15</a:t>
            </a:fld>
            <a:endParaRPr lang="en-US">
              <a:solidFill>
                <a:schemeClr val="tx1">
                  <a:lumMod val="50000"/>
                  <a:lumOff val="50000"/>
                </a:schemeClr>
              </a:solidFill>
            </a:endParaRPr>
          </a:p>
        </p:txBody>
      </p:sp>
    </p:spTree>
    <p:extLst>
      <p:ext uri="{BB962C8B-B14F-4D97-AF65-F5344CB8AC3E}">
        <p14:creationId xmlns:p14="http://schemas.microsoft.com/office/powerpoint/2010/main" val="3058458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CA808-6668-F379-DEDF-41C4FF80F05C}"/>
              </a:ext>
            </a:extLst>
          </p:cNvPr>
          <p:cNvSpPr>
            <a:spLocks noGrp="1"/>
          </p:cNvSpPr>
          <p:nvPr>
            <p:ph type="title"/>
          </p:nvPr>
        </p:nvSpPr>
        <p:spPr/>
        <p:txBody>
          <a:bodyPr/>
          <a:lstStyle/>
          <a:p>
            <a:r>
              <a:rPr lang="en-US">
                <a:latin typeface="Arial"/>
                <a:cs typeface="Arial"/>
              </a:rPr>
              <a:t>Please share with your SEPAC! </a:t>
            </a:r>
            <a:endParaRPr lang="en-US"/>
          </a:p>
        </p:txBody>
      </p:sp>
      <p:pic>
        <p:nvPicPr>
          <p:cNvPr id="6" name="Content Placeholder 5" descr="Image of a flyer for an upcoming webinar presented by the Problem Resolution System Office on February 10, 2026">
            <a:extLst>
              <a:ext uri="{FF2B5EF4-FFF2-40B4-BE49-F238E27FC236}">
                <a16:creationId xmlns:a16="http://schemas.microsoft.com/office/drawing/2014/main" id="{20C2DC13-2A57-8323-AD06-E8BF23C41C64}"/>
              </a:ext>
            </a:extLst>
          </p:cNvPr>
          <p:cNvPicPr>
            <a:picLocks noGrp="1" noChangeAspect="1"/>
          </p:cNvPicPr>
          <p:nvPr>
            <p:ph idx="1"/>
          </p:nvPr>
        </p:nvPicPr>
        <p:blipFill>
          <a:blip r:embed="rId2"/>
          <a:stretch>
            <a:fillRect/>
          </a:stretch>
        </p:blipFill>
        <p:spPr>
          <a:xfrm>
            <a:off x="5946093" y="250556"/>
            <a:ext cx="4695764" cy="6342815"/>
          </a:xfrm>
          <a:prstGeom prst="rect">
            <a:avLst/>
          </a:prstGeom>
        </p:spPr>
      </p:pic>
      <p:sp>
        <p:nvSpPr>
          <p:cNvPr id="5" name="Slide Number Placeholder 4">
            <a:extLst>
              <a:ext uri="{FF2B5EF4-FFF2-40B4-BE49-F238E27FC236}">
                <a16:creationId xmlns:a16="http://schemas.microsoft.com/office/drawing/2014/main" id="{0711838A-CF52-16BD-7F99-DC6CD6590CB0}"/>
              </a:ext>
            </a:extLst>
          </p:cNvPr>
          <p:cNvSpPr>
            <a:spLocks noGrp="1"/>
          </p:cNvSpPr>
          <p:nvPr>
            <p:ph type="sldNum" sz="quarter" idx="12"/>
          </p:nvPr>
        </p:nvSpPr>
        <p:spPr/>
        <p:txBody>
          <a:bodyPr/>
          <a:lstStyle/>
          <a:p>
            <a:fld id="{68A8D22E-6BC5-9E47-900C-2BB94685D9F5}" type="slidenum">
              <a:rPr lang="en-US" smtClean="0"/>
              <a:t>16</a:t>
            </a:fld>
            <a:endParaRPr lang="en-US"/>
          </a:p>
        </p:txBody>
      </p:sp>
    </p:spTree>
    <p:extLst>
      <p:ext uri="{BB962C8B-B14F-4D97-AF65-F5344CB8AC3E}">
        <p14:creationId xmlns:p14="http://schemas.microsoft.com/office/powerpoint/2010/main" val="4058016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3A8B6-323F-A099-E3C1-E0431232280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AE54D2C-6E36-DAFF-7C49-FF50BE6F82C2}"/>
              </a:ext>
            </a:extLst>
          </p:cNvPr>
          <p:cNvSpPr>
            <a:spLocks noGrp="1"/>
          </p:cNvSpPr>
          <p:nvPr>
            <p:ph type="title"/>
          </p:nvPr>
        </p:nvSpPr>
        <p:spPr>
          <a:xfrm>
            <a:off x="185879" y="2997316"/>
            <a:ext cx="12501663" cy="861002"/>
          </a:xfrm>
        </p:spPr>
        <p:txBody>
          <a:bodyPr>
            <a:normAutofit/>
          </a:bodyPr>
          <a:lstStyle/>
          <a:p>
            <a:r>
              <a:rPr lang="en-US" sz="3600">
                <a:latin typeface="Arial"/>
                <a:cs typeface="Arial"/>
              </a:rPr>
              <a:t>Professional Development and Technical Assistance</a:t>
            </a:r>
            <a:r>
              <a:rPr lang="en-US" sz="3600" b="0">
                <a:latin typeface="Arial"/>
                <a:cs typeface="Arial"/>
              </a:rPr>
              <a:t> </a:t>
            </a:r>
            <a:endParaRPr lang="en-US" sz="3600"/>
          </a:p>
        </p:txBody>
      </p:sp>
      <p:sp>
        <p:nvSpPr>
          <p:cNvPr id="2" name="Slide Number Placeholder 1">
            <a:extLst>
              <a:ext uri="{FF2B5EF4-FFF2-40B4-BE49-F238E27FC236}">
                <a16:creationId xmlns:a16="http://schemas.microsoft.com/office/drawing/2014/main" id="{789E409F-EF1F-BB02-FE5B-2170AC45F4FF}"/>
              </a:ext>
            </a:extLst>
          </p:cNvPr>
          <p:cNvSpPr>
            <a:spLocks noGrp="1"/>
          </p:cNvSpPr>
          <p:nvPr>
            <p:ph type="sldNum" sz="quarter" idx="12"/>
          </p:nvPr>
        </p:nvSpPr>
        <p:spPr/>
        <p:txBody>
          <a:bodyPr/>
          <a:lstStyle/>
          <a:p>
            <a:fld id="{68A8D22E-6BC5-9E47-900C-2BB94685D9F5}" type="slidenum">
              <a:rPr lang="en-US" smtClean="0"/>
              <a:pPr/>
              <a:t>17</a:t>
            </a:fld>
            <a:endParaRPr lang="en-US"/>
          </a:p>
        </p:txBody>
      </p:sp>
    </p:spTree>
    <p:extLst>
      <p:ext uri="{BB962C8B-B14F-4D97-AF65-F5344CB8AC3E}">
        <p14:creationId xmlns:p14="http://schemas.microsoft.com/office/powerpoint/2010/main" val="271308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D087F1-2887-D81C-6FC9-EEC35A9D97A2}"/>
              </a:ext>
            </a:extLst>
          </p:cNvPr>
          <p:cNvSpPr>
            <a:spLocks noGrp="1"/>
          </p:cNvSpPr>
          <p:nvPr>
            <p:ph type="title"/>
          </p:nvPr>
        </p:nvSpPr>
        <p:spPr/>
        <p:txBody>
          <a:bodyPr>
            <a:noAutofit/>
          </a:bodyPr>
          <a:lstStyle/>
          <a:p>
            <a:r>
              <a:rPr lang="en-US" sz="4000" b="1">
                <a:latin typeface="Arial"/>
                <a:cs typeface="Segoe UI Semibold"/>
              </a:rPr>
              <a:t>Special Education PD Offers for 2025-2026 School </a:t>
            </a:r>
            <a:r>
              <a:rPr lang="en-US" sz="4000">
                <a:latin typeface="Arial"/>
                <a:cs typeface="Segoe UI Semibold"/>
              </a:rPr>
              <a:t>Year- Coming Soon </a:t>
            </a:r>
            <a:endParaRPr lang="en-US" sz="4000"/>
          </a:p>
        </p:txBody>
      </p:sp>
      <p:sp>
        <p:nvSpPr>
          <p:cNvPr id="2" name="Content Placeholder 1">
            <a:extLst>
              <a:ext uri="{FF2B5EF4-FFF2-40B4-BE49-F238E27FC236}">
                <a16:creationId xmlns:a16="http://schemas.microsoft.com/office/drawing/2014/main" id="{9A79E4AF-123C-B49D-3E09-119D13B66A6A}"/>
              </a:ext>
            </a:extLst>
          </p:cNvPr>
          <p:cNvSpPr>
            <a:spLocks noGrp="1"/>
          </p:cNvSpPr>
          <p:nvPr>
            <p:ph idx="1"/>
          </p:nvPr>
        </p:nvSpPr>
        <p:spPr>
          <a:xfrm>
            <a:off x="151714" y="1816634"/>
            <a:ext cx="11890665" cy="4414692"/>
          </a:xfrm>
        </p:spPr>
        <p:txBody>
          <a:bodyPr vert="horz" lIns="91440" tIns="45720" rIns="91440" bIns="45720" rtlCol="0" anchor="t">
            <a:normAutofit/>
          </a:bodyPr>
          <a:lstStyle/>
          <a:p>
            <a:r>
              <a:rPr lang="en-US">
                <a:latin typeface="Arial"/>
                <a:cs typeface="Arial"/>
              </a:rPr>
              <a:t>Leadership Institutes are developing schedules and are beginning the registration process</a:t>
            </a:r>
          </a:p>
          <a:p>
            <a:pPr lvl="1"/>
            <a:r>
              <a:rPr lang="en-US">
                <a:latin typeface="Arial"/>
                <a:cs typeface="Arial"/>
              </a:rPr>
              <a:t>IEP Team Leader Institute: </a:t>
            </a:r>
            <a:r>
              <a:rPr lang="en-US">
                <a:latin typeface="Arial"/>
                <a:cs typeface="Arial"/>
                <a:hlinkClick r:id="rId3"/>
              </a:rPr>
              <a:t>Registration</a:t>
            </a:r>
            <a:endParaRPr lang="en-US"/>
          </a:p>
          <a:p>
            <a:pPr lvl="1"/>
            <a:r>
              <a:rPr lang="en-US">
                <a:latin typeface="Arial"/>
                <a:cs typeface="Arial"/>
              </a:rPr>
              <a:t>Special Education Directors Institute:</a:t>
            </a:r>
            <a:r>
              <a:rPr lang="en-US">
                <a:latin typeface="Arial"/>
                <a:cs typeface="Arial"/>
                <a:hlinkClick r:id="rId4"/>
              </a:rPr>
              <a:t>Registration</a:t>
            </a:r>
            <a:endParaRPr lang="en-US" sz="1200" u="sng">
              <a:solidFill>
                <a:srgbClr val="467886"/>
              </a:solidFill>
              <a:highlight>
                <a:srgbClr val="FFFFFF"/>
              </a:highlight>
              <a:latin typeface="Aptos"/>
            </a:endParaRPr>
          </a:p>
          <a:p>
            <a:pPr lvl="1"/>
            <a:r>
              <a:rPr lang="en-US">
                <a:latin typeface="Arial"/>
                <a:cs typeface="Arial"/>
              </a:rPr>
              <a:t>Inclusive Leadership Academy for General and Special Education Administrators: </a:t>
            </a:r>
            <a:r>
              <a:rPr lang="en-US">
                <a:latin typeface="Arial"/>
                <a:cs typeface="Arial"/>
                <a:hlinkClick r:id="rId5"/>
              </a:rPr>
              <a:t>Registration</a:t>
            </a:r>
            <a:endParaRPr lang="en-US"/>
          </a:p>
          <a:p>
            <a:pPr lvl="1"/>
            <a:r>
              <a:rPr lang="en-US">
                <a:latin typeface="Arial"/>
                <a:cs typeface="Arial"/>
              </a:rPr>
              <a:t>Early Childhood Institute: Registration coming soon</a:t>
            </a:r>
          </a:p>
          <a:p>
            <a:pPr lvl="1"/>
            <a:endParaRPr lang="en-US">
              <a:latin typeface="Arial"/>
              <a:cs typeface="Arial"/>
            </a:endParaRPr>
          </a:p>
          <a:p>
            <a:r>
              <a:rPr lang="en-US">
                <a:latin typeface="Arial"/>
                <a:cs typeface="Arial"/>
              </a:rPr>
              <a:t>All special education leaders should look for emails and notifications regarding registration</a:t>
            </a:r>
          </a:p>
          <a:p>
            <a:pPr marL="457200" lvl="1" indent="0" algn="ctr">
              <a:buNone/>
            </a:pPr>
            <a:endParaRPr lang="en-US">
              <a:latin typeface="Arial"/>
              <a:cs typeface="Arial"/>
            </a:endParaRPr>
          </a:p>
          <a:p>
            <a:pPr marL="457200" lvl="1" indent="0">
              <a:buNone/>
            </a:pPr>
            <a:endParaRPr lang="en-US">
              <a:latin typeface="Arial"/>
              <a:cs typeface="Arial"/>
            </a:endParaRPr>
          </a:p>
        </p:txBody>
      </p:sp>
    </p:spTree>
    <p:extLst>
      <p:ext uri="{BB962C8B-B14F-4D97-AF65-F5344CB8AC3E}">
        <p14:creationId xmlns:p14="http://schemas.microsoft.com/office/powerpoint/2010/main" val="1164967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79" y="308699"/>
            <a:ext cx="11944350" cy="861002"/>
          </a:xfrm>
        </p:spPr>
        <p:txBody>
          <a:bodyPr vert="horz" lIns="91440" tIns="45720" rIns="91440" bIns="45720" rtlCol="0" anchor="ctr">
            <a:noAutofit/>
          </a:bodyPr>
          <a:lstStyle/>
          <a:p>
            <a:r>
              <a:rPr lang="en-US" sz="3200">
                <a:solidFill>
                  <a:schemeClr val="bg1"/>
                </a:solidFill>
                <a:latin typeface="Arial"/>
                <a:cs typeface="Arial"/>
              </a:rPr>
              <a:t>Federation for Children with Special Needs</a:t>
            </a:r>
            <a:r>
              <a:rPr lang="en-US" sz="3200">
                <a:latin typeface="Arial"/>
                <a:cs typeface="Arial"/>
              </a:rPr>
              <a:t> Professional Development </a:t>
            </a:r>
          </a:p>
        </p:txBody>
      </p:sp>
      <p:sp>
        <p:nvSpPr>
          <p:cNvPr id="3" name="Content Placeholder 2"/>
          <p:cNvSpPr>
            <a:spLocks noGrp="1"/>
          </p:cNvSpPr>
          <p:nvPr>
            <p:ph idx="1"/>
          </p:nvPr>
        </p:nvSpPr>
        <p:spPr>
          <a:xfrm>
            <a:off x="173179" y="1848831"/>
            <a:ext cx="11944326" cy="4157115"/>
          </a:xfrm>
        </p:spPr>
        <p:txBody>
          <a:bodyPr vert="horz" lIns="91440" tIns="45720" rIns="91440" bIns="45720" rtlCol="0" anchor="t">
            <a:noAutofit/>
          </a:bodyPr>
          <a:lstStyle/>
          <a:p>
            <a:r>
              <a:rPr lang="en-US">
                <a:latin typeface="Arial"/>
                <a:cs typeface="Arial"/>
              </a:rPr>
              <a:t>Federation for Children with Special Needs (FCSN) offers PD opportunities, including IEP trainings throughout the year.  </a:t>
            </a:r>
          </a:p>
          <a:p>
            <a:endParaRPr lang="en-US">
              <a:latin typeface="Arial"/>
              <a:cs typeface="Arial"/>
            </a:endParaRPr>
          </a:p>
          <a:p>
            <a:r>
              <a:rPr lang="en-US">
                <a:latin typeface="Arial"/>
                <a:cs typeface="Arial"/>
              </a:rPr>
              <a:t>FCSN has an event calendar </a:t>
            </a:r>
            <a:r>
              <a:rPr lang="en-US">
                <a:latin typeface="Arial"/>
                <a:cs typeface="Arial"/>
                <a:hlinkClick r:id="rId3"/>
              </a:rPr>
              <a:t>here</a:t>
            </a:r>
            <a:r>
              <a:rPr lang="en-US">
                <a:latin typeface="Arial"/>
                <a:cs typeface="Arial"/>
              </a:rPr>
              <a:t> </a:t>
            </a:r>
            <a:endParaRPr lang="en-US"/>
          </a:p>
          <a:p>
            <a:endParaRPr lang="en-US">
              <a:latin typeface="Arial"/>
              <a:cs typeface="Arial"/>
            </a:endParaRPr>
          </a:p>
          <a:p>
            <a:r>
              <a:rPr lang="en-US">
                <a:latin typeface="Arial"/>
                <a:cs typeface="Arial"/>
              </a:rPr>
              <a:t>You will find PD information at </a:t>
            </a:r>
            <a:r>
              <a:rPr lang="en-US" u="sng">
                <a:latin typeface="Arial"/>
                <a:cs typeface="Arial"/>
                <a:hlinkClick r:id="rId3" tooltip="https://fcsn.org/trainings/"/>
              </a:rPr>
              <a:t>https://fcsn.org/trainings/</a:t>
            </a:r>
            <a:endParaRPr lang="en-US" u="sng">
              <a:latin typeface="Arial"/>
              <a:cs typeface="Arial"/>
            </a:endParaRPr>
          </a:p>
          <a:p>
            <a:endParaRPr lang="en-US" sz="1800"/>
          </a:p>
          <a:p>
            <a:pPr marL="457200" indent="-457200">
              <a:buFont typeface="Arial"/>
              <a:buChar char="•"/>
              <a:tabLst>
                <a:tab pos="2286000" algn="l"/>
              </a:tabLst>
            </a:pPr>
            <a:endParaRPr lang="en-US">
              <a:latin typeface="Segoe UI"/>
              <a:cs typeface="Segoe UI"/>
            </a:endParaRP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294967295"/>
          </p:nvPr>
        </p:nvSpPr>
        <p:spPr>
          <a:xfrm>
            <a:off x="0" y="0"/>
            <a:ext cx="0" cy="0"/>
          </a:xfrm>
        </p:spPr>
        <p:txBody>
          <a:bodyPr/>
          <a:lstStyle/>
          <a:p>
            <a:fld id="{FF27229C-EC7B-4063-A33B-28A5E87E32ED}" type="slidenum">
              <a:rPr lang="zh-CN" altLang="en-US" smtClean="0"/>
              <a:pPr/>
              <a:t>19</a:t>
            </a:fld>
            <a:endParaRPr lang="zh-CN" altLang="en-US"/>
          </a:p>
        </p:txBody>
      </p:sp>
    </p:spTree>
    <p:extLst>
      <p:ext uri="{BB962C8B-B14F-4D97-AF65-F5344CB8AC3E}">
        <p14:creationId xmlns:p14="http://schemas.microsoft.com/office/powerpoint/2010/main" val="3008284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2C05A-BB5E-FD97-6FFF-868FAFEE7047}"/>
              </a:ext>
            </a:extLst>
          </p:cNvPr>
          <p:cNvSpPr>
            <a:spLocks noGrp="1"/>
          </p:cNvSpPr>
          <p:nvPr>
            <p:ph type="title"/>
          </p:nvPr>
        </p:nvSpPr>
        <p:spPr/>
        <p:txBody>
          <a:bodyPr/>
          <a:lstStyle/>
          <a:p>
            <a:r>
              <a:rPr lang="en-US">
                <a:latin typeface="Arial"/>
                <a:cs typeface="Arial"/>
              </a:rPr>
              <a:t>Agenda</a:t>
            </a:r>
          </a:p>
        </p:txBody>
      </p:sp>
      <p:sp>
        <p:nvSpPr>
          <p:cNvPr id="3" name="Content Placeholder 2">
            <a:extLst>
              <a:ext uri="{FF2B5EF4-FFF2-40B4-BE49-F238E27FC236}">
                <a16:creationId xmlns:a16="http://schemas.microsoft.com/office/drawing/2014/main" id="{E420044D-E518-28A7-E711-CBD82A7DC94B}"/>
              </a:ext>
            </a:extLst>
          </p:cNvPr>
          <p:cNvSpPr>
            <a:spLocks noGrp="1"/>
          </p:cNvSpPr>
          <p:nvPr>
            <p:ph idx="1"/>
          </p:nvPr>
        </p:nvSpPr>
        <p:spPr/>
        <p:txBody>
          <a:bodyPr vert="horz" lIns="91440" tIns="45720" rIns="91440" bIns="45720" rtlCol="0" anchor="t">
            <a:normAutofit/>
          </a:bodyPr>
          <a:lstStyle/>
          <a:p>
            <a:pPr marL="457200" indent="-457200"/>
            <a:r>
              <a:rPr lang="en-US">
                <a:latin typeface="Arial"/>
                <a:cs typeface="Arial"/>
              </a:rPr>
              <a:t>Key Special Education Topics and Policy Updates</a:t>
            </a:r>
            <a:endParaRPr lang="en-US"/>
          </a:p>
          <a:p>
            <a:pPr lvl="1"/>
            <a:r>
              <a:rPr lang="en-US">
                <a:latin typeface="Arial"/>
                <a:cs typeface="Arial"/>
              </a:rPr>
              <a:t>OSEP and DMS</a:t>
            </a:r>
          </a:p>
          <a:p>
            <a:pPr lvl="1"/>
            <a:r>
              <a:rPr lang="en-US">
                <a:latin typeface="Arial"/>
                <a:cs typeface="Arial"/>
              </a:rPr>
              <a:t>LEA Guidance Updates to Criteria for 25-26</a:t>
            </a:r>
          </a:p>
          <a:p>
            <a:pPr lvl="1"/>
            <a:r>
              <a:rPr lang="en-US">
                <a:latin typeface="Arial"/>
                <a:cs typeface="Arial"/>
              </a:rPr>
              <a:t>Release of Restraint Data</a:t>
            </a:r>
          </a:p>
          <a:p>
            <a:pPr lvl="1"/>
            <a:r>
              <a:rPr lang="en-US">
                <a:latin typeface="Arial"/>
                <a:cs typeface="Arial"/>
              </a:rPr>
              <a:t>Guidance on Reducing and Eliminating the Use of Time Out</a:t>
            </a:r>
          </a:p>
          <a:p>
            <a:pPr lvl="1"/>
            <a:r>
              <a:rPr lang="en-US">
                <a:latin typeface="Arial"/>
                <a:cs typeface="Arial"/>
              </a:rPr>
              <a:t>Early Literacy Screening Survey</a:t>
            </a:r>
          </a:p>
          <a:p>
            <a:r>
              <a:rPr lang="en-US">
                <a:latin typeface="Arial"/>
                <a:cs typeface="Arial"/>
              </a:rPr>
              <a:t>Professional Development and Technical Assistance</a:t>
            </a:r>
          </a:p>
          <a:p>
            <a:r>
              <a:rPr lang="en-US">
                <a:latin typeface="Arial"/>
                <a:cs typeface="Arial"/>
              </a:rPr>
              <a:t>IDEA Fiscal</a:t>
            </a:r>
          </a:p>
          <a:p>
            <a:r>
              <a:rPr lang="en-US">
                <a:latin typeface="Arial"/>
                <a:cs typeface="Arial"/>
              </a:rPr>
              <a:t>IDEA Data</a:t>
            </a:r>
          </a:p>
          <a:p>
            <a:pPr lvl="1"/>
            <a:endParaRPr lang="en-US">
              <a:latin typeface="Arial"/>
              <a:cs typeface="Arial"/>
            </a:endParaRPr>
          </a:p>
          <a:p>
            <a:endParaRPr lang="en-US">
              <a:latin typeface="Arial"/>
              <a:cs typeface="Arial"/>
            </a:endParaRPr>
          </a:p>
        </p:txBody>
      </p:sp>
      <p:sp>
        <p:nvSpPr>
          <p:cNvPr id="4" name="Slide Number Placeholder 3">
            <a:extLst>
              <a:ext uri="{FF2B5EF4-FFF2-40B4-BE49-F238E27FC236}">
                <a16:creationId xmlns:a16="http://schemas.microsoft.com/office/drawing/2014/main" id="{022757E5-066E-93CC-7805-3BF5E3284120}"/>
              </a:ext>
            </a:extLst>
          </p:cNvPr>
          <p:cNvSpPr>
            <a:spLocks noGrp="1"/>
          </p:cNvSpPr>
          <p:nvPr>
            <p:ph type="sldNum" sz="quarter" idx="12"/>
          </p:nvPr>
        </p:nvSpPr>
        <p:spPr/>
        <p:txBody>
          <a:bodyPr/>
          <a:lstStyle/>
          <a:p>
            <a:fld id="{68A8D22E-6BC5-9E47-900C-2BB94685D9F5}" type="slidenum">
              <a:rPr lang="en-US" smtClean="0"/>
              <a:t>2</a:t>
            </a:fld>
            <a:endParaRPr lang="en-US"/>
          </a:p>
        </p:txBody>
      </p:sp>
    </p:spTree>
    <p:extLst>
      <p:ext uri="{BB962C8B-B14F-4D97-AF65-F5344CB8AC3E}">
        <p14:creationId xmlns:p14="http://schemas.microsoft.com/office/powerpoint/2010/main" val="21983290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652AA-30EE-351B-DDA9-8C749BE6EFD0}"/>
              </a:ext>
            </a:extLst>
          </p:cNvPr>
          <p:cNvSpPr>
            <a:spLocks noGrp="1"/>
          </p:cNvSpPr>
          <p:nvPr>
            <p:ph type="title"/>
          </p:nvPr>
        </p:nvSpPr>
        <p:spPr/>
        <p:txBody>
          <a:bodyPr/>
          <a:lstStyle/>
          <a:p>
            <a:r>
              <a:rPr lang="en-US" b="0"/>
              <a:t>2025 Early Childhood Convenings</a:t>
            </a:r>
            <a:endParaRPr lang="en-US"/>
          </a:p>
        </p:txBody>
      </p:sp>
      <p:graphicFrame>
        <p:nvGraphicFramePr>
          <p:cNvPr id="6" name="Google Shape;151;g3452b2d990e_0_0" descr="Chart of Yearly Schedule&#10;October 15 at 11:30-1pm&#10;January 22 at 10-11:30am&#10;March 24 at 1-2:30pm">
            <a:extLst>
              <a:ext uri="{FF2B5EF4-FFF2-40B4-BE49-F238E27FC236}">
                <a16:creationId xmlns:a16="http://schemas.microsoft.com/office/drawing/2014/main" id="{12E212EF-7E78-0481-1328-8FEB0A94C1F7}"/>
              </a:ext>
            </a:extLst>
          </p:cNvPr>
          <p:cNvGraphicFramePr/>
          <p:nvPr>
            <p:extLst>
              <p:ext uri="{D42A27DB-BD31-4B8C-83A1-F6EECF244321}">
                <p14:modId xmlns:p14="http://schemas.microsoft.com/office/powerpoint/2010/main" val="790189204"/>
              </p:ext>
            </p:extLst>
          </p:nvPr>
        </p:nvGraphicFramePr>
        <p:xfrm>
          <a:off x="2311400" y="2794000"/>
          <a:ext cx="7327775" cy="1432910"/>
        </p:xfrm>
        <a:graphic>
          <a:graphicData uri="http://schemas.openxmlformats.org/drawingml/2006/table">
            <a:tbl>
              <a:tblPr firstRow="1" bandRow="1">
                <a:noFill/>
              </a:tblPr>
              <a:tblGrid>
                <a:gridCol w="7327775">
                  <a:extLst>
                    <a:ext uri="{9D8B030D-6E8A-4147-A177-3AD203B41FA5}">
                      <a16:colId xmlns:a16="http://schemas.microsoft.com/office/drawing/2014/main" val="20000"/>
                    </a:ext>
                  </a:extLst>
                </a:gridCol>
              </a:tblGrid>
              <a:tr h="410825">
                <a:tc>
                  <a:txBody>
                    <a:bodyPr/>
                    <a:lstStyle/>
                    <a:p>
                      <a:pPr marL="0" lvl="0" indent="0" algn="ctr" rtl="0">
                        <a:spcBef>
                          <a:spcPts val="0"/>
                        </a:spcBef>
                        <a:spcAft>
                          <a:spcPts val="0"/>
                        </a:spcAft>
                        <a:buNone/>
                      </a:pPr>
                      <a:r>
                        <a:rPr lang="en-US" sz="2400" b="1">
                          <a:solidFill>
                            <a:srgbClr val="262626"/>
                          </a:solidFill>
                        </a:rPr>
                        <a:t>Yearly Schedule</a:t>
                      </a:r>
                      <a:endParaRPr sz="2400" b="1">
                        <a:solidFill>
                          <a:srgbClr val="262626"/>
                        </a:solidFill>
                      </a:endParaRPr>
                    </a:p>
                  </a:txBody>
                  <a:tcPr marL="73025" marR="73025" marT="27300" marB="27300">
                    <a:lnT cap="flat" cmpd="sng">
                      <a:solidFill>
                        <a:srgbClr val="000000"/>
                      </a:solidFill>
                      <a:prstDash val="solid"/>
                      <a:round/>
                      <a:headEnd type="none" w="sm" len="sm"/>
                      <a:tailEnd type="none" w="sm" len="sm"/>
                    </a:lnT>
                    <a:lnB w="6350" cap="flat" cmpd="sng">
                      <a:solidFill>
                        <a:srgbClr val="E0B624"/>
                      </a:solidFill>
                      <a:prstDash val="solid"/>
                      <a:round/>
                      <a:headEnd type="none" w="sm" len="sm"/>
                      <a:tailEnd type="none" w="sm" len="sm"/>
                    </a:lnB>
                    <a:solidFill>
                      <a:srgbClr val="F4CCCC"/>
                    </a:solidFill>
                  </a:tcPr>
                </a:tc>
                <a:extLst>
                  <a:ext uri="{0D108BD9-81ED-4DB2-BD59-A6C34878D82A}">
                    <a16:rowId xmlns:a16="http://schemas.microsoft.com/office/drawing/2014/main" val="10000"/>
                  </a:ext>
                </a:extLst>
              </a:tr>
              <a:tr h="454875">
                <a:tc>
                  <a:txBody>
                    <a:bodyPr/>
                    <a:lstStyle/>
                    <a:p>
                      <a:pPr marL="0" lvl="0" indent="0" algn="ctr" rtl="0">
                        <a:spcBef>
                          <a:spcPts val="0"/>
                        </a:spcBef>
                        <a:spcAft>
                          <a:spcPts val="0"/>
                        </a:spcAft>
                        <a:buNone/>
                      </a:pPr>
                      <a:r>
                        <a:rPr lang="en-US" sz="2400" b="1">
                          <a:solidFill>
                            <a:srgbClr val="262626"/>
                          </a:solidFill>
                        </a:rPr>
                        <a:t>Date &amp; Time</a:t>
                      </a:r>
                      <a:endParaRPr sz="2400" b="1">
                        <a:solidFill>
                          <a:srgbClr val="262626"/>
                        </a:solidFill>
                      </a:endParaRPr>
                    </a:p>
                  </a:txBody>
                  <a:tcPr marL="73025" marR="73025" marT="27300" marB="27300">
                    <a:lnT w="6350" cap="flat" cmpd="sng">
                      <a:solidFill>
                        <a:srgbClr val="E0B624"/>
                      </a:solidFill>
                      <a:prstDash val="solid"/>
                      <a:round/>
                      <a:headEnd type="none" w="sm" len="sm"/>
                      <a:tailEnd type="none" w="sm" len="sm"/>
                    </a:lnT>
                    <a:lnB w="6350" cap="flat" cmpd="sng">
                      <a:solidFill>
                        <a:srgbClr val="E0B624"/>
                      </a:solidFill>
                      <a:prstDash val="solid"/>
                      <a:round/>
                      <a:headEnd type="none" w="sm" len="sm"/>
                      <a:tailEnd type="none" w="sm" len="sm"/>
                    </a:lnB>
                    <a:solidFill>
                      <a:srgbClr val="FFF8E1"/>
                    </a:solidFill>
                  </a:tcPr>
                </a:tc>
                <a:extLst>
                  <a:ext uri="{0D108BD9-81ED-4DB2-BD59-A6C34878D82A}">
                    <a16:rowId xmlns:a16="http://schemas.microsoft.com/office/drawing/2014/main" val="10001"/>
                  </a:ext>
                </a:extLst>
              </a:tr>
              <a:tr h="557675">
                <a:tc>
                  <a:txBody>
                    <a:bodyPr/>
                    <a:lstStyle/>
                    <a:p>
                      <a:pPr marL="0" lvl="0" indent="0" algn="ctr" rtl="0">
                        <a:spcBef>
                          <a:spcPts val="0"/>
                        </a:spcBef>
                        <a:spcAft>
                          <a:spcPts val="0"/>
                        </a:spcAft>
                        <a:buNone/>
                      </a:pPr>
                      <a:r>
                        <a:rPr lang="en-US" sz="2400">
                          <a:solidFill>
                            <a:srgbClr val="262626"/>
                          </a:solidFill>
                        </a:rPr>
                        <a:t>March 25 at 1:00 - 2:30 PM</a:t>
                      </a:r>
                      <a:endParaRPr sz="2400">
                        <a:solidFill>
                          <a:srgbClr val="262626"/>
                        </a:solidFill>
                      </a:endParaRPr>
                    </a:p>
                  </a:txBody>
                  <a:tcPr marL="73025" marR="73025" marT="27300" marB="27300">
                    <a:lnT w="6350" cap="flat" cmpd="sng">
                      <a:solidFill>
                        <a:srgbClr val="E0B624"/>
                      </a:solidFill>
                      <a:prstDash val="solid"/>
                      <a:round/>
                      <a:headEnd type="none" w="sm" len="sm"/>
                      <a:tailEnd type="none" w="sm" len="sm"/>
                    </a:lnT>
                    <a:lnB w="6350" cap="flat" cmpd="sng">
                      <a:solidFill>
                        <a:srgbClr val="F8E18F"/>
                      </a:solidFill>
                      <a:prstDash val="solid"/>
                      <a:round/>
                      <a:headEnd type="none" w="sm" len="sm"/>
                      <a:tailEnd type="none" w="sm" len="sm"/>
                    </a:lnB>
                    <a:solidFill>
                      <a:srgbClr val="FFF8E1"/>
                    </a:solidFill>
                  </a:tcPr>
                </a:tc>
                <a:extLst>
                  <a:ext uri="{0D108BD9-81ED-4DB2-BD59-A6C34878D82A}">
                    <a16:rowId xmlns:a16="http://schemas.microsoft.com/office/drawing/2014/main" val="10004"/>
                  </a:ext>
                </a:extLst>
              </a:tr>
            </a:tbl>
          </a:graphicData>
        </a:graphic>
      </p:graphicFrame>
      <p:sp>
        <p:nvSpPr>
          <p:cNvPr id="4" name="Slide Number Placeholder 3">
            <a:extLst>
              <a:ext uri="{FF2B5EF4-FFF2-40B4-BE49-F238E27FC236}">
                <a16:creationId xmlns:a16="http://schemas.microsoft.com/office/drawing/2014/main" id="{F455A396-96AF-E6CC-4C5A-2C484D2F8735}"/>
              </a:ext>
            </a:extLst>
          </p:cNvPr>
          <p:cNvSpPr>
            <a:spLocks noGrp="1"/>
          </p:cNvSpPr>
          <p:nvPr>
            <p:ph type="sldNum" sz="quarter" idx="12"/>
          </p:nvPr>
        </p:nvSpPr>
        <p:spPr/>
        <p:txBody>
          <a:bodyPr/>
          <a:lstStyle/>
          <a:p>
            <a:fld id="{68A8D22E-6BC5-9E47-900C-2BB94685D9F5}" type="slidenum">
              <a:rPr lang="en-US" dirty="0" smtClean="0"/>
              <a:t>20</a:t>
            </a:fld>
            <a:endParaRPr lang="en-US"/>
          </a:p>
        </p:txBody>
      </p:sp>
    </p:spTree>
    <p:extLst>
      <p:ext uri="{BB962C8B-B14F-4D97-AF65-F5344CB8AC3E}">
        <p14:creationId xmlns:p14="http://schemas.microsoft.com/office/powerpoint/2010/main" val="4221908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349D2-A831-3FE5-A481-304A419C5303}"/>
              </a:ext>
            </a:extLst>
          </p:cNvPr>
          <p:cNvSpPr>
            <a:spLocks noGrp="1"/>
          </p:cNvSpPr>
          <p:nvPr>
            <p:ph type="title"/>
          </p:nvPr>
        </p:nvSpPr>
        <p:spPr/>
        <p:txBody>
          <a:bodyPr>
            <a:normAutofit fontScale="90000"/>
          </a:bodyPr>
          <a:lstStyle/>
          <a:p>
            <a:r>
              <a:rPr lang="en-US">
                <a:latin typeface="Arial"/>
                <a:cs typeface="Arial"/>
              </a:rPr>
              <a:t>IDEA Fiscal Virtual Community of Practice</a:t>
            </a:r>
            <a:endParaRPr lang="en-US"/>
          </a:p>
        </p:txBody>
      </p:sp>
      <p:sp>
        <p:nvSpPr>
          <p:cNvPr id="3" name="Content Placeholder 2">
            <a:extLst>
              <a:ext uri="{FF2B5EF4-FFF2-40B4-BE49-F238E27FC236}">
                <a16:creationId xmlns:a16="http://schemas.microsoft.com/office/drawing/2014/main" id="{AB025CE8-AC02-0373-2D01-D9B27DAD0FFE}"/>
              </a:ext>
            </a:extLst>
          </p:cNvPr>
          <p:cNvSpPr>
            <a:spLocks noGrp="1"/>
          </p:cNvSpPr>
          <p:nvPr>
            <p:ph idx="1"/>
          </p:nvPr>
        </p:nvSpPr>
        <p:spPr>
          <a:xfrm>
            <a:off x="173179" y="1591254"/>
            <a:ext cx="11804401" cy="4716616"/>
          </a:xfrm>
        </p:spPr>
        <p:txBody>
          <a:bodyPr vert="horz" lIns="91440" tIns="45720" rIns="91440" bIns="45720" rtlCol="0" anchor="t">
            <a:normAutofit/>
          </a:bodyPr>
          <a:lstStyle/>
          <a:p>
            <a:r>
              <a:rPr lang="en-US">
                <a:latin typeface="Arial"/>
                <a:cs typeface="Arial"/>
              </a:rPr>
              <a:t>Thursdays, 3:00 - 4:00 pm Zoom Webinar </a:t>
            </a:r>
            <a:endParaRPr lang="en-US"/>
          </a:p>
          <a:p>
            <a:pPr marL="0" indent="0">
              <a:buNone/>
            </a:pPr>
            <a:endParaRPr lang="en-US">
              <a:latin typeface="Arial"/>
              <a:cs typeface="Arial"/>
            </a:endParaRPr>
          </a:p>
          <a:p>
            <a:pPr lvl="1"/>
            <a:r>
              <a:rPr lang="en-US">
                <a:latin typeface="Arial"/>
                <a:cs typeface="Arial"/>
              </a:rPr>
              <a:t>March 5, 2026 – Maintenance of Effort, Exceptions and Adjustments</a:t>
            </a:r>
          </a:p>
          <a:p>
            <a:pPr lvl="1"/>
            <a:r>
              <a:rPr lang="en-US">
                <a:latin typeface="Arial"/>
                <a:cs typeface="Arial"/>
              </a:rPr>
              <a:t>May 7, 2026 – Proportionate Share for Equitable Services Carryover</a:t>
            </a:r>
          </a:p>
          <a:p>
            <a:pPr lvl="1"/>
            <a:r>
              <a:rPr lang="en-US">
                <a:latin typeface="Arial"/>
                <a:cs typeface="Arial"/>
              </a:rPr>
              <a:t>June 4, 2026 – FY27 Consolidated Application, Conditions of Assistance</a:t>
            </a:r>
          </a:p>
          <a:p>
            <a:pPr marL="457200" lvl="1" indent="0">
              <a:buNone/>
            </a:pPr>
            <a:endParaRPr lang="en-US">
              <a:latin typeface="Arial"/>
              <a:cs typeface="Arial"/>
            </a:endParaRPr>
          </a:p>
          <a:p>
            <a:pPr marL="457200" lvl="1" indent="0">
              <a:buNone/>
            </a:pPr>
            <a:r>
              <a:rPr lang="en-US">
                <a:latin typeface="Arial"/>
                <a:cs typeface="Arial"/>
              </a:rPr>
              <a:t>Register at:</a:t>
            </a:r>
            <a:endParaRPr lang="en-US"/>
          </a:p>
          <a:p>
            <a:pPr marL="457200" lvl="1" indent="0">
              <a:buNone/>
            </a:pPr>
            <a:r>
              <a:rPr lang="en-US">
                <a:latin typeface="Arial"/>
                <a:cs typeface="Arial"/>
                <a:hlinkClick r:id="rId2"/>
              </a:rPr>
              <a:t>https://us02web.zoom.us/webinar/register/WN_PU0FvUW0QJiD-WL-UMNIHA</a:t>
            </a:r>
            <a:endParaRPr lang="en-US"/>
          </a:p>
          <a:p>
            <a:pPr marL="457200" lvl="1" indent="0">
              <a:buNone/>
            </a:pPr>
            <a:endParaRPr lang="en-US"/>
          </a:p>
        </p:txBody>
      </p:sp>
      <p:sp>
        <p:nvSpPr>
          <p:cNvPr id="4" name="Slide Number Placeholder 3">
            <a:extLst>
              <a:ext uri="{FF2B5EF4-FFF2-40B4-BE49-F238E27FC236}">
                <a16:creationId xmlns:a16="http://schemas.microsoft.com/office/drawing/2014/main" id="{90F95011-93FD-6E13-B63C-6A5A989AC6B9}"/>
              </a:ext>
            </a:extLst>
          </p:cNvPr>
          <p:cNvSpPr>
            <a:spLocks noGrp="1"/>
          </p:cNvSpPr>
          <p:nvPr>
            <p:ph type="sldNum" sz="quarter" idx="12"/>
          </p:nvPr>
        </p:nvSpPr>
        <p:spPr/>
        <p:txBody>
          <a:bodyPr/>
          <a:lstStyle/>
          <a:p>
            <a:fld id="{68A8D22E-6BC5-9E47-900C-2BB94685D9F5}" type="slidenum">
              <a:rPr lang="en-US" dirty="0" smtClean="0"/>
              <a:t>21</a:t>
            </a:fld>
            <a:endParaRPr lang="en-US"/>
          </a:p>
        </p:txBody>
      </p:sp>
    </p:spTree>
    <p:extLst>
      <p:ext uri="{BB962C8B-B14F-4D97-AF65-F5344CB8AC3E}">
        <p14:creationId xmlns:p14="http://schemas.microsoft.com/office/powerpoint/2010/main" val="35497208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CCB73-9665-626D-0751-68708DDB27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6D034C-54DA-430C-6C62-9E64D480783E}"/>
              </a:ext>
            </a:extLst>
          </p:cNvPr>
          <p:cNvSpPr>
            <a:spLocks noGrp="1"/>
          </p:cNvSpPr>
          <p:nvPr>
            <p:ph type="ctrTitle"/>
          </p:nvPr>
        </p:nvSpPr>
        <p:spPr>
          <a:xfrm>
            <a:off x="342900" y="873824"/>
            <a:ext cx="11693588" cy="2560638"/>
          </a:xfrm>
        </p:spPr>
        <p:txBody>
          <a:bodyPr>
            <a:normAutofit/>
          </a:bodyPr>
          <a:lstStyle/>
          <a:p>
            <a:r>
              <a:rPr lang="en-US" sz="4400" b="1"/>
              <a:t>IDEA Fiscal</a:t>
            </a:r>
            <a:endParaRPr lang="en-US"/>
          </a:p>
        </p:txBody>
      </p:sp>
    </p:spTree>
    <p:extLst>
      <p:ext uri="{BB962C8B-B14F-4D97-AF65-F5344CB8AC3E}">
        <p14:creationId xmlns:p14="http://schemas.microsoft.com/office/powerpoint/2010/main" val="39595003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ED3F0-59BC-DB83-5F73-F80A3C7B9CE4}"/>
              </a:ext>
            </a:extLst>
          </p:cNvPr>
          <p:cNvSpPr>
            <a:spLocks noGrp="1"/>
          </p:cNvSpPr>
          <p:nvPr>
            <p:ph type="title"/>
          </p:nvPr>
        </p:nvSpPr>
        <p:spPr/>
        <p:txBody>
          <a:bodyPr>
            <a:normAutofit fontScale="90000"/>
          </a:bodyPr>
          <a:lstStyle/>
          <a:p>
            <a:r>
              <a:rPr lang="en-US">
                <a:latin typeface="Arial"/>
                <a:cs typeface="Arial"/>
              </a:rPr>
              <a:t>Child Count of Parentally-Placed Private and Home School Students</a:t>
            </a:r>
            <a:endParaRPr lang="en-US"/>
          </a:p>
        </p:txBody>
      </p:sp>
      <p:sp>
        <p:nvSpPr>
          <p:cNvPr id="3" name="Content Placeholder 2">
            <a:extLst>
              <a:ext uri="{FF2B5EF4-FFF2-40B4-BE49-F238E27FC236}">
                <a16:creationId xmlns:a16="http://schemas.microsoft.com/office/drawing/2014/main" id="{F6A3635B-C9A9-33B3-EF5E-F0A9CBD441AE}"/>
              </a:ext>
            </a:extLst>
          </p:cNvPr>
          <p:cNvSpPr>
            <a:spLocks noGrp="1"/>
          </p:cNvSpPr>
          <p:nvPr>
            <p:ph idx="1"/>
          </p:nvPr>
        </p:nvSpPr>
        <p:spPr>
          <a:xfrm>
            <a:off x="173179" y="1591254"/>
            <a:ext cx="11804401" cy="4767232"/>
          </a:xfrm>
        </p:spPr>
        <p:txBody>
          <a:bodyPr vert="horz" lIns="91440" tIns="45720" rIns="91440" bIns="45720" rtlCol="0" anchor="t">
            <a:normAutofit/>
          </a:bodyPr>
          <a:lstStyle/>
          <a:p>
            <a:r>
              <a:rPr lang="en-US">
                <a:latin typeface="Arial"/>
                <a:cs typeface="Arial"/>
              </a:rPr>
              <a:t>Conducted </a:t>
            </a:r>
            <a:r>
              <a:rPr lang="en-US" u="sng">
                <a:latin typeface="Arial"/>
                <a:cs typeface="Arial"/>
              </a:rPr>
              <a:t>as of October 1st</a:t>
            </a:r>
            <a:r>
              <a:rPr lang="en-US">
                <a:latin typeface="Arial"/>
                <a:cs typeface="Arial"/>
              </a:rPr>
              <a:t> each year</a:t>
            </a:r>
          </a:p>
          <a:p>
            <a:r>
              <a:rPr lang="en-US" b="1">
                <a:latin typeface="Arial"/>
                <a:cs typeface="Arial"/>
              </a:rPr>
              <a:t>IDEA Child Count and Record Keeping</a:t>
            </a:r>
            <a:r>
              <a:rPr lang="en-US">
                <a:latin typeface="Arial"/>
                <a:cs typeface="Arial"/>
              </a:rPr>
              <a:t> Application Supplement </a:t>
            </a:r>
            <a:r>
              <a:rPr lang="en-US">
                <a:solidFill>
                  <a:schemeClr val="tx1"/>
                </a:solidFill>
                <a:latin typeface="Arial"/>
                <a:cs typeface="Arial"/>
              </a:rPr>
              <a:t>NEW!</a:t>
            </a:r>
          </a:p>
          <a:p>
            <a:r>
              <a:rPr lang="en-US">
                <a:latin typeface="Arial"/>
                <a:cs typeface="Arial"/>
              </a:rPr>
              <a:t>LEA FC 240/262 Consolidated (Federal/ENT) </a:t>
            </a:r>
            <a:r>
              <a:rPr lang="en-US" err="1">
                <a:latin typeface="Arial"/>
                <a:cs typeface="Arial"/>
              </a:rPr>
              <a:t>Grantwriter</a:t>
            </a:r>
            <a:endParaRPr lang="en-US">
              <a:latin typeface="Arial"/>
              <a:cs typeface="Arial"/>
            </a:endParaRPr>
          </a:p>
          <a:p>
            <a:r>
              <a:rPr lang="en-US">
                <a:latin typeface="Arial"/>
                <a:cs typeface="Arial"/>
              </a:rPr>
              <a:t>October 1, 2025 Child Count and SY24-25 Equitable Services Record Keeping data submission </a:t>
            </a:r>
            <a:r>
              <a:rPr lang="en-US">
                <a:highlight>
                  <a:srgbClr val="FFFF00"/>
                </a:highlight>
                <a:latin typeface="Arial"/>
                <a:cs typeface="Arial"/>
              </a:rPr>
              <a:t>due </a:t>
            </a:r>
            <a:r>
              <a:rPr lang="en-US" u="sng">
                <a:highlight>
                  <a:srgbClr val="FFFF00"/>
                </a:highlight>
                <a:latin typeface="Arial"/>
                <a:cs typeface="Arial"/>
              </a:rPr>
              <a:t>January 30, 2026</a:t>
            </a:r>
            <a:r>
              <a:rPr lang="en-US">
                <a:highlight>
                  <a:srgbClr val="FFFF00"/>
                </a:highlight>
                <a:latin typeface="Arial"/>
                <a:cs typeface="Arial"/>
              </a:rPr>
              <a:t> </a:t>
            </a:r>
            <a:endParaRPr lang="en-US">
              <a:highlight>
                <a:srgbClr val="FFFF00"/>
              </a:highlight>
            </a:endParaRPr>
          </a:p>
          <a:p>
            <a:pPr lvl="1"/>
            <a:r>
              <a:rPr lang="en-US">
                <a:latin typeface="Arial"/>
                <a:cs typeface="Arial"/>
              </a:rPr>
              <a:t>Failure to submit the annual child count </a:t>
            </a:r>
            <a:r>
              <a:rPr lang="en-US" u="sng">
                <a:latin typeface="Arial"/>
                <a:cs typeface="Arial"/>
              </a:rPr>
              <a:t>by January 30, 2026</a:t>
            </a:r>
            <a:r>
              <a:rPr lang="en-US">
                <a:latin typeface="Arial"/>
                <a:cs typeface="Arial"/>
              </a:rPr>
              <a:t> will be considered in the LEA's Annual Special Education Determination and Annual IDEA Part B Fiscal Risk Assessment</a:t>
            </a:r>
          </a:p>
          <a:p>
            <a:r>
              <a:rPr lang="en-US">
                <a:latin typeface="Arial"/>
                <a:cs typeface="Arial"/>
              </a:rPr>
              <a:t>SY24-25 Record Keeping</a:t>
            </a:r>
            <a:endParaRPr lang="en-US"/>
          </a:p>
          <a:p>
            <a:pPr lvl="1"/>
            <a:r>
              <a:rPr lang="en-US">
                <a:latin typeface="Arial"/>
                <a:cs typeface="Arial"/>
              </a:rPr>
              <a:t>Number of private and home school students evaluated </a:t>
            </a:r>
            <a:r>
              <a:rPr lang="en-US" u="sng">
                <a:latin typeface="Arial"/>
                <a:cs typeface="Arial"/>
              </a:rPr>
              <a:t>by</a:t>
            </a:r>
            <a:r>
              <a:rPr lang="en-US">
                <a:latin typeface="Arial"/>
                <a:cs typeface="Arial"/>
              </a:rPr>
              <a:t> the district, found eligible </a:t>
            </a:r>
            <a:r>
              <a:rPr lang="en-US" u="sng">
                <a:latin typeface="Arial"/>
                <a:cs typeface="Arial"/>
              </a:rPr>
              <a:t>by</a:t>
            </a:r>
            <a:r>
              <a:rPr lang="en-US">
                <a:latin typeface="Arial"/>
                <a:cs typeface="Arial"/>
              </a:rPr>
              <a:t> the district, and who received equitable services </a:t>
            </a:r>
            <a:r>
              <a:rPr lang="en-US" u="sng">
                <a:latin typeface="Arial"/>
                <a:cs typeface="Arial"/>
              </a:rPr>
              <a:t>from</a:t>
            </a:r>
            <a:r>
              <a:rPr lang="en-US">
                <a:latin typeface="Arial"/>
                <a:cs typeface="Arial"/>
              </a:rPr>
              <a:t> the district</a:t>
            </a:r>
            <a:endParaRPr lang="en-US"/>
          </a:p>
          <a:p>
            <a:endParaRPr lang="en-US"/>
          </a:p>
        </p:txBody>
      </p:sp>
      <p:sp>
        <p:nvSpPr>
          <p:cNvPr id="4" name="Slide Number Placeholder 3">
            <a:extLst>
              <a:ext uri="{FF2B5EF4-FFF2-40B4-BE49-F238E27FC236}">
                <a16:creationId xmlns:a16="http://schemas.microsoft.com/office/drawing/2014/main" id="{761BCF1D-37B9-AD6A-E735-CE668A96D0E3}"/>
              </a:ext>
            </a:extLst>
          </p:cNvPr>
          <p:cNvSpPr>
            <a:spLocks noGrp="1"/>
          </p:cNvSpPr>
          <p:nvPr>
            <p:ph type="sldNum" sz="quarter" idx="12"/>
          </p:nvPr>
        </p:nvSpPr>
        <p:spPr/>
        <p:txBody>
          <a:bodyPr/>
          <a:lstStyle/>
          <a:p>
            <a:fld id="{68A8D22E-6BC5-9E47-900C-2BB94685D9F5}" type="slidenum">
              <a:rPr lang="en-US" smtClean="0"/>
              <a:t>23</a:t>
            </a:fld>
            <a:endParaRPr lang="en-US"/>
          </a:p>
        </p:txBody>
      </p:sp>
    </p:spTree>
    <p:extLst>
      <p:ext uri="{BB962C8B-B14F-4D97-AF65-F5344CB8AC3E}">
        <p14:creationId xmlns:p14="http://schemas.microsoft.com/office/powerpoint/2010/main" val="3786653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8577B-8B05-29ED-4B38-A06D3D3EAE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75C624-5789-5AB6-F8E8-DB42E961184C}"/>
              </a:ext>
            </a:extLst>
          </p:cNvPr>
          <p:cNvSpPr>
            <a:spLocks noGrp="1"/>
          </p:cNvSpPr>
          <p:nvPr>
            <p:ph type="title"/>
          </p:nvPr>
        </p:nvSpPr>
        <p:spPr/>
        <p:txBody>
          <a:bodyPr>
            <a:normAutofit fontScale="90000"/>
          </a:bodyPr>
          <a:lstStyle/>
          <a:p>
            <a:r>
              <a:rPr lang="en-US">
                <a:latin typeface="Arial"/>
                <a:cs typeface="Arial"/>
              </a:rPr>
              <a:t>Excess Cost Calculation &amp; Compliance Determination</a:t>
            </a:r>
            <a:endParaRPr lang="en-US"/>
          </a:p>
        </p:txBody>
      </p:sp>
      <p:sp>
        <p:nvSpPr>
          <p:cNvPr id="3" name="Content Placeholder 2">
            <a:extLst>
              <a:ext uri="{FF2B5EF4-FFF2-40B4-BE49-F238E27FC236}">
                <a16:creationId xmlns:a16="http://schemas.microsoft.com/office/drawing/2014/main" id="{EAE7F319-35CB-A88D-4E0C-BC1C10DF1C1F}"/>
              </a:ext>
            </a:extLst>
          </p:cNvPr>
          <p:cNvSpPr>
            <a:spLocks noGrp="1"/>
          </p:cNvSpPr>
          <p:nvPr>
            <p:ph idx="1"/>
          </p:nvPr>
        </p:nvSpPr>
        <p:spPr>
          <a:xfrm>
            <a:off x="173179" y="1591254"/>
            <a:ext cx="11804401" cy="4767232"/>
          </a:xfrm>
        </p:spPr>
        <p:txBody>
          <a:bodyPr vert="horz" lIns="91440" tIns="45720" rIns="91440" bIns="45720" rtlCol="0" anchor="t">
            <a:normAutofit/>
          </a:bodyPr>
          <a:lstStyle/>
          <a:p>
            <a:pPr marL="0" indent="0">
              <a:buNone/>
            </a:pPr>
            <a:r>
              <a:rPr lang="en-US" b="1">
                <a:latin typeface="Arial"/>
                <a:cs typeface="Arial"/>
              </a:rPr>
              <a:t>GEM$ Excess Cost Calculator </a:t>
            </a:r>
            <a:r>
              <a:rPr lang="en-US">
                <a:latin typeface="Arial"/>
                <a:cs typeface="Arial"/>
              </a:rPr>
              <a:t>Application Supplement </a:t>
            </a:r>
            <a:r>
              <a:rPr lang="en-US">
                <a:solidFill>
                  <a:schemeClr val="tx1"/>
                </a:solidFill>
                <a:latin typeface="Arial"/>
                <a:cs typeface="Arial"/>
              </a:rPr>
              <a:t>NEW!</a:t>
            </a:r>
          </a:p>
          <a:p>
            <a:r>
              <a:rPr lang="en-US">
                <a:latin typeface="Arial"/>
                <a:cs typeface="Arial"/>
              </a:rPr>
              <a:t>LEA IDEA Excess Cost Calculator Writer – </a:t>
            </a:r>
            <a:r>
              <a:rPr lang="en-US">
                <a:highlight>
                  <a:srgbClr val="FFFF00"/>
                </a:highlight>
                <a:latin typeface="Arial"/>
                <a:cs typeface="Arial"/>
              </a:rPr>
              <a:t>NEW GEM$ Role</a:t>
            </a:r>
          </a:p>
          <a:p>
            <a:r>
              <a:rPr lang="en-US">
                <a:latin typeface="Arial"/>
                <a:cs typeface="Arial"/>
              </a:rPr>
              <a:t>Requires LEA Fiscal Representative and Superintendent/Chief Executive Approval</a:t>
            </a:r>
          </a:p>
          <a:p>
            <a:r>
              <a:rPr lang="en-US">
                <a:latin typeface="Arial"/>
                <a:cs typeface="Arial"/>
              </a:rPr>
              <a:t>Excess Cost Calculation and Compliance Determination submission is due </a:t>
            </a:r>
            <a:r>
              <a:rPr lang="en-US" u="sng">
                <a:highlight>
                  <a:srgbClr val="FFFF00"/>
                </a:highlight>
                <a:latin typeface="Arial"/>
                <a:cs typeface="Arial"/>
              </a:rPr>
              <a:t>no later than Friday, January 30, 2026</a:t>
            </a:r>
            <a:r>
              <a:rPr lang="en-US">
                <a:highlight>
                  <a:srgbClr val="FFFF00"/>
                </a:highlight>
                <a:latin typeface="Arial"/>
                <a:cs typeface="Arial"/>
              </a:rPr>
              <a:t> </a:t>
            </a:r>
            <a:endParaRPr lang="en-US">
              <a:highlight>
                <a:srgbClr val="FFFF00"/>
              </a:highlight>
            </a:endParaRPr>
          </a:p>
          <a:p>
            <a:pPr lvl="1"/>
            <a:r>
              <a:rPr lang="en-US">
                <a:latin typeface="Arial"/>
                <a:cs typeface="Arial"/>
              </a:rPr>
              <a:t>Failure to complete the Excess Cost Calculator Application Supplement </a:t>
            </a:r>
            <a:r>
              <a:rPr lang="en-US" u="sng">
                <a:latin typeface="Arial"/>
                <a:cs typeface="Arial"/>
              </a:rPr>
              <a:t>by January 30, 2026,</a:t>
            </a:r>
            <a:r>
              <a:rPr lang="en-US">
                <a:latin typeface="Arial"/>
                <a:cs typeface="Arial"/>
              </a:rPr>
              <a:t> will be considered in the LEA's Annual Special Education Determination and Annual IDEA Part B Fiscal Risk Assessment </a:t>
            </a:r>
          </a:p>
          <a:p>
            <a:pPr lvl="1"/>
            <a:endParaRPr lang="en-US"/>
          </a:p>
          <a:p>
            <a:pPr lvl="1"/>
            <a:endParaRPr lang="en-US"/>
          </a:p>
        </p:txBody>
      </p:sp>
      <p:sp>
        <p:nvSpPr>
          <p:cNvPr id="4" name="Slide Number Placeholder 3">
            <a:extLst>
              <a:ext uri="{FF2B5EF4-FFF2-40B4-BE49-F238E27FC236}">
                <a16:creationId xmlns:a16="http://schemas.microsoft.com/office/drawing/2014/main" id="{74215908-61C7-4728-39E6-297257B3F954}"/>
              </a:ext>
            </a:extLst>
          </p:cNvPr>
          <p:cNvSpPr>
            <a:spLocks noGrp="1"/>
          </p:cNvSpPr>
          <p:nvPr>
            <p:ph type="sldNum" sz="quarter" idx="12"/>
          </p:nvPr>
        </p:nvSpPr>
        <p:spPr/>
        <p:txBody>
          <a:bodyPr/>
          <a:lstStyle/>
          <a:p>
            <a:fld id="{68A8D22E-6BC5-9E47-900C-2BB94685D9F5}" type="slidenum">
              <a:rPr lang="en-US" smtClean="0"/>
              <a:t>24</a:t>
            </a:fld>
            <a:endParaRPr lang="en-US"/>
          </a:p>
        </p:txBody>
      </p:sp>
    </p:spTree>
    <p:extLst>
      <p:ext uri="{BB962C8B-B14F-4D97-AF65-F5344CB8AC3E}">
        <p14:creationId xmlns:p14="http://schemas.microsoft.com/office/powerpoint/2010/main" val="21634398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CCB73-9665-626D-0751-68708DDB27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6D034C-54DA-430C-6C62-9E64D480783E}"/>
              </a:ext>
            </a:extLst>
          </p:cNvPr>
          <p:cNvSpPr>
            <a:spLocks noGrp="1"/>
          </p:cNvSpPr>
          <p:nvPr>
            <p:ph type="ctrTitle"/>
          </p:nvPr>
        </p:nvSpPr>
        <p:spPr>
          <a:xfrm>
            <a:off x="342900" y="873824"/>
            <a:ext cx="11693588" cy="2560638"/>
          </a:xfrm>
        </p:spPr>
        <p:txBody>
          <a:bodyPr>
            <a:normAutofit/>
          </a:bodyPr>
          <a:lstStyle/>
          <a:p>
            <a:r>
              <a:rPr lang="en-US" sz="4400" b="1">
                <a:latin typeface="Arial"/>
                <a:cs typeface="Arial"/>
              </a:rPr>
              <a:t>IDEA </a:t>
            </a:r>
            <a:r>
              <a:rPr lang="en-US" sz="4400">
                <a:latin typeface="Arial"/>
                <a:cs typeface="Arial"/>
              </a:rPr>
              <a:t>Data</a:t>
            </a:r>
            <a:endParaRPr lang="en-US"/>
          </a:p>
        </p:txBody>
      </p:sp>
    </p:spTree>
    <p:extLst>
      <p:ext uri="{BB962C8B-B14F-4D97-AF65-F5344CB8AC3E}">
        <p14:creationId xmlns:p14="http://schemas.microsoft.com/office/powerpoint/2010/main" val="6030206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DB311-3EAF-15ED-D032-2BE06875B662}"/>
              </a:ext>
            </a:extLst>
          </p:cNvPr>
          <p:cNvSpPr>
            <a:spLocks noGrp="1"/>
          </p:cNvSpPr>
          <p:nvPr>
            <p:ph type="title"/>
          </p:nvPr>
        </p:nvSpPr>
        <p:spPr/>
        <p:txBody>
          <a:bodyPr/>
          <a:lstStyle/>
          <a:p>
            <a:r>
              <a:rPr lang="en-US"/>
              <a:t>Special Education Data Survey</a:t>
            </a:r>
          </a:p>
        </p:txBody>
      </p:sp>
      <p:sp>
        <p:nvSpPr>
          <p:cNvPr id="3" name="Content Placeholder 2">
            <a:extLst>
              <a:ext uri="{FF2B5EF4-FFF2-40B4-BE49-F238E27FC236}">
                <a16:creationId xmlns:a16="http://schemas.microsoft.com/office/drawing/2014/main" id="{9AABCFAF-EB37-BF93-A095-721436FFBC5C}"/>
              </a:ext>
            </a:extLst>
          </p:cNvPr>
          <p:cNvSpPr>
            <a:spLocks noGrp="1"/>
          </p:cNvSpPr>
          <p:nvPr>
            <p:ph idx="1"/>
          </p:nvPr>
        </p:nvSpPr>
        <p:spPr/>
        <p:txBody>
          <a:bodyPr/>
          <a:lstStyle/>
          <a:p>
            <a:r>
              <a:rPr lang="en-US"/>
              <a:t>In early January, the Department sent a survey out to Special Education Directors regarding Special Education data</a:t>
            </a:r>
          </a:p>
          <a:p>
            <a:pPr lvl="1"/>
            <a:r>
              <a:rPr lang="en-US"/>
              <a:t>The Department received 131 Responses as of last week</a:t>
            </a:r>
          </a:p>
          <a:p>
            <a:r>
              <a:rPr lang="en-US"/>
              <a:t>Special Education Leaders Meetings over the next few months will feature special education data topics from the survey responses</a:t>
            </a:r>
          </a:p>
        </p:txBody>
      </p:sp>
    </p:spTree>
    <p:extLst>
      <p:ext uri="{BB962C8B-B14F-4D97-AF65-F5344CB8AC3E}">
        <p14:creationId xmlns:p14="http://schemas.microsoft.com/office/powerpoint/2010/main" val="41801027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161564-85F3-8BEB-CCDC-E8461FA9E8EF}"/>
              </a:ext>
            </a:extLst>
          </p:cNvPr>
          <p:cNvSpPr>
            <a:spLocks noGrp="1"/>
          </p:cNvSpPr>
          <p:nvPr>
            <p:ph type="title"/>
          </p:nvPr>
        </p:nvSpPr>
        <p:spPr/>
        <p:txBody>
          <a:bodyPr/>
          <a:lstStyle/>
          <a:p>
            <a:r>
              <a:rPr lang="en-US"/>
              <a:t>Question 1</a:t>
            </a:r>
          </a:p>
        </p:txBody>
      </p:sp>
      <p:sp>
        <p:nvSpPr>
          <p:cNvPr id="5" name="Content Placeholder 4">
            <a:extLst>
              <a:ext uri="{FF2B5EF4-FFF2-40B4-BE49-F238E27FC236}">
                <a16:creationId xmlns:a16="http://schemas.microsoft.com/office/drawing/2014/main" id="{D268C4F9-98E4-C3E1-A601-DE0AE40F1A65}"/>
              </a:ext>
            </a:extLst>
          </p:cNvPr>
          <p:cNvSpPr>
            <a:spLocks noGrp="1"/>
          </p:cNvSpPr>
          <p:nvPr>
            <p:ph idx="1"/>
          </p:nvPr>
        </p:nvSpPr>
        <p:spPr/>
        <p:txBody>
          <a:bodyPr/>
          <a:lstStyle/>
          <a:p>
            <a:r>
              <a:rPr lang="en-US"/>
              <a:t>Which State Performance Plan Indicators or data topics would be most help for your district to review or better understand?</a:t>
            </a:r>
          </a:p>
        </p:txBody>
      </p:sp>
      <p:pic>
        <p:nvPicPr>
          <p:cNvPr id="7" name="Picture 6" descr="Bar graph indicating survey responses for topic choices:&#10;Outcomes (Indicators 1, 2, 7, 14: 62)&#10;Equity in Special Education (Indicators 4A/B, 9, and 10): 44&#10;Educational Environments (Indicators 5 and 6): 30&#10;Compliance with Timelines (Indicators 11, 12, 13): 64&#10;Significant Disproportionality: 36&#10;Annual LEA determinations: 59&#10;Other: 4">
            <a:extLst>
              <a:ext uri="{FF2B5EF4-FFF2-40B4-BE49-F238E27FC236}">
                <a16:creationId xmlns:a16="http://schemas.microsoft.com/office/drawing/2014/main" id="{818C8B00-70AD-BB8D-51AA-409B97A1E731}"/>
              </a:ext>
            </a:extLst>
          </p:cNvPr>
          <p:cNvPicPr>
            <a:picLocks noChangeAspect="1"/>
          </p:cNvPicPr>
          <p:nvPr/>
        </p:nvPicPr>
        <p:blipFill>
          <a:blip r:embed="rId2"/>
          <a:stretch>
            <a:fillRect/>
          </a:stretch>
        </p:blipFill>
        <p:spPr>
          <a:xfrm>
            <a:off x="958389" y="2789950"/>
            <a:ext cx="10275222" cy="3215996"/>
          </a:xfrm>
          <a:prstGeom prst="rect">
            <a:avLst/>
          </a:prstGeom>
        </p:spPr>
      </p:pic>
    </p:spTree>
    <p:extLst>
      <p:ext uri="{BB962C8B-B14F-4D97-AF65-F5344CB8AC3E}">
        <p14:creationId xmlns:p14="http://schemas.microsoft.com/office/powerpoint/2010/main" val="1033304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A83C1-9F35-9EFD-AE1C-32039B5001CF}"/>
              </a:ext>
            </a:extLst>
          </p:cNvPr>
          <p:cNvSpPr>
            <a:spLocks noGrp="1"/>
          </p:cNvSpPr>
          <p:nvPr>
            <p:ph type="title"/>
          </p:nvPr>
        </p:nvSpPr>
        <p:spPr/>
        <p:txBody>
          <a:bodyPr/>
          <a:lstStyle/>
          <a:p>
            <a:r>
              <a:rPr lang="en-US"/>
              <a:t>Question 2</a:t>
            </a:r>
          </a:p>
        </p:txBody>
      </p:sp>
      <p:sp>
        <p:nvSpPr>
          <p:cNvPr id="3" name="Content Placeholder 2">
            <a:extLst>
              <a:ext uri="{FF2B5EF4-FFF2-40B4-BE49-F238E27FC236}">
                <a16:creationId xmlns:a16="http://schemas.microsoft.com/office/drawing/2014/main" id="{A05E4D52-4638-A348-5330-1BF0627FD54A}"/>
              </a:ext>
            </a:extLst>
          </p:cNvPr>
          <p:cNvSpPr>
            <a:spLocks noGrp="1"/>
          </p:cNvSpPr>
          <p:nvPr>
            <p:ph idx="1"/>
          </p:nvPr>
        </p:nvSpPr>
        <p:spPr/>
        <p:txBody>
          <a:bodyPr/>
          <a:lstStyle/>
          <a:p>
            <a:r>
              <a:rPr lang="en-US"/>
              <a:t>Which areas pertaining to special education data are most challenging for your district?</a:t>
            </a:r>
          </a:p>
        </p:txBody>
      </p:sp>
      <p:pic>
        <p:nvPicPr>
          <p:cNvPr id="5" name="Picture 4" descr="Bar graph indicating which areas pertaining to special education are most challenging:&#10;Collecting and reporting special education data via SIMS: 35&#10;Collecting and reporting special education data via CHAMP: 29&#10;Collecting and reportin special education data via ECOS or other surveys: 12&#10;Understanding how state/federal calculations are made: 55&#10;Interpreting trends across multiple years: 44&#10;Identifying root causes behind data results: 65&#10;Communicating data clearly to staff, families, or school committees: 46&#10;Other: 7&#10;">
            <a:extLst>
              <a:ext uri="{FF2B5EF4-FFF2-40B4-BE49-F238E27FC236}">
                <a16:creationId xmlns:a16="http://schemas.microsoft.com/office/drawing/2014/main" id="{19505E70-8250-08E9-9A9C-FC5321102215}"/>
              </a:ext>
            </a:extLst>
          </p:cNvPr>
          <p:cNvPicPr>
            <a:picLocks noChangeAspect="1"/>
          </p:cNvPicPr>
          <p:nvPr/>
        </p:nvPicPr>
        <p:blipFill>
          <a:blip r:embed="rId2"/>
          <a:stretch>
            <a:fillRect/>
          </a:stretch>
        </p:blipFill>
        <p:spPr>
          <a:xfrm>
            <a:off x="1171546" y="2458163"/>
            <a:ext cx="9848908" cy="3547783"/>
          </a:xfrm>
          <a:prstGeom prst="rect">
            <a:avLst/>
          </a:prstGeom>
        </p:spPr>
      </p:pic>
    </p:spTree>
    <p:extLst>
      <p:ext uri="{BB962C8B-B14F-4D97-AF65-F5344CB8AC3E}">
        <p14:creationId xmlns:p14="http://schemas.microsoft.com/office/powerpoint/2010/main" val="27034877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044FA-DCA7-A65D-5E8D-5CC8E82E80A5}"/>
              </a:ext>
            </a:extLst>
          </p:cNvPr>
          <p:cNvSpPr>
            <a:spLocks noGrp="1"/>
          </p:cNvSpPr>
          <p:nvPr>
            <p:ph type="title"/>
          </p:nvPr>
        </p:nvSpPr>
        <p:spPr/>
        <p:txBody>
          <a:bodyPr/>
          <a:lstStyle/>
          <a:p>
            <a:r>
              <a:rPr lang="en-US"/>
              <a:t>Question 3</a:t>
            </a:r>
          </a:p>
        </p:txBody>
      </p:sp>
      <p:sp>
        <p:nvSpPr>
          <p:cNvPr id="3" name="Content Placeholder 2">
            <a:extLst>
              <a:ext uri="{FF2B5EF4-FFF2-40B4-BE49-F238E27FC236}">
                <a16:creationId xmlns:a16="http://schemas.microsoft.com/office/drawing/2014/main" id="{30684AD5-A9F5-DAF8-4FF4-0EC734B12941}"/>
              </a:ext>
            </a:extLst>
          </p:cNvPr>
          <p:cNvSpPr>
            <a:spLocks noGrp="1"/>
          </p:cNvSpPr>
          <p:nvPr>
            <p:ph idx="1"/>
          </p:nvPr>
        </p:nvSpPr>
        <p:spPr/>
        <p:txBody>
          <a:bodyPr/>
          <a:lstStyle/>
          <a:p>
            <a:r>
              <a:rPr lang="en-US"/>
              <a:t>What type of support would you find most valuable during a monthly leaders meeting?</a:t>
            </a:r>
          </a:p>
        </p:txBody>
      </p:sp>
      <p:pic>
        <p:nvPicPr>
          <p:cNvPr id="5" name="Picture 4" descr="Pie chart indicating support that would be most valuable during monthly leaders meetings:&#10;Walk-through or state reported data and calculations: 67 (31%)&#10;Common data pitfalls and how to avoid them: 90 (41%)&#10;Q&amp;A on recent data submissions or reports: 57 (26%)&#10;Other: 3">
            <a:extLst>
              <a:ext uri="{FF2B5EF4-FFF2-40B4-BE49-F238E27FC236}">
                <a16:creationId xmlns:a16="http://schemas.microsoft.com/office/drawing/2014/main" id="{4AFEFF0D-3924-E03B-BD29-ABBED724E445}"/>
              </a:ext>
            </a:extLst>
          </p:cNvPr>
          <p:cNvPicPr>
            <a:picLocks noChangeAspect="1"/>
          </p:cNvPicPr>
          <p:nvPr/>
        </p:nvPicPr>
        <p:blipFill>
          <a:blip r:embed="rId2"/>
          <a:stretch>
            <a:fillRect/>
          </a:stretch>
        </p:blipFill>
        <p:spPr>
          <a:xfrm>
            <a:off x="775161" y="2582569"/>
            <a:ext cx="10641678" cy="2945872"/>
          </a:xfrm>
          <a:prstGeom prst="rect">
            <a:avLst/>
          </a:prstGeom>
        </p:spPr>
      </p:pic>
    </p:spTree>
    <p:extLst>
      <p:ext uri="{BB962C8B-B14F-4D97-AF65-F5344CB8AC3E}">
        <p14:creationId xmlns:p14="http://schemas.microsoft.com/office/powerpoint/2010/main" val="3351369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3EBF3-A651-2BE9-0D6B-856084E4BE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915A03-40EC-C0DB-59E4-0D7F170FF9B6}"/>
              </a:ext>
            </a:extLst>
          </p:cNvPr>
          <p:cNvSpPr>
            <a:spLocks noGrp="1"/>
          </p:cNvSpPr>
          <p:nvPr>
            <p:ph type="ctrTitle"/>
          </p:nvPr>
        </p:nvSpPr>
        <p:spPr>
          <a:xfrm>
            <a:off x="342900" y="873824"/>
            <a:ext cx="11693588" cy="2560638"/>
          </a:xfrm>
        </p:spPr>
        <p:txBody>
          <a:bodyPr>
            <a:normAutofit/>
          </a:bodyPr>
          <a:lstStyle/>
          <a:p>
            <a:r>
              <a:rPr lang="en-US" sz="4400">
                <a:latin typeface="Arial"/>
                <a:cs typeface="Arial"/>
              </a:rPr>
              <a:t>Special Education Updates and Key Special Education Topics</a:t>
            </a:r>
            <a:endParaRPr lang="en-US" sz="4400"/>
          </a:p>
        </p:txBody>
      </p:sp>
    </p:spTree>
    <p:extLst>
      <p:ext uri="{BB962C8B-B14F-4D97-AF65-F5344CB8AC3E}">
        <p14:creationId xmlns:p14="http://schemas.microsoft.com/office/powerpoint/2010/main" val="8486282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2AE25-39C6-B159-0666-E96C42293D99}"/>
              </a:ext>
            </a:extLst>
          </p:cNvPr>
          <p:cNvSpPr>
            <a:spLocks noGrp="1"/>
          </p:cNvSpPr>
          <p:nvPr>
            <p:ph type="title"/>
          </p:nvPr>
        </p:nvSpPr>
        <p:spPr/>
        <p:txBody>
          <a:bodyPr/>
          <a:lstStyle/>
          <a:p>
            <a:r>
              <a:rPr lang="en-US"/>
              <a:t>Question 4</a:t>
            </a:r>
          </a:p>
        </p:txBody>
      </p:sp>
      <p:sp>
        <p:nvSpPr>
          <p:cNvPr id="3" name="Content Placeholder 2">
            <a:extLst>
              <a:ext uri="{FF2B5EF4-FFF2-40B4-BE49-F238E27FC236}">
                <a16:creationId xmlns:a16="http://schemas.microsoft.com/office/drawing/2014/main" id="{628A0CCD-C018-7CD8-C1D9-B9F7AFAD3C78}"/>
              </a:ext>
            </a:extLst>
          </p:cNvPr>
          <p:cNvSpPr>
            <a:spLocks noGrp="1"/>
          </p:cNvSpPr>
          <p:nvPr>
            <p:ph idx="1"/>
          </p:nvPr>
        </p:nvSpPr>
        <p:spPr/>
        <p:txBody>
          <a:bodyPr/>
          <a:lstStyle/>
          <a:p>
            <a:pPr marL="0" indent="0">
              <a:buNone/>
            </a:pPr>
            <a:r>
              <a:rPr lang="en-US"/>
              <a:t>Are there specific questions, reports, or data issues you would like addressed in an upcoming webinar? (Open Response)</a:t>
            </a:r>
          </a:p>
          <a:p>
            <a:r>
              <a:rPr lang="en-US"/>
              <a:t>Common Themes</a:t>
            </a:r>
          </a:p>
          <a:p>
            <a:pPr lvl="1"/>
            <a:r>
              <a:rPr lang="en-US"/>
              <a:t>Data Systems, Platforms, and Burden</a:t>
            </a:r>
          </a:p>
          <a:p>
            <a:pPr lvl="1"/>
            <a:r>
              <a:rPr lang="en-US"/>
              <a:t>Determinations, Targets, and Year-to-Year Changes</a:t>
            </a:r>
          </a:p>
          <a:p>
            <a:pPr lvl="1"/>
            <a:r>
              <a:rPr lang="en-US"/>
              <a:t>Disproportionality</a:t>
            </a:r>
          </a:p>
          <a:p>
            <a:pPr lvl="1"/>
            <a:r>
              <a:rPr lang="en-US"/>
              <a:t>Indicator Confusion</a:t>
            </a:r>
          </a:p>
          <a:p>
            <a:pPr lvl="1"/>
            <a:r>
              <a:rPr lang="en-US"/>
              <a:t>Monitoring, Oversight, and Accountability</a:t>
            </a:r>
          </a:p>
          <a:p>
            <a:pPr lvl="1"/>
            <a:r>
              <a:rPr lang="en-US"/>
              <a:t>Communication, Training, and Engagement</a:t>
            </a:r>
          </a:p>
          <a:p>
            <a:pPr lvl="1"/>
            <a:r>
              <a:rPr lang="en-US"/>
              <a:t>Record Management and Compliance</a:t>
            </a:r>
          </a:p>
          <a:p>
            <a:pPr lvl="1"/>
            <a:endParaRPr lang="en-US"/>
          </a:p>
        </p:txBody>
      </p:sp>
    </p:spTree>
    <p:extLst>
      <p:ext uri="{BB962C8B-B14F-4D97-AF65-F5344CB8AC3E}">
        <p14:creationId xmlns:p14="http://schemas.microsoft.com/office/powerpoint/2010/main" val="10688002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855C3-6B7D-29EA-93B6-80C2C9B83E2D}"/>
              </a:ext>
            </a:extLst>
          </p:cNvPr>
          <p:cNvSpPr>
            <a:spLocks noGrp="1"/>
          </p:cNvSpPr>
          <p:nvPr>
            <p:ph type="title"/>
          </p:nvPr>
        </p:nvSpPr>
        <p:spPr/>
        <p:txBody>
          <a:bodyPr/>
          <a:lstStyle/>
          <a:p>
            <a:r>
              <a:rPr lang="en-US"/>
              <a:t>What is IDEA Data?</a:t>
            </a:r>
          </a:p>
        </p:txBody>
      </p:sp>
      <p:sp>
        <p:nvSpPr>
          <p:cNvPr id="3" name="Content Placeholder 2">
            <a:extLst>
              <a:ext uri="{FF2B5EF4-FFF2-40B4-BE49-F238E27FC236}">
                <a16:creationId xmlns:a16="http://schemas.microsoft.com/office/drawing/2014/main" id="{EA0F86C1-0658-380A-2AAA-37221A62F782}"/>
              </a:ext>
            </a:extLst>
          </p:cNvPr>
          <p:cNvSpPr>
            <a:spLocks noGrp="1"/>
          </p:cNvSpPr>
          <p:nvPr>
            <p:ph idx="1"/>
          </p:nvPr>
        </p:nvSpPr>
        <p:spPr/>
        <p:txBody>
          <a:bodyPr/>
          <a:lstStyle/>
          <a:p>
            <a:r>
              <a:rPr lang="en-US"/>
              <a:t>IDEA data is information collected under the Individuals with Disabilities Education Act (IDEA)</a:t>
            </a:r>
          </a:p>
          <a:p>
            <a:r>
              <a:rPr lang="en-US"/>
              <a:t>It describes who students with disabilities are, what services they receive, and how they are doing</a:t>
            </a:r>
          </a:p>
          <a:p>
            <a:r>
              <a:rPr lang="en-US"/>
              <a:t>Collected by states and districts and reported annually to the U.S. Department of Education</a:t>
            </a:r>
          </a:p>
        </p:txBody>
      </p:sp>
    </p:spTree>
    <p:extLst>
      <p:ext uri="{BB962C8B-B14F-4D97-AF65-F5344CB8AC3E}">
        <p14:creationId xmlns:p14="http://schemas.microsoft.com/office/powerpoint/2010/main" val="9998591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87BD1-BF23-97E9-211F-D634DF35BA5A}"/>
              </a:ext>
            </a:extLst>
          </p:cNvPr>
          <p:cNvSpPr>
            <a:spLocks noGrp="1"/>
          </p:cNvSpPr>
          <p:nvPr>
            <p:ph type="title"/>
          </p:nvPr>
        </p:nvSpPr>
        <p:spPr/>
        <p:txBody>
          <a:bodyPr/>
          <a:lstStyle/>
          <a:p>
            <a:r>
              <a:rPr lang="en-US"/>
              <a:t>Why is IDEA Data Important?</a:t>
            </a:r>
          </a:p>
        </p:txBody>
      </p:sp>
      <p:sp>
        <p:nvSpPr>
          <p:cNvPr id="3" name="Content Placeholder 2">
            <a:extLst>
              <a:ext uri="{FF2B5EF4-FFF2-40B4-BE49-F238E27FC236}">
                <a16:creationId xmlns:a16="http://schemas.microsoft.com/office/drawing/2014/main" id="{1B649EFF-8585-90A8-9A3C-F1983FC1609B}"/>
              </a:ext>
            </a:extLst>
          </p:cNvPr>
          <p:cNvSpPr>
            <a:spLocks noGrp="1"/>
          </p:cNvSpPr>
          <p:nvPr>
            <p:ph idx="1"/>
          </p:nvPr>
        </p:nvSpPr>
        <p:spPr/>
        <p:txBody>
          <a:bodyPr/>
          <a:lstStyle/>
          <a:p>
            <a:pPr>
              <a:buFont typeface="Arial" panose="020B0604020202020204" pitchFamily="34" charset="0"/>
              <a:buChar char="•"/>
            </a:pPr>
            <a:r>
              <a:rPr lang="en-US"/>
              <a:t>To ensure students with disabilities receive a Free Appropriate Public Education (FAPE)</a:t>
            </a:r>
          </a:p>
          <a:p>
            <a:pPr>
              <a:buFont typeface="Arial" panose="020B0604020202020204" pitchFamily="34" charset="0"/>
              <a:buChar char="•"/>
            </a:pPr>
            <a:r>
              <a:rPr lang="en-US"/>
              <a:t>To monitor equity, access, and outcomes across districts and student groups</a:t>
            </a:r>
          </a:p>
          <a:p>
            <a:pPr>
              <a:buFont typeface="Arial" panose="020B0604020202020204" pitchFamily="34" charset="0"/>
              <a:buChar char="•"/>
            </a:pPr>
            <a:r>
              <a:rPr lang="en-US"/>
              <a:t>To meet federal accountability and compliance requirements</a:t>
            </a:r>
          </a:p>
          <a:p>
            <a:pPr>
              <a:buFont typeface="Arial" panose="020B0604020202020204" pitchFamily="34" charset="0"/>
              <a:buChar char="•"/>
            </a:pPr>
            <a:r>
              <a:rPr lang="en-US"/>
              <a:t>To guide improvement, technical assistance, and resource allocation</a:t>
            </a:r>
          </a:p>
          <a:p>
            <a:endParaRPr lang="en-US"/>
          </a:p>
        </p:txBody>
      </p:sp>
    </p:spTree>
    <p:extLst>
      <p:ext uri="{BB962C8B-B14F-4D97-AF65-F5344CB8AC3E}">
        <p14:creationId xmlns:p14="http://schemas.microsoft.com/office/powerpoint/2010/main" val="27347805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D7EC1-5C0B-BFF6-8A32-AA85C736958E}"/>
              </a:ext>
            </a:extLst>
          </p:cNvPr>
          <p:cNvSpPr>
            <a:spLocks noGrp="1"/>
          </p:cNvSpPr>
          <p:nvPr>
            <p:ph type="title"/>
          </p:nvPr>
        </p:nvSpPr>
        <p:spPr/>
        <p:txBody>
          <a:bodyPr/>
          <a:lstStyle/>
          <a:p>
            <a:r>
              <a:rPr lang="en-US"/>
              <a:t>What is Collected?</a:t>
            </a:r>
          </a:p>
        </p:txBody>
      </p:sp>
      <p:sp>
        <p:nvSpPr>
          <p:cNvPr id="3" name="Content Placeholder 2">
            <a:extLst>
              <a:ext uri="{FF2B5EF4-FFF2-40B4-BE49-F238E27FC236}">
                <a16:creationId xmlns:a16="http://schemas.microsoft.com/office/drawing/2014/main" id="{E79CD7F1-398A-C3B5-3347-3325C78E256F}"/>
              </a:ext>
            </a:extLst>
          </p:cNvPr>
          <p:cNvSpPr>
            <a:spLocks noGrp="1"/>
          </p:cNvSpPr>
          <p:nvPr>
            <p:ph sz="half" idx="1"/>
          </p:nvPr>
        </p:nvSpPr>
        <p:spPr/>
        <p:txBody>
          <a:bodyPr>
            <a:normAutofit lnSpcReduction="10000"/>
          </a:bodyPr>
          <a:lstStyle/>
          <a:p>
            <a:r>
              <a:rPr lang="en-US"/>
              <a:t>Child Count and Demographics</a:t>
            </a:r>
          </a:p>
          <a:p>
            <a:pPr lvl="1"/>
            <a:r>
              <a:rPr lang="en-US"/>
              <a:t>Number of students with disabilities</a:t>
            </a:r>
          </a:p>
          <a:p>
            <a:pPr lvl="1"/>
            <a:r>
              <a:rPr lang="en-US"/>
              <a:t>Disability categories, age, race/ethnicity</a:t>
            </a:r>
          </a:p>
          <a:p>
            <a:r>
              <a:rPr lang="en-US"/>
              <a:t>Services and Program Data</a:t>
            </a:r>
          </a:p>
          <a:p>
            <a:pPr lvl="1"/>
            <a:r>
              <a:rPr lang="en-US"/>
              <a:t>Educational environments (full inclusion, separate settings, etc.)</a:t>
            </a:r>
          </a:p>
          <a:p>
            <a:endParaRPr lang="en-US"/>
          </a:p>
        </p:txBody>
      </p:sp>
      <p:sp>
        <p:nvSpPr>
          <p:cNvPr id="4" name="Content Placeholder 3">
            <a:extLst>
              <a:ext uri="{FF2B5EF4-FFF2-40B4-BE49-F238E27FC236}">
                <a16:creationId xmlns:a16="http://schemas.microsoft.com/office/drawing/2014/main" id="{99A0690F-C609-2DBA-8913-7D9AF02A01EB}"/>
              </a:ext>
            </a:extLst>
          </p:cNvPr>
          <p:cNvSpPr>
            <a:spLocks noGrp="1"/>
          </p:cNvSpPr>
          <p:nvPr>
            <p:ph sz="half" idx="2"/>
          </p:nvPr>
        </p:nvSpPr>
        <p:spPr/>
        <p:txBody>
          <a:bodyPr>
            <a:normAutofit lnSpcReduction="10000"/>
          </a:bodyPr>
          <a:lstStyle/>
          <a:p>
            <a:r>
              <a:rPr lang="en-US"/>
              <a:t>Results and Outcomes</a:t>
            </a:r>
          </a:p>
          <a:p>
            <a:pPr lvl="1"/>
            <a:r>
              <a:rPr lang="en-US"/>
              <a:t>Graduation and Dropout rates of students with disabilities</a:t>
            </a:r>
          </a:p>
          <a:p>
            <a:pPr lvl="1"/>
            <a:r>
              <a:rPr lang="en-US"/>
              <a:t>Post school outcomes</a:t>
            </a:r>
          </a:p>
          <a:p>
            <a:pPr lvl="1"/>
            <a:r>
              <a:rPr lang="en-US"/>
              <a:t>Assessment</a:t>
            </a:r>
          </a:p>
          <a:p>
            <a:r>
              <a:rPr lang="en-US"/>
              <a:t>Discipline and Equity Data</a:t>
            </a:r>
          </a:p>
          <a:p>
            <a:pPr lvl="1"/>
            <a:r>
              <a:rPr lang="en-US"/>
              <a:t>Suspension and Expulsion Rates</a:t>
            </a:r>
          </a:p>
          <a:p>
            <a:pPr lvl="1"/>
            <a:r>
              <a:rPr lang="en-US"/>
              <a:t>Identification Rates</a:t>
            </a:r>
          </a:p>
          <a:p>
            <a:r>
              <a:rPr lang="en-US"/>
              <a:t>Timelines and Compliance Data</a:t>
            </a:r>
          </a:p>
          <a:p>
            <a:pPr lvl="1"/>
            <a:r>
              <a:rPr lang="en-US"/>
              <a:t>Evaluations and Transition</a:t>
            </a:r>
          </a:p>
          <a:p>
            <a:pPr lvl="1"/>
            <a:r>
              <a:rPr lang="en-US"/>
              <a:t>IDEA procedural requirements</a:t>
            </a:r>
          </a:p>
          <a:p>
            <a:endParaRPr lang="en-US"/>
          </a:p>
        </p:txBody>
      </p:sp>
    </p:spTree>
    <p:extLst>
      <p:ext uri="{BB962C8B-B14F-4D97-AF65-F5344CB8AC3E}">
        <p14:creationId xmlns:p14="http://schemas.microsoft.com/office/powerpoint/2010/main" val="28333275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798CD-38C8-6654-BE69-03EEAFC36106}"/>
              </a:ext>
            </a:extLst>
          </p:cNvPr>
          <p:cNvSpPr>
            <a:spLocks noGrp="1"/>
          </p:cNvSpPr>
          <p:nvPr>
            <p:ph type="title"/>
          </p:nvPr>
        </p:nvSpPr>
        <p:spPr/>
        <p:txBody>
          <a:bodyPr/>
          <a:lstStyle/>
          <a:p>
            <a:r>
              <a:rPr lang="en-US"/>
              <a:t>How is IDEA Data Used?</a:t>
            </a:r>
          </a:p>
        </p:txBody>
      </p:sp>
      <p:sp>
        <p:nvSpPr>
          <p:cNvPr id="3" name="Content Placeholder 2">
            <a:extLst>
              <a:ext uri="{FF2B5EF4-FFF2-40B4-BE49-F238E27FC236}">
                <a16:creationId xmlns:a16="http://schemas.microsoft.com/office/drawing/2014/main" id="{324337C5-DDD2-4770-CDCC-521F60770219}"/>
              </a:ext>
            </a:extLst>
          </p:cNvPr>
          <p:cNvSpPr>
            <a:spLocks noGrp="1"/>
          </p:cNvSpPr>
          <p:nvPr>
            <p:ph idx="1"/>
          </p:nvPr>
        </p:nvSpPr>
        <p:spPr/>
        <p:txBody>
          <a:bodyPr/>
          <a:lstStyle/>
          <a:p>
            <a:r>
              <a:rPr lang="en-US"/>
              <a:t>Annual 618 Submissions from the Department to USED/OSEP</a:t>
            </a:r>
          </a:p>
          <a:p>
            <a:pPr lvl="1"/>
            <a:r>
              <a:rPr lang="en-US"/>
              <a:t>Child Count and Educational Environments, Discipline, Exiting, Assessment, Personnel</a:t>
            </a:r>
          </a:p>
          <a:p>
            <a:r>
              <a:rPr lang="en-US"/>
              <a:t>State Performance Plan and Annual Performance Report (SPP/APR) Indicators</a:t>
            </a:r>
          </a:p>
          <a:p>
            <a:r>
              <a:rPr lang="en-US"/>
              <a:t>District Performance</a:t>
            </a:r>
          </a:p>
          <a:p>
            <a:r>
              <a:rPr lang="en-US"/>
              <a:t>Targeted monitoring, supports, and professional development</a:t>
            </a:r>
          </a:p>
          <a:p>
            <a:r>
              <a:rPr lang="en-US"/>
              <a:t>Annual Special Education Determinations</a:t>
            </a:r>
          </a:p>
          <a:p>
            <a:r>
              <a:rPr lang="en-US"/>
              <a:t>Significant Disproportionality</a:t>
            </a:r>
          </a:p>
        </p:txBody>
      </p:sp>
    </p:spTree>
    <p:extLst>
      <p:ext uri="{BB962C8B-B14F-4D97-AF65-F5344CB8AC3E}">
        <p14:creationId xmlns:p14="http://schemas.microsoft.com/office/powerpoint/2010/main" val="20463590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22718-CBE2-F783-E0F7-06C55ACD0FC1}"/>
              </a:ext>
            </a:extLst>
          </p:cNvPr>
          <p:cNvSpPr>
            <a:spLocks noGrp="1"/>
          </p:cNvSpPr>
          <p:nvPr>
            <p:ph type="title"/>
          </p:nvPr>
        </p:nvSpPr>
        <p:spPr/>
        <p:txBody>
          <a:bodyPr/>
          <a:lstStyle/>
          <a:p>
            <a:r>
              <a:rPr lang="en-US"/>
              <a:t>What IDEA Data is </a:t>
            </a:r>
            <a:r>
              <a:rPr lang="en-US" i="1"/>
              <a:t>Not</a:t>
            </a:r>
            <a:endParaRPr lang="en-US"/>
          </a:p>
        </p:txBody>
      </p:sp>
      <p:sp>
        <p:nvSpPr>
          <p:cNvPr id="3" name="Content Placeholder 2">
            <a:extLst>
              <a:ext uri="{FF2B5EF4-FFF2-40B4-BE49-F238E27FC236}">
                <a16:creationId xmlns:a16="http://schemas.microsoft.com/office/drawing/2014/main" id="{8E5EE937-95F9-F1BD-4CCC-373DE5652245}"/>
              </a:ext>
            </a:extLst>
          </p:cNvPr>
          <p:cNvSpPr>
            <a:spLocks noGrp="1"/>
          </p:cNvSpPr>
          <p:nvPr>
            <p:ph idx="1"/>
          </p:nvPr>
        </p:nvSpPr>
        <p:spPr/>
        <p:txBody>
          <a:bodyPr/>
          <a:lstStyle/>
          <a:p>
            <a:r>
              <a:rPr lang="en-US"/>
              <a:t>A single test score or snapshot of a student</a:t>
            </a:r>
          </a:p>
          <a:p>
            <a:r>
              <a:rPr lang="en-US"/>
              <a:t>Not used to label or rank students</a:t>
            </a:r>
          </a:p>
          <a:p>
            <a:r>
              <a:rPr lang="en-US"/>
              <a:t>Not solely about compliance – it also focuses on results and outcomes</a:t>
            </a:r>
          </a:p>
          <a:p>
            <a:endParaRPr lang="en-US"/>
          </a:p>
        </p:txBody>
      </p:sp>
      <p:sp>
        <p:nvSpPr>
          <p:cNvPr id="4" name="Rectangle: Rounded Corners 3">
            <a:extLst>
              <a:ext uri="{FF2B5EF4-FFF2-40B4-BE49-F238E27FC236}">
                <a16:creationId xmlns:a16="http://schemas.microsoft.com/office/drawing/2014/main" id="{F4496490-1018-42D9-6188-78D1C9A4A21E}"/>
              </a:ext>
            </a:extLst>
          </p:cNvPr>
          <p:cNvSpPr/>
          <p:nvPr/>
        </p:nvSpPr>
        <p:spPr>
          <a:xfrm>
            <a:off x="284480" y="3429000"/>
            <a:ext cx="11633200" cy="26060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white"/>
                </a:solidFill>
                <a:effectLst/>
                <a:uLnTx/>
                <a:uFillTx/>
                <a:latin typeface="Aptos" panose="02110004020202020204"/>
                <a:ea typeface="+mn-ea"/>
                <a:cs typeface="+mn-cs"/>
              </a:rPr>
              <a:t>IDEA data tells a story of how well systems are serving students with disabilities</a:t>
            </a:r>
          </a:p>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white"/>
                </a:solidFill>
                <a:effectLst/>
                <a:uLnTx/>
                <a:uFillTx/>
                <a:latin typeface="Aptos" panose="02110004020202020204"/>
                <a:ea typeface="+mn-ea"/>
                <a:cs typeface="+mn-cs"/>
              </a:rPr>
              <a:t>It helps ensure rights are protected, inequities are addressed, and outcomes improve over time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043160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2019E-762A-BAEE-DC37-479BE26F0C00}"/>
              </a:ext>
            </a:extLst>
          </p:cNvPr>
          <p:cNvSpPr>
            <a:spLocks noGrp="1"/>
          </p:cNvSpPr>
          <p:nvPr>
            <p:ph type="title"/>
          </p:nvPr>
        </p:nvSpPr>
        <p:spPr/>
        <p:txBody>
          <a:bodyPr/>
          <a:lstStyle/>
          <a:p>
            <a:r>
              <a:rPr lang="en-US"/>
              <a:t>How is IDEA Data Collected?</a:t>
            </a:r>
          </a:p>
        </p:txBody>
      </p:sp>
      <p:sp>
        <p:nvSpPr>
          <p:cNvPr id="3" name="Content Placeholder 2">
            <a:extLst>
              <a:ext uri="{FF2B5EF4-FFF2-40B4-BE49-F238E27FC236}">
                <a16:creationId xmlns:a16="http://schemas.microsoft.com/office/drawing/2014/main" id="{AC5FD49F-1709-C113-444F-40CFFE9FB180}"/>
              </a:ext>
            </a:extLst>
          </p:cNvPr>
          <p:cNvSpPr>
            <a:spLocks noGrp="1"/>
          </p:cNvSpPr>
          <p:nvPr>
            <p:ph idx="1"/>
          </p:nvPr>
        </p:nvSpPr>
        <p:spPr/>
        <p:txBody>
          <a:bodyPr/>
          <a:lstStyle/>
          <a:p>
            <a:r>
              <a:rPr lang="en-US"/>
              <a:t>Most Special Education Data is reported directly from districts via yearly SIMS, SSDR, and EPIMS submissions</a:t>
            </a:r>
          </a:p>
          <a:p>
            <a:pPr lvl="1"/>
            <a:r>
              <a:rPr lang="en-US"/>
              <a:t>Child Count, Educational Environments, Discipline, Exiting, and Personnel</a:t>
            </a:r>
          </a:p>
          <a:p>
            <a:r>
              <a:rPr lang="en-US"/>
              <a:t>Other data is reported to the Department via other data systems</a:t>
            </a:r>
          </a:p>
          <a:p>
            <a:pPr lvl="1"/>
            <a:r>
              <a:rPr lang="en-US"/>
              <a:t>CHAMP, ECOS, </a:t>
            </a:r>
            <a:r>
              <a:rPr lang="en-US" err="1"/>
              <a:t>Alchemer</a:t>
            </a:r>
            <a:endParaRPr lang="en-US"/>
          </a:p>
          <a:p>
            <a:r>
              <a:rPr lang="en-US"/>
              <a:t>When put together and analyzed, these submissions generate the Department’s 618 and SPP/SPR submissions to OSEP</a:t>
            </a:r>
          </a:p>
        </p:txBody>
      </p:sp>
    </p:spTree>
    <p:extLst>
      <p:ext uri="{BB962C8B-B14F-4D97-AF65-F5344CB8AC3E}">
        <p14:creationId xmlns:p14="http://schemas.microsoft.com/office/powerpoint/2010/main" val="22295247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31970-ABF6-D7D9-DEDF-98AC68E84E1F}"/>
              </a:ext>
            </a:extLst>
          </p:cNvPr>
          <p:cNvSpPr>
            <a:spLocks noGrp="1"/>
          </p:cNvSpPr>
          <p:nvPr>
            <p:ph type="title"/>
          </p:nvPr>
        </p:nvSpPr>
        <p:spPr/>
        <p:txBody>
          <a:bodyPr/>
          <a:lstStyle/>
          <a:p>
            <a:r>
              <a:rPr lang="en-US"/>
              <a:t>Where is IDEA Data Published?</a:t>
            </a:r>
          </a:p>
        </p:txBody>
      </p:sp>
      <p:sp>
        <p:nvSpPr>
          <p:cNvPr id="3" name="Content Placeholder 2">
            <a:extLst>
              <a:ext uri="{FF2B5EF4-FFF2-40B4-BE49-F238E27FC236}">
                <a16:creationId xmlns:a16="http://schemas.microsoft.com/office/drawing/2014/main" id="{9AA68B9A-56E0-521F-D0EA-36CF5F040B47}"/>
              </a:ext>
            </a:extLst>
          </p:cNvPr>
          <p:cNvSpPr>
            <a:spLocks noGrp="1"/>
          </p:cNvSpPr>
          <p:nvPr>
            <p:ph idx="1"/>
          </p:nvPr>
        </p:nvSpPr>
        <p:spPr/>
        <p:txBody>
          <a:bodyPr/>
          <a:lstStyle/>
          <a:p>
            <a:r>
              <a:rPr lang="en-US">
                <a:hlinkClick r:id="rId2"/>
              </a:rPr>
              <a:t>Special Education Data Reporting</a:t>
            </a:r>
            <a:endParaRPr lang="en-US"/>
          </a:p>
          <a:p>
            <a:r>
              <a:rPr lang="en-US">
                <a:hlinkClick r:id="rId3"/>
              </a:rPr>
              <a:t>School and District Profiles</a:t>
            </a:r>
            <a:endParaRPr lang="en-US"/>
          </a:p>
          <a:p>
            <a:pPr lvl="1"/>
            <a:r>
              <a:rPr lang="en-US"/>
              <a:t>Updated by May of each year with the previous Federal Fiscal Year’s reporting, districts can select their own district for a more detailed view of all Indicator data</a:t>
            </a:r>
          </a:p>
          <a:p>
            <a:r>
              <a:rPr lang="en-US">
                <a:hlinkClick r:id="rId4"/>
              </a:rPr>
              <a:t>Edwin Analytics </a:t>
            </a:r>
            <a:r>
              <a:rPr lang="en-US"/>
              <a:t>– SP301 Significant Disproportionality in Special Education</a:t>
            </a:r>
          </a:p>
          <a:p>
            <a:r>
              <a:rPr lang="en-US"/>
              <a:t>Annual LEA Special Education Determinations and District Reports uploaded to the Special Education State Performance Plan Dropbox in the </a:t>
            </a:r>
            <a:r>
              <a:rPr lang="en-US">
                <a:hlinkClick r:id="rId4"/>
              </a:rPr>
              <a:t>Security Portal</a:t>
            </a:r>
            <a:endParaRPr lang="en-US"/>
          </a:p>
          <a:p>
            <a:pPr lvl="1"/>
            <a:r>
              <a:rPr lang="en-US"/>
              <a:t>Individual Indicator Reports currently only include Indicators 8, 11, 12, 13, and 14</a:t>
            </a:r>
          </a:p>
        </p:txBody>
      </p:sp>
    </p:spTree>
    <p:extLst>
      <p:ext uri="{BB962C8B-B14F-4D97-AF65-F5344CB8AC3E}">
        <p14:creationId xmlns:p14="http://schemas.microsoft.com/office/powerpoint/2010/main" val="14214811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AC4-B8D2-1114-567C-04DF980F4613}"/>
              </a:ext>
            </a:extLst>
          </p:cNvPr>
          <p:cNvSpPr>
            <a:spLocks noGrp="1"/>
          </p:cNvSpPr>
          <p:nvPr>
            <p:ph type="title"/>
          </p:nvPr>
        </p:nvSpPr>
        <p:spPr/>
        <p:txBody>
          <a:bodyPr/>
          <a:lstStyle/>
          <a:p>
            <a:r>
              <a:rPr lang="en-US"/>
              <a:t>Next Steps</a:t>
            </a:r>
          </a:p>
        </p:txBody>
      </p:sp>
      <p:sp>
        <p:nvSpPr>
          <p:cNvPr id="3" name="Content Placeholder 2">
            <a:extLst>
              <a:ext uri="{FF2B5EF4-FFF2-40B4-BE49-F238E27FC236}">
                <a16:creationId xmlns:a16="http://schemas.microsoft.com/office/drawing/2014/main" id="{712F2F3C-E78A-DBD5-8DE9-6FC40219F490}"/>
              </a:ext>
            </a:extLst>
          </p:cNvPr>
          <p:cNvSpPr>
            <a:spLocks noGrp="1"/>
          </p:cNvSpPr>
          <p:nvPr>
            <p:ph idx="1"/>
          </p:nvPr>
        </p:nvSpPr>
        <p:spPr/>
        <p:txBody>
          <a:bodyPr>
            <a:normAutofit fontScale="70000" lnSpcReduction="20000"/>
          </a:bodyPr>
          <a:lstStyle/>
          <a:p>
            <a:r>
              <a:rPr lang="en-US"/>
              <a:t>Transparency and Clarity</a:t>
            </a:r>
          </a:p>
          <a:p>
            <a:pPr lvl="1"/>
            <a:r>
              <a:rPr lang="en-US"/>
              <a:t>Use the Special Education Leaders Meetings as opportunities to review how special education data is collected, reviewed, and used and provide clearer explanations of data sources, timelines, and calculations</a:t>
            </a:r>
          </a:p>
          <a:p>
            <a:r>
              <a:rPr lang="en-US"/>
              <a:t>Clarify Existing Guidance</a:t>
            </a:r>
          </a:p>
          <a:p>
            <a:pPr lvl="1"/>
            <a:r>
              <a:rPr lang="en-US"/>
              <a:t>Provide (or update) FAQs, crosswalks, and clarifications around special education data collection, measurements, and use</a:t>
            </a:r>
          </a:p>
          <a:p>
            <a:r>
              <a:rPr lang="en-US"/>
              <a:t>Year-to-Year Changes</a:t>
            </a:r>
          </a:p>
          <a:p>
            <a:pPr lvl="1"/>
            <a:r>
              <a:rPr lang="en-US"/>
              <a:t>Provide context around SPP/APR changing targets, convene workgroups around methodologies, and provide explanation around use of multiple data points within Determinations</a:t>
            </a:r>
          </a:p>
          <a:p>
            <a:r>
              <a:rPr lang="en-US"/>
              <a:t>Improving Support for Data Systems</a:t>
            </a:r>
          </a:p>
          <a:p>
            <a:pPr lvl="1"/>
            <a:r>
              <a:rPr lang="en-US"/>
              <a:t>Provide practical technical assistance and quick reference guides regarding data collection and submissions</a:t>
            </a:r>
          </a:p>
          <a:p>
            <a:r>
              <a:rPr lang="en-US"/>
              <a:t>Strengthen Communication</a:t>
            </a:r>
          </a:p>
          <a:p>
            <a:pPr lvl="1"/>
            <a:r>
              <a:rPr lang="en-US"/>
              <a:t>Share regular status updates and provide advanced notice of timelines</a:t>
            </a:r>
          </a:p>
          <a:p>
            <a:r>
              <a:rPr lang="en-US"/>
              <a:t>Engagement and Collaboration</a:t>
            </a:r>
          </a:p>
          <a:p>
            <a:pPr lvl="1"/>
            <a:r>
              <a:rPr lang="en-US"/>
              <a:t>Explore options for increased conversations and connections among districts and continue gathering feedback to inform training topics and formats</a:t>
            </a:r>
          </a:p>
        </p:txBody>
      </p:sp>
    </p:spTree>
    <p:extLst>
      <p:ext uri="{BB962C8B-B14F-4D97-AF65-F5344CB8AC3E}">
        <p14:creationId xmlns:p14="http://schemas.microsoft.com/office/powerpoint/2010/main" val="28469594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6AB2B-9E86-B31F-8494-E95DE385C2EA}"/>
              </a:ext>
            </a:extLst>
          </p:cNvPr>
          <p:cNvSpPr>
            <a:spLocks noGrp="1"/>
          </p:cNvSpPr>
          <p:nvPr>
            <p:ph type="ctrTitle"/>
          </p:nvPr>
        </p:nvSpPr>
        <p:spPr>
          <a:xfrm>
            <a:off x="342900" y="873824"/>
            <a:ext cx="11693588" cy="2560638"/>
          </a:xfrm>
        </p:spPr>
        <p:txBody>
          <a:bodyPr>
            <a:normAutofit/>
          </a:bodyPr>
          <a:lstStyle/>
          <a:p>
            <a:r>
              <a:rPr lang="en-US" sz="4400" b="1"/>
              <a:t>Resources</a:t>
            </a:r>
            <a:endParaRPr lang="en-US" b="1"/>
          </a:p>
        </p:txBody>
      </p:sp>
    </p:spTree>
    <p:extLst>
      <p:ext uri="{BB962C8B-B14F-4D97-AF65-F5344CB8AC3E}">
        <p14:creationId xmlns:p14="http://schemas.microsoft.com/office/powerpoint/2010/main" val="3119111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F3B76C-150F-2226-FD38-79330B11FCFC}"/>
              </a:ext>
            </a:extLst>
          </p:cNvPr>
          <p:cNvSpPr>
            <a:spLocks noGrp="1"/>
          </p:cNvSpPr>
          <p:nvPr>
            <p:ph type="title"/>
          </p:nvPr>
        </p:nvSpPr>
        <p:spPr>
          <a:xfrm>
            <a:off x="294776" y="300275"/>
            <a:ext cx="10515600" cy="861002"/>
          </a:xfrm>
        </p:spPr>
        <p:txBody>
          <a:bodyPr/>
          <a:lstStyle/>
          <a:p>
            <a:pPr algn="ctr"/>
            <a:r>
              <a:rPr lang="en-US" b="1">
                <a:latin typeface="Segoe UI"/>
                <a:cs typeface="Arial"/>
              </a:rPr>
              <a:t>DESE Special Education </a:t>
            </a:r>
          </a:p>
        </p:txBody>
      </p:sp>
      <p:sp>
        <p:nvSpPr>
          <p:cNvPr id="2" name="Content Placeholder 1">
            <a:extLst>
              <a:ext uri="{FF2B5EF4-FFF2-40B4-BE49-F238E27FC236}">
                <a16:creationId xmlns:a16="http://schemas.microsoft.com/office/drawing/2014/main" id="{96524702-E790-0B2E-F374-57BD9A79C0A6}"/>
              </a:ext>
            </a:extLst>
          </p:cNvPr>
          <p:cNvSpPr>
            <a:spLocks noGrp="1"/>
          </p:cNvSpPr>
          <p:nvPr>
            <p:ph sz="half" idx="1"/>
          </p:nvPr>
        </p:nvSpPr>
        <p:spPr>
          <a:xfrm>
            <a:off x="293173" y="2508583"/>
            <a:ext cx="5727700" cy="3499077"/>
          </a:xfrm>
        </p:spPr>
        <p:txBody>
          <a:bodyPr vert="horz" lIns="91440" tIns="45720" rIns="91440" bIns="45720" rtlCol="0" anchor="t">
            <a:normAutofit fontScale="55000" lnSpcReduction="20000"/>
          </a:bodyPr>
          <a:lstStyle/>
          <a:p>
            <a:pPr marL="0" lvl="0" indent="0">
              <a:buNone/>
            </a:pPr>
            <a:r>
              <a:rPr lang="en-US" sz="3800" b="1">
                <a:latin typeface="Calibri"/>
                <a:ea typeface="Calibri"/>
                <a:cs typeface="Arial"/>
              </a:rPr>
              <a:t>Office of Approved Special Education Schools </a:t>
            </a:r>
          </a:p>
          <a:p>
            <a:r>
              <a:rPr lang="en-US" sz="3800">
                <a:latin typeface="Calibri"/>
                <a:ea typeface="Calibri"/>
                <a:cs typeface="Arial"/>
              </a:rPr>
              <a:t>Jannelle Roberts, Director</a:t>
            </a:r>
          </a:p>
          <a:p>
            <a:pPr marL="0" indent="0">
              <a:buNone/>
            </a:pPr>
            <a:endParaRPr lang="en-US" sz="3800">
              <a:latin typeface="Calibri"/>
              <a:ea typeface="Calibri"/>
              <a:cs typeface="Arial"/>
            </a:endParaRPr>
          </a:p>
          <a:p>
            <a:pPr marL="0" lvl="0" indent="0">
              <a:buNone/>
            </a:pPr>
            <a:r>
              <a:rPr lang="en-US" sz="3800" b="1">
                <a:latin typeface="Calibri"/>
                <a:ea typeface="Calibri"/>
                <a:cs typeface="Arial"/>
              </a:rPr>
              <a:t>Special Education Planning and Policy Development</a:t>
            </a:r>
          </a:p>
          <a:p>
            <a:r>
              <a:rPr lang="en-US" sz="3800">
                <a:latin typeface="Calibri"/>
                <a:ea typeface="Calibri"/>
                <a:cs typeface="Arial"/>
              </a:rPr>
              <a:t>Jamie Camacho, Director</a:t>
            </a:r>
          </a:p>
          <a:p>
            <a:r>
              <a:rPr lang="en-US" sz="3800">
                <a:latin typeface="Calibri"/>
                <a:ea typeface="Calibri"/>
                <a:cs typeface="Arial"/>
              </a:rPr>
              <a:t>Patrick Fitzgerald, Assistant Director</a:t>
            </a:r>
          </a:p>
          <a:p>
            <a:r>
              <a:rPr lang="en-US" sz="3800">
                <a:latin typeface="Calibri"/>
                <a:ea typeface="Calibri"/>
                <a:cs typeface="Arial"/>
              </a:rPr>
              <a:t>Martha Daigle, Assistant Director</a:t>
            </a:r>
          </a:p>
          <a:p>
            <a:pPr marL="0" indent="0">
              <a:buNone/>
            </a:pPr>
            <a:endParaRPr lang="en-US" sz="3800">
              <a:latin typeface="Calibri"/>
              <a:ea typeface="Calibri"/>
            </a:endParaRPr>
          </a:p>
          <a:p>
            <a:pPr marL="0" indent="0">
              <a:buNone/>
            </a:pPr>
            <a:endParaRPr lang="en-US" sz="2100">
              <a:latin typeface="Calibri"/>
              <a:ea typeface="Calibri"/>
            </a:endParaRPr>
          </a:p>
          <a:p>
            <a:endParaRPr lang="en-US">
              <a:latin typeface="Calibri"/>
              <a:ea typeface="Calibri"/>
            </a:endParaRPr>
          </a:p>
        </p:txBody>
      </p:sp>
      <p:sp>
        <p:nvSpPr>
          <p:cNvPr id="4" name="Content Placeholder 3">
            <a:extLst>
              <a:ext uri="{FF2B5EF4-FFF2-40B4-BE49-F238E27FC236}">
                <a16:creationId xmlns:a16="http://schemas.microsoft.com/office/drawing/2014/main" id="{E034586C-D352-81B2-5D4A-0316F7424E26}"/>
              </a:ext>
            </a:extLst>
          </p:cNvPr>
          <p:cNvSpPr>
            <a:spLocks noGrp="1"/>
          </p:cNvSpPr>
          <p:nvPr>
            <p:ph sz="half" idx="2"/>
          </p:nvPr>
        </p:nvSpPr>
        <p:spPr>
          <a:xfrm>
            <a:off x="6015757" y="2508581"/>
            <a:ext cx="5744156" cy="3499077"/>
          </a:xfrm>
        </p:spPr>
        <p:txBody>
          <a:bodyPr vert="horz" lIns="91440" tIns="45720" rIns="91440" bIns="45720" rtlCol="0" anchor="t">
            <a:normAutofit fontScale="55000" lnSpcReduction="20000"/>
          </a:bodyPr>
          <a:lstStyle/>
          <a:p>
            <a:pPr marL="0" lvl="0" indent="0">
              <a:buNone/>
            </a:pPr>
            <a:r>
              <a:rPr lang="en-US" sz="3800" b="1">
                <a:latin typeface="Calibri"/>
                <a:ea typeface="Calibri"/>
                <a:cs typeface="Arial"/>
              </a:rPr>
              <a:t>Office of Public School Monitoring</a:t>
            </a:r>
          </a:p>
          <a:p>
            <a:r>
              <a:rPr lang="en-US" sz="3800">
                <a:latin typeface="Calibri"/>
                <a:ea typeface="Calibri"/>
                <a:cs typeface="Arial"/>
              </a:rPr>
              <a:t>Vani Rastogi-Kelly, Director</a:t>
            </a:r>
          </a:p>
          <a:p>
            <a:r>
              <a:rPr lang="en-US" sz="3800">
                <a:latin typeface="Calibri"/>
                <a:ea typeface="Calibri"/>
                <a:cs typeface="Arial"/>
              </a:rPr>
              <a:t>Amy Paulin, Assistant Director</a:t>
            </a:r>
          </a:p>
          <a:p>
            <a:endParaRPr lang="en-US" sz="3800">
              <a:latin typeface="Calibri"/>
              <a:ea typeface="Calibri"/>
              <a:cs typeface="Arial"/>
            </a:endParaRPr>
          </a:p>
          <a:p>
            <a:pPr marL="0" lvl="0" indent="0">
              <a:buNone/>
            </a:pPr>
            <a:r>
              <a:rPr lang="en-US" sz="3800" b="1">
                <a:latin typeface="Calibri"/>
                <a:ea typeface="Calibri"/>
                <a:cs typeface="Arial"/>
              </a:rPr>
              <a:t>Office of Problem Resolution System</a:t>
            </a:r>
          </a:p>
          <a:p>
            <a:r>
              <a:rPr lang="en-US" sz="3800">
                <a:latin typeface="Calibri"/>
                <a:ea typeface="Calibri"/>
                <a:cs typeface="Arial"/>
              </a:rPr>
              <a:t>Kelsey LoDuca-Towne, Director</a:t>
            </a:r>
          </a:p>
          <a:p>
            <a:r>
              <a:rPr lang="en-US" sz="3800">
                <a:latin typeface="Calibri"/>
                <a:ea typeface="Calibri"/>
                <a:cs typeface="Arial"/>
              </a:rPr>
              <a:t>Julie Garell, Assistant Director</a:t>
            </a:r>
          </a:p>
          <a:p>
            <a:pPr marL="0" lvl="0" indent="0">
              <a:buNone/>
            </a:pPr>
            <a:endParaRPr lang="en-US" sz="3800" b="1">
              <a:latin typeface="Calibri"/>
              <a:ea typeface="Calibri"/>
              <a:cs typeface="Arial"/>
            </a:endParaRPr>
          </a:p>
          <a:p>
            <a:pPr marL="0" lvl="0" indent="0">
              <a:buNone/>
            </a:pPr>
            <a:r>
              <a:rPr lang="en-US" sz="3800" b="1">
                <a:latin typeface="Calibri"/>
                <a:ea typeface="Calibri"/>
                <a:cs typeface="Arial"/>
              </a:rPr>
              <a:t>Special Education in Institutional Settings</a:t>
            </a:r>
          </a:p>
          <a:p>
            <a:r>
              <a:rPr lang="en-US" sz="3800">
                <a:latin typeface="Calibri"/>
                <a:ea typeface="Calibri"/>
                <a:cs typeface="Arial"/>
              </a:rPr>
              <a:t>Shawn Connelly, Director</a:t>
            </a:r>
          </a:p>
          <a:p>
            <a:pPr marL="0" indent="0">
              <a:buNone/>
            </a:pPr>
            <a:endParaRPr lang="en-US">
              <a:latin typeface="Calibri"/>
              <a:ea typeface="Calibri"/>
            </a:endParaRPr>
          </a:p>
        </p:txBody>
      </p:sp>
      <p:sp>
        <p:nvSpPr>
          <p:cNvPr id="5" name="TextBox 4">
            <a:extLst>
              <a:ext uri="{FF2B5EF4-FFF2-40B4-BE49-F238E27FC236}">
                <a16:creationId xmlns:a16="http://schemas.microsoft.com/office/drawing/2014/main" id="{DBF02708-097E-FD49-139D-2F41460B03AD}"/>
              </a:ext>
            </a:extLst>
          </p:cNvPr>
          <p:cNvSpPr txBox="1"/>
          <p:nvPr/>
        </p:nvSpPr>
        <p:spPr>
          <a:xfrm>
            <a:off x="882812" y="1157983"/>
            <a:ext cx="9194800" cy="1061829"/>
          </a:xfrm>
          <a:prstGeom prst="rect">
            <a:avLst/>
          </a:prstGeom>
          <a:noFill/>
        </p:spPr>
        <p:txBody>
          <a:bodyPr wrap="square" lIns="91440" tIns="45720" rIns="91440" bIns="45720" rtlCol="0" anchor="t">
            <a:spAutoFit/>
          </a:bodyPr>
          <a:lstStyle/>
          <a:p>
            <a:pPr algn="ctr"/>
            <a:r>
              <a:rPr lang="en-US" sz="2100">
                <a:latin typeface="Calibri"/>
                <a:ea typeface="Calibri"/>
                <a:cs typeface="Arial"/>
              </a:rPr>
              <a:t>Robert Curtin, Deputy Commissioner</a:t>
            </a:r>
          </a:p>
          <a:p>
            <a:pPr algn="ctr"/>
            <a:r>
              <a:rPr lang="en-US" sz="2100">
                <a:latin typeface="Calibri"/>
                <a:ea typeface="Calibri"/>
                <a:cs typeface="Arial"/>
              </a:rPr>
              <a:t>Iraida J. Alvarez, Acting Executive Director of Special Education </a:t>
            </a:r>
            <a:endParaRPr lang="en-US" sz="2100">
              <a:latin typeface="Calibri"/>
              <a:ea typeface="Calibri"/>
              <a:cs typeface="Arial" panose="020B0604020202020204" pitchFamily="34" charset="0"/>
            </a:endParaRPr>
          </a:p>
          <a:p>
            <a:pPr marL="0" lvl="0" indent="0" algn="ctr">
              <a:buNone/>
            </a:pPr>
            <a:r>
              <a:rPr lang="en-US" sz="2100">
                <a:latin typeface="Calibri"/>
                <a:ea typeface="Calibri"/>
                <a:cs typeface="Arial"/>
              </a:rPr>
              <a:t>Jamie Camacho, Acting State Director of Special Education</a:t>
            </a:r>
          </a:p>
        </p:txBody>
      </p:sp>
    </p:spTree>
    <p:extLst>
      <p:ext uri="{BB962C8B-B14F-4D97-AF65-F5344CB8AC3E}">
        <p14:creationId xmlns:p14="http://schemas.microsoft.com/office/powerpoint/2010/main" val="24475114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D0174-534F-B74C-AD06-8C3CBB81E64C}"/>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4AC39258-6B7A-5E9C-DDEB-7BF35AA37D7B}"/>
              </a:ext>
            </a:extLst>
          </p:cNvPr>
          <p:cNvSpPr>
            <a:spLocks noGrp="1"/>
          </p:cNvSpPr>
          <p:nvPr>
            <p:ph type="title" idx="4294967295"/>
          </p:nvPr>
        </p:nvSpPr>
        <p:spPr>
          <a:xfrm>
            <a:off x="7065963" y="2160588"/>
            <a:ext cx="3979862" cy="25574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srgbClr val="1E4782"/>
                </a:solidFill>
                <a:effectLst/>
                <a:uLnTx/>
                <a:uFillTx/>
                <a:latin typeface="Arial" panose="020B0604020202020204" pitchFamily="34" charset="0"/>
                <a:ea typeface="+mn-ea"/>
                <a:cs typeface="Arial" panose="020B0604020202020204" pitchFamily="34" charset="0"/>
              </a:rPr>
              <a:t>Special Education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srgbClr val="1E4782"/>
                </a:solidFill>
                <a:effectLst/>
                <a:uLnTx/>
                <a:uFillTx/>
                <a:latin typeface="Arial" panose="020B0604020202020204" pitchFamily="34" charset="0"/>
                <a:ea typeface="+mn-ea"/>
                <a:cs typeface="Arial" panose="020B0604020202020204" pitchFamily="34" charset="0"/>
              </a:rPr>
              <a:t>Year at a Glance</a:t>
            </a:r>
          </a:p>
        </p:txBody>
      </p:sp>
      <p:pic>
        <p:nvPicPr>
          <p:cNvPr id="10" name="Picture 9" descr="Red marker on a calendar">
            <a:extLst>
              <a:ext uri="{FF2B5EF4-FFF2-40B4-BE49-F238E27FC236}">
                <a16:creationId xmlns:a16="http://schemas.microsoft.com/office/drawing/2014/main" id="{DBBB87D6-7742-F246-8D94-03E02B8B603E}"/>
              </a:ext>
            </a:extLst>
          </p:cNvPr>
          <p:cNvPicPr>
            <a:picLocks noChangeAspect="1"/>
          </p:cNvPicPr>
          <p:nvPr/>
        </p:nvPicPr>
        <p:blipFill>
          <a:blip r:embed="rId2"/>
          <a:stretch>
            <a:fillRect/>
          </a:stretch>
        </p:blipFill>
        <p:spPr>
          <a:xfrm>
            <a:off x="2597377" y="1269148"/>
            <a:ext cx="4468586" cy="4537417"/>
          </a:xfrm>
          <a:prstGeom prst="rect">
            <a:avLst/>
          </a:prstGeom>
        </p:spPr>
      </p:pic>
      <p:sp>
        <p:nvSpPr>
          <p:cNvPr id="4" name="Slide Number Placeholder 3">
            <a:extLst>
              <a:ext uri="{FF2B5EF4-FFF2-40B4-BE49-F238E27FC236}">
                <a16:creationId xmlns:a16="http://schemas.microsoft.com/office/drawing/2014/main" id="{36DACA43-8ECE-6C25-2309-16285DF77C19}"/>
              </a:ext>
            </a:extLst>
          </p:cNvPr>
          <p:cNvSpPr>
            <a:spLocks noGrp="1"/>
          </p:cNvSpPr>
          <p:nvPr>
            <p:ph type="sldNum" sz="quarter" idx="12"/>
          </p:nvPr>
        </p:nvSpPr>
        <p:spPr/>
        <p:txBody>
          <a:bodyPr/>
          <a:lstStyle/>
          <a:p>
            <a:fld id="{68A8D22E-6BC5-9E47-900C-2BB94685D9F5}" type="slidenum">
              <a:rPr lang="en-US" dirty="0" smtClean="0"/>
              <a:t>40</a:t>
            </a:fld>
            <a:endParaRPr lang="en-US"/>
          </a:p>
        </p:txBody>
      </p:sp>
    </p:spTree>
    <p:extLst>
      <p:ext uri="{BB962C8B-B14F-4D97-AF65-F5344CB8AC3E}">
        <p14:creationId xmlns:p14="http://schemas.microsoft.com/office/powerpoint/2010/main" val="35689245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BBDBD4-67A2-BDD5-F6BA-DD90AAB2DBBF}"/>
              </a:ext>
            </a:extLst>
          </p:cNvPr>
          <p:cNvSpPr>
            <a:spLocks noGrp="1"/>
          </p:cNvSpPr>
          <p:nvPr>
            <p:ph type="title"/>
          </p:nvPr>
        </p:nvSpPr>
        <p:spPr/>
        <p:txBody>
          <a:bodyPr>
            <a:normAutofit fontScale="90000"/>
          </a:bodyPr>
          <a:lstStyle/>
          <a:p>
            <a:r>
              <a:rPr lang="en-US" b="1">
                <a:latin typeface="Segoe UI"/>
                <a:cs typeface="Arial"/>
              </a:rPr>
              <a:t>Information for Special Education Leaders</a:t>
            </a:r>
            <a:endParaRPr lang="en-US" b="1">
              <a:latin typeface="Segoe UI"/>
              <a:ea typeface="Calibri"/>
              <a:cs typeface="Arial"/>
            </a:endParaRPr>
          </a:p>
        </p:txBody>
      </p:sp>
      <p:sp>
        <p:nvSpPr>
          <p:cNvPr id="2" name="Content Placeholder 1">
            <a:extLst>
              <a:ext uri="{FF2B5EF4-FFF2-40B4-BE49-F238E27FC236}">
                <a16:creationId xmlns:a16="http://schemas.microsoft.com/office/drawing/2014/main" id="{382BC0E7-9A10-B60B-4ACD-74FB40BAF82D}"/>
              </a:ext>
            </a:extLst>
          </p:cNvPr>
          <p:cNvSpPr>
            <a:spLocks noGrp="1"/>
          </p:cNvSpPr>
          <p:nvPr>
            <p:ph idx="1"/>
          </p:nvPr>
        </p:nvSpPr>
        <p:spPr>
          <a:xfrm>
            <a:off x="838200" y="1713447"/>
            <a:ext cx="10515600" cy="4354458"/>
          </a:xfrm>
        </p:spPr>
        <p:txBody>
          <a:bodyPr vert="horz" lIns="91440" tIns="45720" rIns="91440" bIns="45720" rtlCol="0" anchor="t">
            <a:normAutofit fontScale="92500"/>
          </a:bodyPr>
          <a:lstStyle/>
          <a:p>
            <a:pPr>
              <a:buFont typeface="Wingdings" panose="05000000000000000000" pitchFamily="2" charset="2"/>
              <a:buChar char="q"/>
            </a:pPr>
            <a:r>
              <a:rPr lang="en-US">
                <a:latin typeface="Segoe UI"/>
                <a:ea typeface="+mn-lt"/>
                <a:cs typeface="Arial"/>
              </a:rPr>
              <a:t> Regular Updates and Information</a:t>
            </a:r>
          </a:p>
          <a:p>
            <a:pPr lvl="1"/>
            <a:r>
              <a:rPr lang="en-US" sz="2800">
                <a:latin typeface="Segoe UI"/>
                <a:ea typeface="+mn-lt"/>
                <a:cs typeface="Arial"/>
                <a:hlinkClick r:id="rId3"/>
              </a:rPr>
              <a:t>Special Education Bulletin</a:t>
            </a:r>
            <a:endParaRPr lang="en-US" sz="2800">
              <a:latin typeface="Segoe UI"/>
              <a:ea typeface="+mn-lt"/>
              <a:cs typeface="Arial"/>
            </a:endParaRPr>
          </a:p>
          <a:p>
            <a:pPr lvl="1"/>
            <a:r>
              <a:rPr lang="en-US" sz="2800">
                <a:latin typeface="Segoe UI"/>
                <a:ea typeface="+mn-lt"/>
                <a:cs typeface="Arial"/>
              </a:rPr>
              <a:t>Special Education Website</a:t>
            </a:r>
          </a:p>
          <a:p>
            <a:pPr>
              <a:buFont typeface="Wingdings" panose="05000000000000000000" pitchFamily="2" charset="2"/>
              <a:buChar char="q"/>
            </a:pPr>
            <a:r>
              <a:rPr lang="en-US">
                <a:latin typeface="Segoe UI"/>
                <a:ea typeface="+mn-lt"/>
                <a:cs typeface="Arial"/>
              </a:rPr>
              <a:t> Update Information in the </a:t>
            </a:r>
            <a:r>
              <a:rPr lang="en-US">
                <a:latin typeface="Segoe UI"/>
                <a:ea typeface="+mn-lt"/>
                <a:cs typeface="Arial"/>
                <a:hlinkClick r:id="rId4"/>
              </a:rPr>
              <a:t>Directory Administration</a:t>
            </a:r>
            <a:endParaRPr lang="en-US">
              <a:latin typeface="Segoe UI"/>
              <a:ea typeface="+mn-lt"/>
              <a:cs typeface="Arial"/>
            </a:endParaRPr>
          </a:p>
          <a:p>
            <a:pPr lvl="1"/>
            <a:r>
              <a:rPr lang="en-US" sz="2800">
                <a:latin typeface="Segoe UI"/>
                <a:ea typeface="+mn-lt"/>
                <a:cs typeface="Arial"/>
              </a:rPr>
              <a:t>Special Education Leaders Meeting Invites and Memos</a:t>
            </a:r>
          </a:p>
          <a:p>
            <a:pPr>
              <a:buFont typeface="Wingdings" panose="05000000000000000000" pitchFamily="2" charset="2"/>
              <a:buChar char="q"/>
            </a:pPr>
            <a:r>
              <a:rPr lang="en-US">
                <a:latin typeface="Segoe UI"/>
                <a:ea typeface="+mn-lt"/>
                <a:cs typeface="Arial"/>
              </a:rPr>
              <a:t> Email Contacts</a:t>
            </a:r>
          </a:p>
          <a:p>
            <a:pPr lvl="1"/>
            <a:r>
              <a:rPr lang="en-US" sz="2800">
                <a:latin typeface="Segoe UI"/>
                <a:ea typeface="+mn-lt"/>
                <a:cs typeface="Arial"/>
                <a:hlinkClick r:id="rId5"/>
              </a:rPr>
              <a:t>specialeducation@mass.gov</a:t>
            </a:r>
            <a:r>
              <a:rPr lang="en-US" sz="2800">
                <a:latin typeface="Segoe UI"/>
                <a:ea typeface="+mn-lt"/>
                <a:cs typeface="Arial"/>
              </a:rPr>
              <a:t> (General Special Education Inquiries)</a:t>
            </a:r>
          </a:p>
          <a:p>
            <a:pPr lvl="1"/>
            <a:r>
              <a:rPr lang="en-US" sz="2800">
                <a:latin typeface="Segoe UI"/>
                <a:ea typeface="+mn-lt"/>
                <a:cs typeface="Arial"/>
                <a:hlinkClick r:id="rId6"/>
              </a:rPr>
              <a:t>IDEAfiscal@mass.gov</a:t>
            </a:r>
            <a:r>
              <a:rPr lang="en-US" sz="2800">
                <a:latin typeface="Segoe UI"/>
                <a:ea typeface="+mn-lt"/>
                <a:cs typeface="Arial"/>
              </a:rPr>
              <a:t> (IDEA Fiscal Inquiries)</a:t>
            </a:r>
          </a:p>
          <a:p>
            <a:pPr lvl="1"/>
            <a:r>
              <a:rPr lang="en-US" sz="2800">
                <a:latin typeface="Segoe UI"/>
                <a:ea typeface="+mn-lt"/>
                <a:cs typeface="Arial"/>
                <a:hlinkClick r:id="rId7"/>
              </a:rPr>
              <a:t>IDEAdata@mass.gov</a:t>
            </a:r>
            <a:r>
              <a:rPr lang="en-US" sz="2800">
                <a:latin typeface="Segoe UI"/>
                <a:ea typeface="+mn-lt"/>
                <a:cs typeface="Arial"/>
              </a:rPr>
              <a:t> (IDEA Data Inquiries- Special Education or SPP/APR Data)</a:t>
            </a:r>
          </a:p>
          <a:p>
            <a:pPr marL="457200" lvl="1" indent="0">
              <a:buNone/>
            </a:pPr>
            <a:endParaRPr lang="en-US" sz="2800">
              <a:latin typeface="Segoe UI"/>
              <a:ea typeface="+mn-lt"/>
              <a:cs typeface="Arial"/>
            </a:endParaRPr>
          </a:p>
          <a:p>
            <a:pPr lvl="1"/>
            <a:endParaRPr lang="en-US" sz="2800">
              <a:latin typeface="Segoe UI"/>
              <a:ea typeface="+mn-lt"/>
              <a:cs typeface="Arial"/>
            </a:endParaRPr>
          </a:p>
          <a:p>
            <a:pPr>
              <a:buFont typeface="Wingdings" panose="05000000000000000000" pitchFamily="2" charset="2"/>
              <a:buChar char="q"/>
            </a:pPr>
            <a:endParaRPr lang="en-US" sz="2400">
              <a:latin typeface="Segoe UI"/>
              <a:ea typeface="+mn-lt"/>
              <a:cs typeface="Arial"/>
            </a:endParaRPr>
          </a:p>
        </p:txBody>
      </p:sp>
    </p:spTree>
    <p:extLst>
      <p:ext uri="{BB962C8B-B14F-4D97-AF65-F5344CB8AC3E}">
        <p14:creationId xmlns:p14="http://schemas.microsoft.com/office/powerpoint/2010/main" val="38768008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AB048-7D52-D02E-D4A9-732A7254BAD4}"/>
              </a:ext>
            </a:extLst>
          </p:cNvPr>
          <p:cNvSpPr>
            <a:spLocks noGrp="1"/>
          </p:cNvSpPr>
          <p:nvPr>
            <p:ph type="title"/>
          </p:nvPr>
        </p:nvSpPr>
        <p:spPr/>
        <p:txBody>
          <a:bodyPr/>
          <a:lstStyle/>
          <a:p>
            <a:r>
              <a:rPr lang="en-US">
                <a:latin typeface="Arial"/>
                <a:cs typeface="Arial"/>
              </a:rPr>
              <a:t>2025-2026 Meetings</a:t>
            </a:r>
            <a:endParaRPr lang="en-US"/>
          </a:p>
        </p:txBody>
      </p:sp>
      <p:graphicFrame>
        <p:nvGraphicFramePr>
          <p:cNvPr id="6" name="Content Placeholder 5" descr="Chart of dates of 2025-2025 meetings&#10;Friday, October 3, 2025​&#10;Friday, November 7, 2025​&#10;Friday, December 12, 2025​&#10;Friday, January 23, 2026​&#10;Friday, February 27, 2026​&#10;Friday, March 13, 2026​&#10;Friday, April 10, 2026*​&#10;Friday, May 15, 2026*​&#10;Friday, June 12, 2026​&#10;&#10;">
            <a:extLst>
              <a:ext uri="{FF2B5EF4-FFF2-40B4-BE49-F238E27FC236}">
                <a16:creationId xmlns:a16="http://schemas.microsoft.com/office/drawing/2014/main" id="{A21D573B-FEEC-9524-34B7-6E86B824E488}"/>
              </a:ext>
            </a:extLst>
          </p:cNvPr>
          <p:cNvGraphicFramePr>
            <a:graphicFrameLocks noGrp="1"/>
          </p:cNvGraphicFramePr>
          <p:nvPr>
            <p:ph idx="1"/>
            <p:extLst>
              <p:ext uri="{D42A27DB-BD31-4B8C-83A1-F6EECF244321}">
                <p14:modId xmlns:p14="http://schemas.microsoft.com/office/powerpoint/2010/main" val="2140094905"/>
              </p:ext>
            </p:extLst>
          </p:nvPr>
        </p:nvGraphicFramePr>
        <p:xfrm>
          <a:off x="173038" y="1590675"/>
          <a:ext cx="11350915" cy="2393862"/>
        </p:xfrm>
        <a:graphic>
          <a:graphicData uri="http://schemas.openxmlformats.org/drawingml/2006/table">
            <a:tbl>
              <a:tblPr firstRow="1" bandRow="1">
                <a:tableStyleId>{5C22544A-7EE6-4342-B048-85BDC9FD1C3A}</a:tableStyleId>
              </a:tblPr>
              <a:tblGrid>
                <a:gridCol w="3458307">
                  <a:extLst>
                    <a:ext uri="{9D8B030D-6E8A-4147-A177-3AD203B41FA5}">
                      <a16:colId xmlns:a16="http://schemas.microsoft.com/office/drawing/2014/main" val="3681491083"/>
                    </a:ext>
                  </a:extLst>
                </a:gridCol>
                <a:gridCol w="7892608">
                  <a:extLst>
                    <a:ext uri="{9D8B030D-6E8A-4147-A177-3AD203B41FA5}">
                      <a16:colId xmlns:a16="http://schemas.microsoft.com/office/drawing/2014/main" val="3393443164"/>
                    </a:ext>
                  </a:extLst>
                </a:gridCol>
              </a:tblGrid>
              <a:tr h="398977">
                <a:tc>
                  <a:txBody>
                    <a:bodyPr/>
                    <a:lstStyle/>
                    <a:p>
                      <a:pPr algn="l" fontAlgn="base">
                        <a:lnSpc>
                          <a:spcPts val="1425"/>
                        </a:lnSpc>
                        <a:buNone/>
                      </a:pPr>
                      <a:r>
                        <a:rPr lang="en-US" sz="1800" b="1" i="0">
                          <a:solidFill>
                            <a:srgbClr val="404040"/>
                          </a:solidFill>
                          <a:effectLst/>
                          <a:latin typeface="Arial"/>
                        </a:rPr>
                        <a:t>Month</a:t>
                      </a:r>
                      <a:endParaRPr lang="en-US" sz="1800" b="1" i="0">
                        <a:solidFill>
                          <a:srgbClr val="000000"/>
                        </a:solidFill>
                        <a:effectLst/>
                        <a:latin typeface="Arial"/>
                      </a:endParaRPr>
                    </a:p>
                  </a:txBody>
                  <a:tcPr marL="143637" marR="71819" marT="71819" marB="71819" anchor="ctr">
                    <a:lnL w="9525" cap="flat" cmpd="sng" algn="ctr">
                      <a:solidFill>
                        <a:srgbClr val="D8DCDC"/>
                      </a:solidFill>
                      <a:prstDash val="solid"/>
                      <a:round/>
                      <a:headEnd type="none" w="med" len="med"/>
                      <a:tailEnd type="none" w="med" len="med"/>
                    </a:lnL>
                    <a:lnR w="9525" cap="flat" cmpd="sng" algn="ctr">
                      <a:solidFill>
                        <a:srgbClr val="D8DC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tc>
                  <a:txBody>
                    <a:bodyPr/>
                    <a:lstStyle/>
                    <a:p>
                      <a:pPr algn="l" fontAlgn="base">
                        <a:lnSpc>
                          <a:spcPts val="1425"/>
                        </a:lnSpc>
                        <a:buNone/>
                      </a:pPr>
                      <a:r>
                        <a:rPr lang="en-US" sz="1800" b="1" i="0">
                          <a:solidFill>
                            <a:srgbClr val="404040"/>
                          </a:solidFill>
                          <a:effectLst/>
                          <a:latin typeface="Arial"/>
                        </a:rPr>
                        <a:t>Proposed Meeting Date</a:t>
                      </a:r>
                      <a:endParaRPr lang="en-US" sz="1800" b="1" i="0">
                        <a:solidFill>
                          <a:srgbClr val="000000"/>
                        </a:solidFill>
                        <a:effectLst/>
                        <a:latin typeface="Arial"/>
                      </a:endParaRPr>
                    </a:p>
                  </a:txBody>
                  <a:tcPr marL="143637" marR="71819" marT="71819" marB="71819" anchor="ctr">
                    <a:lnL w="9525" cap="flat" cmpd="sng" algn="ctr">
                      <a:solidFill>
                        <a:srgbClr val="D8DCDC"/>
                      </a:solidFill>
                      <a:prstDash val="solid"/>
                      <a:round/>
                      <a:headEnd type="none" w="med" len="med"/>
                      <a:tailEnd type="none" w="med" len="med"/>
                    </a:lnL>
                    <a:lnR w="9525" cap="flat" cmpd="sng" algn="ctr">
                      <a:solidFill>
                        <a:srgbClr val="D8DC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extLst>
                  <a:ext uri="{0D108BD9-81ED-4DB2-BD59-A6C34878D82A}">
                    <a16:rowId xmlns:a16="http://schemas.microsoft.com/office/drawing/2014/main" val="623479699"/>
                  </a:ext>
                </a:extLst>
              </a:tr>
              <a:tr h="398977">
                <a:tc>
                  <a:txBody>
                    <a:bodyPr/>
                    <a:lstStyle/>
                    <a:p>
                      <a:pPr algn="l" fontAlgn="base">
                        <a:lnSpc>
                          <a:spcPts val="1425"/>
                        </a:lnSpc>
                        <a:buNone/>
                      </a:pPr>
                      <a:r>
                        <a:rPr lang="en-US" sz="1800" b="0" i="0">
                          <a:solidFill>
                            <a:srgbClr val="404040"/>
                          </a:solidFill>
                          <a:effectLst/>
                          <a:latin typeface="Arial"/>
                        </a:rPr>
                        <a:t>February</a:t>
                      </a:r>
                      <a:endParaRPr lang="en-US" sz="1800" b="0" i="0">
                        <a:solidFill>
                          <a:srgbClr val="000000"/>
                        </a:solidFill>
                        <a:effectLst/>
                        <a:latin typeface="Arial"/>
                      </a:endParaRPr>
                    </a:p>
                  </a:txBody>
                  <a:tcPr marL="143637" marR="71819" marT="71819" marB="71819" anchor="ctr">
                    <a:lnL w="9525" cap="flat" cmpd="sng" algn="ctr">
                      <a:solidFill>
                        <a:srgbClr val="D8DCDC"/>
                      </a:solidFill>
                      <a:prstDash val="solid"/>
                      <a:round/>
                      <a:headEnd type="none" w="med" len="med"/>
                      <a:tailEnd type="none" w="med" len="med"/>
                    </a:lnL>
                    <a:lnR w="9525" cap="flat" cmpd="sng" algn="ctr">
                      <a:solidFill>
                        <a:srgbClr val="D8DC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tc>
                  <a:txBody>
                    <a:bodyPr/>
                    <a:lstStyle/>
                    <a:p>
                      <a:pPr algn="l" fontAlgn="base">
                        <a:lnSpc>
                          <a:spcPts val="1425"/>
                        </a:lnSpc>
                        <a:buNone/>
                      </a:pPr>
                      <a:r>
                        <a:rPr lang="en-US" sz="1800" b="0" i="0">
                          <a:solidFill>
                            <a:srgbClr val="404040"/>
                          </a:solidFill>
                          <a:effectLst/>
                          <a:latin typeface="Arial"/>
                        </a:rPr>
                        <a:t>Friday, February 27, 2026</a:t>
                      </a:r>
                      <a:endParaRPr lang="en-US" sz="1800" b="0" i="0">
                        <a:solidFill>
                          <a:srgbClr val="000000"/>
                        </a:solidFill>
                        <a:effectLst/>
                        <a:latin typeface="Arial"/>
                      </a:endParaRPr>
                    </a:p>
                  </a:txBody>
                  <a:tcPr marL="143637" marR="71819" marT="71819" marB="71819" anchor="ctr">
                    <a:lnL w="9525" cap="flat" cmpd="sng" algn="ctr">
                      <a:solidFill>
                        <a:srgbClr val="D8DCDC"/>
                      </a:solidFill>
                      <a:prstDash val="solid"/>
                      <a:round/>
                      <a:headEnd type="none" w="med" len="med"/>
                      <a:tailEnd type="none" w="med" len="med"/>
                    </a:lnL>
                    <a:lnR w="9525" cap="flat" cmpd="sng" algn="ctr">
                      <a:solidFill>
                        <a:srgbClr val="D8DC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extLst>
                  <a:ext uri="{0D108BD9-81ED-4DB2-BD59-A6C34878D82A}">
                    <a16:rowId xmlns:a16="http://schemas.microsoft.com/office/drawing/2014/main" val="1028095345"/>
                  </a:ext>
                </a:extLst>
              </a:tr>
              <a:tr h="398977">
                <a:tc>
                  <a:txBody>
                    <a:bodyPr/>
                    <a:lstStyle/>
                    <a:p>
                      <a:pPr algn="l" fontAlgn="base">
                        <a:lnSpc>
                          <a:spcPts val="1425"/>
                        </a:lnSpc>
                        <a:buNone/>
                      </a:pPr>
                      <a:r>
                        <a:rPr lang="en-US" sz="1800" b="0" i="0">
                          <a:solidFill>
                            <a:srgbClr val="404040"/>
                          </a:solidFill>
                          <a:effectLst/>
                          <a:latin typeface="Arial"/>
                        </a:rPr>
                        <a:t>March</a:t>
                      </a:r>
                      <a:endParaRPr lang="en-US" sz="1800" b="0" i="0">
                        <a:solidFill>
                          <a:srgbClr val="000000"/>
                        </a:solidFill>
                        <a:effectLst/>
                        <a:latin typeface="Arial"/>
                      </a:endParaRPr>
                    </a:p>
                  </a:txBody>
                  <a:tcPr marL="143637" marR="71819" marT="71819" marB="71819" anchor="ctr">
                    <a:lnL w="9525" cap="flat" cmpd="sng" algn="ctr">
                      <a:solidFill>
                        <a:srgbClr val="D8DEDC"/>
                      </a:solidFill>
                      <a:prstDash val="solid"/>
                      <a:round/>
                      <a:headEnd type="none" w="med" len="med"/>
                      <a:tailEnd type="none" w="med" len="med"/>
                    </a:lnL>
                    <a:lnR w="9525" cap="flat" cmpd="sng" algn="ctr">
                      <a:solidFill>
                        <a:srgbClr val="D8DE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tc>
                  <a:txBody>
                    <a:bodyPr/>
                    <a:lstStyle/>
                    <a:p>
                      <a:pPr algn="l" fontAlgn="base">
                        <a:lnSpc>
                          <a:spcPts val="1425"/>
                        </a:lnSpc>
                        <a:buNone/>
                      </a:pPr>
                      <a:r>
                        <a:rPr lang="en-US" sz="1800" b="0" i="0">
                          <a:solidFill>
                            <a:srgbClr val="404040"/>
                          </a:solidFill>
                          <a:effectLst/>
                          <a:latin typeface="Arial"/>
                        </a:rPr>
                        <a:t>Friday, March 13, 2026</a:t>
                      </a:r>
                      <a:endParaRPr lang="en-US" sz="1800" b="0" i="0">
                        <a:solidFill>
                          <a:srgbClr val="000000"/>
                        </a:solidFill>
                        <a:effectLst/>
                        <a:latin typeface="Arial"/>
                      </a:endParaRPr>
                    </a:p>
                  </a:txBody>
                  <a:tcPr marL="143637" marR="71819" marT="71819" marB="71819" anchor="ctr">
                    <a:lnL w="9525" cap="flat" cmpd="sng" algn="ctr">
                      <a:solidFill>
                        <a:srgbClr val="D8DEDC"/>
                      </a:solidFill>
                      <a:prstDash val="solid"/>
                      <a:round/>
                      <a:headEnd type="none" w="med" len="med"/>
                      <a:tailEnd type="none" w="med" len="med"/>
                    </a:lnL>
                    <a:lnR w="9525" cap="flat" cmpd="sng" algn="ctr">
                      <a:solidFill>
                        <a:srgbClr val="D8DE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extLst>
                  <a:ext uri="{0D108BD9-81ED-4DB2-BD59-A6C34878D82A}">
                    <a16:rowId xmlns:a16="http://schemas.microsoft.com/office/drawing/2014/main" val="1999296178"/>
                  </a:ext>
                </a:extLst>
              </a:tr>
              <a:tr h="398977">
                <a:tc>
                  <a:txBody>
                    <a:bodyPr/>
                    <a:lstStyle/>
                    <a:p>
                      <a:pPr algn="l" fontAlgn="base">
                        <a:lnSpc>
                          <a:spcPts val="1425"/>
                        </a:lnSpc>
                        <a:buNone/>
                      </a:pPr>
                      <a:r>
                        <a:rPr lang="en-US" sz="1800" b="0" i="0">
                          <a:solidFill>
                            <a:srgbClr val="404040"/>
                          </a:solidFill>
                          <a:effectLst/>
                          <a:latin typeface="Arial"/>
                        </a:rPr>
                        <a:t>April</a:t>
                      </a:r>
                      <a:endParaRPr lang="en-US" sz="1800" b="0" i="0">
                        <a:solidFill>
                          <a:srgbClr val="000000"/>
                        </a:solidFill>
                        <a:effectLst/>
                        <a:latin typeface="Arial"/>
                      </a:endParaRPr>
                    </a:p>
                  </a:txBody>
                  <a:tcPr marL="143637" marR="71819" marT="71819" marB="71819" anchor="ctr">
                    <a:lnL w="9525" cap="flat" cmpd="sng" algn="ctr">
                      <a:solidFill>
                        <a:srgbClr val="D8DCDC"/>
                      </a:solidFill>
                      <a:prstDash val="solid"/>
                      <a:round/>
                      <a:headEnd type="none" w="med" len="med"/>
                      <a:tailEnd type="none" w="med" len="med"/>
                    </a:lnL>
                    <a:lnR w="9525" cap="flat" cmpd="sng" algn="ctr">
                      <a:solidFill>
                        <a:srgbClr val="D8DC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tc>
                  <a:txBody>
                    <a:bodyPr/>
                    <a:lstStyle/>
                    <a:p>
                      <a:pPr algn="l" fontAlgn="base">
                        <a:lnSpc>
                          <a:spcPts val="1425"/>
                        </a:lnSpc>
                        <a:buNone/>
                      </a:pPr>
                      <a:r>
                        <a:rPr lang="en-US" sz="1800" b="0" i="0">
                          <a:solidFill>
                            <a:srgbClr val="404040"/>
                          </a:solidFill>
                          <a:effectLst/>
                          <a:latin typeface="Arial"/>
                        </a:rPr>
                        <a:t>Friday, April 10, 2026</a:t>
                      </a:r>
                      <a:endParaRPr lang="en-US" sz="1800" b="0" i="0">
                        <a:solidFill>
                          <a:srgbClr val="000000"/>
                        </a:solidFill>
                        <a:effectLst/>
                        <a:latin typeface="Arial"/>
                      </a:endParaRPr>
                    </a:p>
                  </a:txBody>
                  <a:tcPr marL="143637" marR="71819" marT="71819" marB="71819" anchor="ctr">
                    <a:lnL w="9525" cap="flat" cmpd="sng" algn="ctr">
                      <a:solidFill>
                        <a:srgbClr val="D8DCDC"/>
                      </a:solidFill>
                      <a:prstDash val="solid"/>
                      <a:round/>
                      <a:headEnd type="none" w="med" len="med"/>
                      <a:tailEnd type="none" w="med" len="med"/>
                    </a:lnL>
                    <a:lnR w="9525" cap="flat" cmpd="sng" algn="ctr">
                      <a:solidFill>
                        <a:srgbClr val="D8DC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extLst>
                  <a:ext uri="{0D108BD9-81ED-4DB2-BD59-A6C34878D82A}">
                    <a16:rowId xmlns:a16="http://schemas.microsoft.com/office/drawing/2014/main" val="1132003764"/>
                  </a:ext>
                </a:extLst>
              </a:tr>
              <a:tr h="398977">
                <a:tc>
                  <a:txBody>
                    <a:bodyPr/>
                    <a:lstStyle/>
                    <a:p>
                      <a:pPr algn="l" fontAlgn="base">
                        <a:lnSpc>
                          <a:spcPts val="1425"/>
                        </a:lnSpc>
                        <a:buNone/>
                      </a:pPr>
                      <a:r>
                        <a:rPr lang="en-US" sz="1800" b="0" i="0">
                          <a:solidFill>
                            <a:srgbClr val="404040"/>
                          </a:solidFill>
                          <a:effectLst/>
                          <a:latin typeface="Arial"/>
                        </a:rPr>
                        <a:t>May</a:t>
                      </a:r>
                      <a:endParaRPr lang="en-US" sz="1800" b="0" i="0">
                        <a:solidFill>
                          <a:srgbClr val="000000"/>
                        </a:solidFill>
                        <a:effectLst/>
                        <a:latin typeface="Arial"/>
                      </a:endParaRPr>
                    </a:p>
                  </a:txBody>
                  <a:tcPr marL="143637" marR="71819" marT="71819" marB="71819" anchor="ctr">
                    <a:lnL w="9525" cap="flat" cmpd="sng" algn="ctr">
                      <a:solidFill>
                        <a:srgbClr val="D8DEDC"/>
                      </a:solidFill>
                      <a:prstDash val="solid"/>
                      <a:round/>
                      <a:headEnd type="none" w="med" len="med"/>
                      <a:tailEnd type="none" w="med" len="med"/>
                    </a:lnL>
                    <a:lnR w="9525" cap="flat" cmpd="sng" algn="ctr">
                      <a:solidFill>
                        <a:srgbClr val="D8DE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tc>
                  <a:txBody>
                    <a:bodyPr/>
                    <a:lstStyle/>
                    <a:p>
                      <a:pPr algn="l" fontAlgn="base">
                        <a:lnSpc>
                          <a:spcPts val="1425"/>
                        </a:lnSpc>
                        <a:buNone/>
                      </a:pPr>
                      <a:r>
                        <a:rPr lang="en-US" sz="1800" b="0" i="0">
                          <a:solidFill>
                            <a:srgbClr val="404040"/>
                          </a:solidFill>
                          <a:effectLst/>
                          <a:latin typeface="Arial"/>
                        </a:rPr>
                        <a:t>Friday, May 15, 2026</a:t>
                      </a:r>
                      <a:endParaRPr lang="en-US" sz="1800" b="0" i="0">
                        <a:solidFill>
                          <a:srgbClr val="000000"/>
                        </a:solidFill>
                        <a:effectLst/>
                        <a:latin typeface="Arial"/>
                      </a:endParaRPr>
                    </a:p>
                  </a:txBody>
                  <a:tcPr marL="143637" marR="71819" marT="71819" marB="71819" anchor="ctr">
                    <a:lnL w="9525" cap="flat" cmpd="sng" algn="ctr">
                      <a:solidFill>
                        <a:srgbClr val="D8DEDC"/>
                      </a:solidFill>
                      <a:prstDash val="solid"/>
                      <a:round/>
                      <a:headEnd type="none" w="med" len="med"/>
                      <a:tailEnd type="none" w="med" len="med"/>
                    </a:lnL>
                    <a:lnR w="9525" cap="flat" cmpd="sng" algn="ctr">
                      <a:solidFill>
                        <a:srgbClr val="D8DE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extLst>
                  <a:ext uri="{0D108BD9-81ED-4DB2-BD59-A6C34878D82A}">
                    <a16:rowId xmlns:a16="http://schemas.microsoft.com/office/drawing/2014/main" val="1055267504"/>
                  </a:ext>
                </a:extLst>
              </a:tr>
              <a:tr h="398977">
                <a:tc>
                  <a:txBody>
                    <a:bodyPr/>
                    <a:lstStyle/>
                    <a:p>
                      <a:pPr algn="l" fontAlgn="base">
                        <a:lnSpc>
                          <a:spcPts val="1425"/>
                        </a:lnSpc>
                        <a:buNone/>
                      </a:pPr>
                      <a:r>
                        <a:rPr lang="en-US" sz="1800" b="0" i="0">
                          <a:solidFill>
                            <a:srgbClr val="404040"/>
                          </a:solidFill>
                          <a:effectLst/>
                          <a:latin typeface="Arial"/>
                        </a:rPr>
                        <a:t>June</a:t>
                      </a:r>
                      <a:endParaRPr lang="en-US" sz="1800" b="0" i="0">
                        <a:solidFill>
                          <a:srgbClr val="000000"/>
                        </a:solidFill>
                        <a:effectLst/>
                        <a:latin typeface="Arial"/>
                      </a:endParaRPr>
                    </a:p>
                  </a:txBody>
                  <a:tcPr marL="143637" marR="71819" marT="71819" marB="71819" anchor="ctr">
                    <a:lnL w="9525" cap="flat" cmpd="sng" algn="ctr">
                      <a:solidFill>
                        <a:srgbClr val="D8DCDC"/>
                      </a:solidFill>
                      <a:prstDash val="solid"/>
                      <a:round/>
                      <a:headEnd type="none" w="med" len="med"/>
                      <a:tailEnd type="none" w="med" len="med"/>
                    </a:lnL>
                    <a:lnR w="9525" cap="flat" cmpd="sng" algn="ctr">
                      <a:solidFill>
                        <a:srgbClr val="D8DC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tc>
                  <a:txBody>
                    <a:bodyPr/>
                    <a:lstStyle/>
                    <a:p>
                      <a:pPr algn="l" fontAlgn="base">
                        <a:lnSpc>
                          <a:spcPts val="1425"/>
                        </a:lnSpc>
                        <a:buNone/>
                      </a:pPr>
                      <a:r>
                        <a:rPr lang="en-US" sz="1800" b="0" i="0">
                          <a:solidFill>
                            <a:srgbClr val="404040"/>
                          </a:solidFill>
                          <a:effectLst/>
                          <a:latin typeface="Arial"/>
                        </a:rPr>
                        <a:t>Friday, June 12, 2026</a:t>
                      </a:r>
                      <a:endParaRPr lang="en-US" sz="1800" b="0" i="0">
                        <a:solidFill>
                          <a:srgbClr val="000000"/>
                        </a:solidFill>
                        <a:effectLst/>
                        <a:latin typeface="Arial"/>
                      </a:endParaRPr>
                    </a:p>
                  </a:txBody>
                  <a:tcPr marL="143637" marR="71819" marT="71819" marB="71819" anchor="ctr">
                    <a:lnL w="9525" cap="flat" cmpd="sng" algn="ctr">
                      <a:solidFill>
                        <a:srgbClr val="D8DCDC"/>
                      </a:solidFill>
                      <a:prstDash val="solid"/>
                      <a:round/>
                      <a:headEnd type="none" w="med" len="med"/>
                      <a:tailEnd type="none" w="med" len="med"/>
                    </a:lnL>
                    <a:lnR w="9525" cap="flat" cmpd="sng" algn="ctr">
                      <a:solidFill>
                        <a:srgbClr val="D8DC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extLst>
                  <a:ext uri="{0D108BD9-81ED-4DB2-BD59-A6C34878D82A}">
                    <a16:rowId xmlns:a16="http://schemas.microsoft.com/office/drawing/2014/main" val="2173561689"/>
                  </a:ext>
                </a:extLst>
              </a:tr>
            </a:tbl>
          </a:graphicData>
        </a:graphic>
      </p:graphicFrame>
      <p:sp>
        <p:nvSpPr>
          <p:cNvPr id="3" name="TextBox 2">
            <a:extLst>
              <a:ext uri="{FF2B5EF4-FFF2-40B4-BE49-F238E27FC236}">
                <a16:creationId xmlns:a16="http://schemas.microsoft.com/office/drawing/2014/main" id="{E69BDCD0-7191-4868-C54C-6766425C7405}"/>
              </a:ext>
            </a:extLst>
          </p:cNvPr>
          <p:cNvSpPr txBox="1"/>
          <p:nvPr/>
        </p:nvSpPr>
        <p:spPr>
          <a:xfrm>
            <a:off x="721101" y="5633198"/>
            <a:ext cx="10243456" cy="369332"/>
          </a:xfrm>
          <a:prstGeom prst="rect">
            <a:avLst/>
          </a:prstGeom>
          <a:noFill/>
        </p:spPr>
        <p:txBody>
          <a:bodyPr wrap="square" lIns="91440" tIns="45720" rIns="91440" bIns="45720" rtlCol="0" anchor="t">
            <a:spAutoFit/>
          </a:bodyPr>
          <a:lstStyle/>
          <a:p>
            <a:r>
              <a:rPr lang="en-US"/>
              <a:t>*The department is still exploring an in-person convening in the spring</a:t>
            </a:r>
          </a:p>
        </p:txBody>
      </p:sp>
      <p:sp>
        <p:nvSpPr>
          <p:cNvPr id="4" name="Slide Number Placeholder 3">
            <a:extLst>
              <a:ext uri="{FF2B5EF4-FFF2-40B4-BE49-F238E27FC236}">
                <a16:creationId xmlns:a16="http://schemas.microsoft.com/office/drawing/2014/main" id="{D5FC754F-3DB4-7042-AEB6-A795B25C23F5}"/>
              </a:ext>
            </a:extLst>
          </p:cNvPr>
          <p:cNvSpPr>
            <a:spLocks noGrp="1"/>
          </p:cNvSpPr>
          <p:nvPr>
            <p:ph type="sldNum" sz="quarter" idx="12"/>
          </p:nvPr>
        </p:nvSpPr>
        <p:spPr/>
        <p:txBody>
          <a:bodyPr/>
          <a:lstStyle/>
          <a:p>
            <a:fld id="{68A8D22E-6BC5-9E47-900C-2BB94685D9F5}" type="slidenum">
              <a:rPr lang="en-US" smtClean="0"/>
              <a:t>42</a:t>
            </a:fld>
            <a:endParaRPr lang="en-US"/>
          </a:p>
        </p:txBody>
      </p:sp>
    </p:spTree>
    <p:extLst>
      <p:ext uri="{BB962C8B-B14F-4D97-AF65-F5344CB8AC3E}">
        <p14:creationId xmlns:p14="http://schemas.microsoft.com/office/powerpoint/2010/main" val="30046701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descr="Questions and answers">
            <a:extLst>
              <a:ext uri="{FF2B5EF4-FFF2-40B4-BE49-F238E27FC236}">
                <a16:creationId xmlns:a16="http://schemas.microsoft.com/office/drawing/2014/main" id="{CF0F06CD-B61E-34C7-677A-0AB2D5584E51}"/>
              </a:ext>
            </a:extLst>
          </p:cNvPr>
          <p:cNvSpPr>
            <a:spLocks noGrp="1"/>
          </p:cNvSpPr>
          <p:nvPr>
            <p:ph type="title" idx="4294967295"/>
          </p:nvPr>
        </p:nvSpPr>
        <p:spPr>
          <a:xfrm>
            <a:off x="3984625" y="1797050"/>
            <a:ext cx="4606925" cy="28575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none" strike="noStrike" kern="1200" cap="none" spc="0" normalizeH="0" baseline="0" noProof="0">
                <a:ln>
                  <a:noFill/>
                </a:ln>
                <a:solidFill>
                  <a:srgbClr val="1E4782"/>
                </a:solidFill>
                <a:effectLst/>
                <a:uLnTx/>
                <a:uFillTx/>
                <a:latin typeface="Arial" panose="020B0604020202020204" pitchFamily="34" charset="0"/>
                <a:ea typeface="+mn-ea"/>
                <a:cs typeface="Arial" panose="020B0604020202020204" pitchFamily="34" charset="0"/>
              </a:rPr>
              <a:t>Questions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none" strike="noStrike" kern="1200" cap="none" spc="0" normalizeH="0" baseline="0" noProof="0">
                <a:ln>
                  <a:noFill/>
                </a:ln>
                <a:solidFill>
                  <a:srgbClr val="1E4782"/>
                </a:solidFill>
                <a:effectLst/>
                <a:uLnTx/>
                <a:uFillTx/>
                <a:latin typeface="Arial" panose="020B0604020202020204" pitchFamily="34" charset="0"/>
                <a:ea typeface="+mn-ea"/>
                <a:cs typeface="Arial" panose="020B0604020202020204" pitchFamily="34" charset="0"/>
              </a:rPr>
              <a:t>and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none" strike="noStrike" kern="1200" cap="none" spc="0" normalizeH="0" baseline="0" noProof="0">
                <a:ln>
                  <a:noFill/>
                </a:ln>
                <a:solidFill>
                  <a:srgbClr val="1E4782"/>
                </a:solidFill>
                <a:effectLst/>
                <a:uLnTx/>
                <a:uFillTx/>
                <a:latin typeface="Arial" panose="020B0604020202020204" pitchFamily="34" charset="0"/>
                <a:ea typeface="+mn-ea"/>
                <a:cs typeface="Arial" panose="020B0604020202020204" pitchFamily="34" charset="0"/>
              </a:rPr>
              <a:t>Answers</a:t>
            </a:r>
          </a:p>
        </p:txBody>
      </p:sp>
      <p:sp>
        <p:nvSpPr>
          <p:cNvPr id="4" name="Slide Number Placeholder 3">
            <a:extLst>
              <a:ext uri="{FF2B5EF4-FFF2-40B4-BE49-F238E27FC236}">
                <a16:creationId xmlns:a16="http://schemas.microsoft.com/office/drawing/2014/main" id="{B084E90A-3297-672C-96D9-F62EE8E7B6C2}"/>
              </a:ext>
            </a:extLst>
          </p:cNvPr>
          <p:cNvSpPr>
            <a:spLocks noGrp="1"/>
          </p:cNvSpPr>
          <p:nvPr>
            <p:ph type="sldNum" sz="quarter" idx="12"/>
          </p:nvPr>
        </p:nvSpPr>
        <p:spPr/>
        <p:txBody>
          <a:bodyPr/>
          <a:lstStyle/>
          <a:p>
            <a:fld id="{68A8D22E-6BC5-9E47-900C-2BB94685D9F5}" type="slidenum">
              <a:rPr lang="en-US" smtClean="0"/>
              <a:pPr/>
              <a:t>43</a:t>
            </a:fld>
            <a:endParaRPr lang="en-US"/>
          </a:p>
        </p:txBody>
      </p:sp>
    </p:spTree>
    <p:extLst>
      <p:ext uri="{BB962C8B-B14F-4D97-AF65-F5344CB8AC3E}">
        <p14:creationId xmlns:p14="http://schemas.microsoft.com/office/powerpoint/2010/main" val="1179312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D49ED-99EA-B2D3-721A-A2C54AFFF7E1}"/>
              </a:ext>
            </a:extLst>
          </p:cNvPr>
          <p:cNvSpPr>
            <a:spLocks noGrp="1"/>
          </p:cNvSpPr>
          <p:nvPr>
            <p:ph type="title"/>
          </p:nvPr>
        </p:nvSpPr>
        <p:spPr/>
        <p:txBody>
          <a:bodyPr/>
          <a:lstStyle/>
          <a:p>
            <a:r>
              <a:rPr lang="en-US">
                <a:latin typeface="Arial"/>
                <a:cs typeface="Arial"/>
              </a:rPr>
              <a:t>Special Education Staffing Updates</a:t>
            </a:r>
            <a:endParaRPr lang="en-US"/>
          </a:p>
        </p:txBody>
      </p:sp>
      <p:sp>
        <p:nvSpPr>
          <p:cNvPr id="3" name="Content Placeholder 2">
            <a:extLst>
              <a:ext uri="{FF2B5EF4-FFF2-40B4-BE49-F238E27FC236}">
                <a16:creationId xmlns:a16="http://schemas.microsoft.com/office/drawing/2014/main" id="{FC5C7F4F-1D0F-B1E4-5609-83189A8D0B49}"/>
              </a:ext>
            </a:extLst>
          </p:cNvPr>
          <p:cNvSpPr>
            <a:spLocks noGrp="1"/>
          </p:cNvSpPr>
          <p:nvPr>
            <p:ph idx="1"/>
          </p:nvPr>
        </p:nvSpPr>
        <p:spPr/>
        <p:txBody>
          <a:bodyPr vert="horz" lIns="91440" tIns="45720" rIns="91440" bIns="45720" rtlCol="0" anchor="t">
            <a:normAutofit/>
          </a:bodyPr>
          <a:lstStyle/>
          <a:p>
            <a:r>
              <a:rPr lang="en-US">
                <a:latin typeface="Arial"/>
                <a:cs typeface="Arial"/>
              </a:rPr>
              <a:t>Bob Hanafin</a:t>
            </a:r>
            <a:endParaRPr lang="en-US"/>
          </a:p>
          <a:p>
            <a:pPr lvl="1"/>
            <a:r>
              <a:rPr lang="en-US">
                <a:latin typeface="Arial"/>
                <a:cs typeface="Arial"/>
                <a:hlinkClick r:id="rId2"/>
              </a:rPr>
              <a:t>specialeducation@mass.gov</a:t>
            </a:r>
            <a:endParaRPr lang="en-US">
              <a:latin typeface="Arial"/>
              <a:cs typeface="Arial"/>
            </a:endParaRPr>
          </a:p>
          <a:p>
            <a:pPr lvl="1"/>
            <a:r>
              <a:rPr lang="en-US">
                <a:latin typeface="Arial"/>
                <a:cs typeface="Arial"/>
                <a:hlinkClick r:id="rId3"/>
              </a:rPr>
              <a:t>ideafiscal@mass.gov</a:t>
            </a:r>
            <a:endParaRPr lang="en-US">
              <a:latin typeface="Arial"/>
              <a:cs typeface="Arial"/>
            </a:endParaRPr>
          </a:p>
          <a:p>
            <a:endParaRPr lang="en-US">
              <a:latin typeface="Arial"/>
              <a:cs typeface="Arial"/>
            </a:endParaRPr>
          </a:p>
          <a:p>
            <a:r>
              <a:rPr lang="en-US">
                <a:latin typeface="Arial"/>
                <a:cs typeface="Arial"/>
              </a:rPr>
              <a:t>Lisa Hanafin</a:t>
            </a:r>
          </a:p>
          <a:p>
            <a:pPr lvl="1"/>
            <a:r>
              <a:rPr lang="en-US">
                <a:latin typeface="Arial"/>
                <a:cs typeface="Arial"/>
                <a:hlinkClick r:id="rId4"/>
              </a:rPr>
              <a:t>leaassignment@mass.gov</a:t>
            </a:r>
            <a:endParaRPr lang="en-US"/>
          </a:p>
        </p:txBody>
      </p:sp>
      <p:sp>
        <p:nvSpPr>
          <p:cNvPr id="4" name="Slide Number Placeholder 3">
            <a:extLst>
              <a:ext uri="{FF2B5EF4-FFF2-40B4-BE49-F238E27FC236}">
                <a16:creationId xmlns:a16="http://schemas.microsoft.com/office/drawing/2014/main" id="{5445BA93-84C2-3B2D-EB5B-FC1EF064ABE7}"/>
              </a:ext>
            </a:extLst>
          </p:cNvPr>
          <p:cNvSpPr>
            <a:spLocks noGrp="1"/>
          </p:cNvSpPr>
          <p:nvPr>
            <p:ph type="sldNum" sz="quarter" idx="12"/>
          </p:nvPr>
        </p:nvSpPr>
        <p:spPr/>
        <p:txBody>
          <a:bodyPr/>
          <a:lstStyle/>
          <a:p>
            <a:fld id="{68A8D22E-6BC5-9E47-900C-2BB94685D9F5}" type="slidenum">
              <a:rPr lang="en-US" smtClean="0"/>
              <a:t>5</a:t>
            </a:fld>
            <a:endParaRPr lang="en-US"/>
          </a:p>
        </p:txBody>
      </p:sp>
    </p:spTree>
    <p:extLst>
      <p:ext uri="{BB962C8B-B14F-4D97-AF65-F5344CB8AC3E}">
        <p14:creationId xmlns:p14="http://schemas.microsoft.com/office/powerpoint/2010/main" val="2208118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937035-CA62-DC48-7758-1BDCA22C68DE}"/>
              </a:ext>
            </a:extLst>
          </p:cNvPr>
          <p:cNvSpPr>
            <a:spLocks noGrp="1"/>
          </p:cNvSpPr>
          <p:nvPr>
            <p:ph type="title"/>
          </p:nvPr>
        </p:nvSpPr>
        <p:spPr/>
        <p:txBody>
          <a:bodyPr>
            <a:normAutofit/>
          </a:bodyPr>
          <a:lstStyle/>
          <a:p>
            <a:r>
              <a:rPr lang="en-US"/>
              <a:t>Differentiated Monitoring System 2.0</a:t>
            </a:r>
          </a:p>
        </p:txBody>
      </p:sp>
      <p:sp>
        <p:nvSpPr>
          <p:cNvPr id="4" name="Content Placeholder 3">
            <a:extLst>
              <a:ext uri="{FF2B5EF4-FFF2-40B4-BE49-F238E27FC236}">
                <a16:creationId xmlns:a16="http://schemas.microsoft.com/office/drawing/2014/main" id="{E054D985-0DEF-C1DE-D7D0-BAFB9B740319}"/>
              </a:ext>
            </a:extLst>
          </p:cNvPr>
          <p:cNvSpPr>
            <a:spLocks noGrp="1"/>
          </p:cNvSpPr>
          <p:nvPr>
            <p:ph idx="1"/>
          </p:nvPr>
        </p:nvSpPr>
        <p:spPr/>
        <p:txBody>
          <a:bodyPr/>
          <a:lstStyle/>
          <a:p>
            <a:r>
              <a:rPr lang="en-US"/>
              <a:t>The Office of Special Education Programs monitors States by reviewing a state’s general supervision system to ensure compliance with IDEA.</a:t>
            </a:r>
          </a:p>
          <a:p>
            <a:r>
              <a:rPr lang="en-US"/>
              <a:t>The goal of DMS 2.0 is to </a:t>
            </a:r>
            <a:r>
              <a:rPr lang="en-US" b="1"/>
              <a:t>improve outcomes and results </a:t>
            </a:r>
            <a:r>
              <a:rPr lang="en-US"/>
              <a:t>for infants, toddlers, children and youth with disabilities and their families in conjunction with compliance.</a:t>
            </a:r>
          </a:p>
          <a:p>
            <a:r>
              <a:rPr lang="en-US"/>
              <a:t>OSEP’s monitoring will focus on States’ systems of </a:t>
            </a:r>
            <a:r>
              <a:rPr lang="en-US" b="1"/>
              <a:t>general supervision </a:t>
            </a:r>
            <a:r>
              <a:rPr lang="en-US"/>
              <a:t>integrating both results and compliance.</a:t>
            </a:r>
          </a:p>
        </p:txBody>
      </p:sp>
    </p:spTree>
    <p:extLst>
      <p:ext uri="{BB962C8B-B14F-4D97-AF65-F5344CB8AC3E}">
        <p14:creationId xmlns:p14="http://schemas.microsoft.com/office/powerpoint/2010/main" val="9589367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BCFF6B-53A4-D11E-A3F5-A340ED2B26EA}"/>
              </a:ext>
            </a:extLst>
          </p:cNvPr>
          <p:cNvSpPr>
            <a:spLocks noGrp="1"/>
          </p:cNvSpPr>
          <p:nvPr>
            <p:ph type="title"/>
          </p:nvPr>
        </p:nvSpPr>
        <p:spPr/>
        <p:txBody>
          <a:bodyPr>
            <a:normAutofit/>
          </a:bodyPr>
          <a:lstStyle/>
          <a:p>
            <a:r>
              <a:rPr lang="en-US">
                <a:latin typeface="Arial"/>
                <a:cs typeface="Arial"/>
              </a:rPr>
              <a:t>DMS Monitoring: Three Phases</a:t>
            </a:r>
          </a:p>
        </p:txBody>
      </p:sp>
      <p:sp>
        <p:nvSpPr>
          <p:cNvPr id="2" name="Content Placeholder 1">
            <a:extLst>
              <a:ext uri="{FF2B5EF4-FFF2-40B4-BE49-F238E27FC236}">
                <a16:creationId xmlns:a16="http://schemas.microsoft.com/office/drawing/2014/main" id="{0A0DD3D5-BAB7-E293-066C-2D4A8A0A62A8}"/>
              </a:ext>
            </a:extLst>
          </p:cNvPr>
          <p:cNvSpPr>
            <a:spLocks noGrp="1"/>
          </p:cNvSpPr>
          <p:nvPr>
            <p:ph idx="1"/>
          </p:nvPr>
        </p:nvSpPr>
        <p:spPr/>
        <p:txBody>
          <a:bodyPr vert="horz" lIns="91440" tIns="45720" rIns="91440" bIns="45720" rtlCol="0" anchor="t">
            <a:normAutofit fontScale="77500" lnSpcReduction="20000"/>
          </a:bodyPr>
          <a:lstStyle/>
          <a:p>
            <a:pPr marL="0" indent="0">
              <a:buNone/>
            </a:pPr>
            <a:r>
              <a:rPr lang="en-US" b="1">
                <a:latin typeface="Arial"/>
                <a:cs typeface="Arial"/>
              </a:rPr>
              <a:t>Discovery</a:t>
            </a:r>
            <a:r>
              <a:rPr lang="en-US">
                <a:latin typeface="Arial"/>
                <a:cs typeface="Arial"/>
              </a:rPr>
              <a:t> </a:t>
            </a:r>
            <a:r>
              <a:rPr lang="en-US">
                <a:solidFill>
                  <a:schemeClr val="accent4">
                    <a:lumMod val="75000"/>
                  </a:schemeClr>
                </a:solidFill>
                <a:latin typeface="Arial"/>
                <a:cs typeface="Arial"/>
              </a:rPr>
              <a:t>October 2025</a:t>
            </a:r>
          </a:p>
          <a:p>
            <a:pPr marL="0" indent="0">
              <a:buNone/>
            </a:pPr>
            <a:r>
              <a:rPr lang="en-US">
                <a:latin typeface="Arial"/>
                <a:cs typeface="Arial"/>
              </a:rPr>
              <a:t>(5 months prior to engagement) </a:t>
            </a:r>
          </a:p>
          <a:p>
            <a:pPr lvl="1"/>
            <a:r>
              <a:rPr lang="en-US">
                <a:latin typeface="Arial"/>
                <a:cs typeface="Arial"/>
              </a:rPr>
              <a:t>Document Request</a:t>
            </a:r>
          </a:p>
          <a:p>
            <a:pPr lvl="1"/>
            <a:r>
              <a:rPr lang="en-US">
                <a:latin typeface="Arial"/>
                <a:cs typeface="Arial"/>
              </a:rPr>
              <a:t>State Overview Call</a:t>
            </a:r>
          </a:p>
          <a:p>
            <a:pPr lvl="1"/>
            <a:r>
              <a:rPr lang="en-US">
                <a:highlight>
                  <a:srgbClr val="FFFF00"/>
                </a:highlight>
                <a:latin typeface="Arial"/>
                <a:cs typeface="Arial"/>
              </a:rPr>
              <a:t>Stakeholder engagement</a:t>
            </a:r>
          </a:p>
          <a:p>
            <a:pPr lvl="1"/>
            <a:r>
              <a:rPr lang="en-US">
                <a:latin typeface="Arial"/>
                <a:cs typeface="Arial"/>
              </a:rPr>
              <a:t>Local Component</a:t>
            </a:r>
          </a:p>
          <a:p>
            <a:pPr marL="0" indent="0">
              <a:buNone/>
            </a:pPr>
            <a:r>
              <a:rPr lang="en-US" b="1">
                <a:latin typeface="Arial"/>
                <a:cs typeface="Arial"/>
              </a:rPr>
              <a:t>Engagement</a:t>
            </a:r>
            <a:r>
              <a:rPr lang="en-US">
                <a:latin typeface="Arial"/>
                <a:cs typeface="Arial"/>
              </a:rPr>
              <a:t> </a:t>
            </a:r>
            <a:r>
              <a:rPr lang="en-US">
                <a:solidFill>
                  <a:schemeClr val="accent4">
                    <a:lumMod val="75000"/>
                  </a:schemeClr>
                </a:solidFill>
                <a:latin typeface="Arial"/>
                <a:cs typeface="Arial"/>
              </a:rPr>
              <a:t>May 2026</a:t>
            </a:r>
            <a:endParaRPr lang="en-US"/>
          </a:p>
          <a:p>
            <a:pPr marL="0" indent="0">
              <a:buNone/>
            </a:pPr>
            <a:r>
              <a:rPr lang="en-US">
                <a:latin typeface="Arial"/>
                <a:cs typeface="Arial"/>
              </a:rPr>
              <a:t>(1 month (visit) through issuance of the DMS Monitoring Report)</a:t>
            </a:r>
          </a:p>
          <a:p>
            <a:pPr lvl="1"/>
            <a:r>
              <a:rPr lang="en-US">
                <a:latin typeface="Arial"/>
                <a:cs typeface="Arial"/>
              </a:rPr>
              <a:t>Onsite and Virtual monitoring interview calls</a:t>
            </a:r>
          </a:p>
          <a:p>
            <a:pPr lvl="1"/>
            <a:r>
              <a:rPr lang="en-US">
                <a:latin typeface="Arial"/>
                <a:cs typeface="Arial"/>
              </a:rPr>
              <a:t>Issuance of the DMS Monitoring Report</a:t>
            </a:r>
          </a:p>
          <a:p>
            <a:pPr marL="0" indent="0">
              <a:buNone/>
            </a:pPr>
            <a:r>
              <a:rPr lang="en-US" b="1">
                <a:latin typeface="Arial"/>
                <a:cs typeface="Arial"/>
              </a:rPr>
              <a:t>Close-out </a:t>
            </a:r>
          </a:p>
          <a:p>
            <a:pPr marL="0" indent="0">
              <a:buNone/>
            </a:pPr>
            <a:r>
              <a:rPr lang="en-US">
                <a:latin typeface="Arial"/>
                <a:cs typeface="Arial"/>
              </a:rPr>
              <a:t>(up to one year after the issuance of the DMS Monitoring Report)</a:t>
            </a:r>
          </a:p>
          <a:p>
            <a:pPr lvl="1"/>
            <a:r>
              <a:rPr lang="en-US">
                <a:latin typeface="Arial"/>
                <a:cs typeface="Arial"/>
              </a:rPr>
              <a:t>Review of evidence of correction </a:t>
            </a:r>
          </a:p>
          <a:p>
            <a:pPr lvl="1"/>
            <a:r>
              <a:rPr lang="en-US">
                <a:latin typeface="Arial"/>
                <a:cs typeface="Arial"/>
              </a:rPr>
              <a:t>Technical Assistance</a:t>
            </a:r>
          </a:p>
        </p:txBody>
      </p:sp>
    </p:spTree>
    <p:extLst>
      <p:ext uri="{BB962C8B-B14F-4D97-AF65-F5344CB8AC3E}">
        <p14:creationId xmlns:p14="http://schemas.microsoft.com/office/powerpoint/2010/main" val="1195712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604F02-83E9-7072-C7DD-CF26A1200569}"/>
              </a:ext>
            </a:extLst>
          </p:cNvPr>
          <p:cNvSpPr>
            <a:spLocks noGrp="1"/>
          </p:cNvSpPr>
          <p:nvPr>
            <p:ph type="title"/>
          </p:nvPr>
        </p:nvSpPr>
        <p:spPr/>
        <p:txBody>
          <a:bodyPr>
            <a:normAutofit fontScale="90000"/>
          </a:bodyPr>
          <a:lstStyle/>
          <a:p>
            <a:r>
              <a:rPr lang="en-US"/>
              <a:t>2024-2025-7 Clarification of Independent Educational Evaluations</a:t>
            </a:r>
          </a:p>
        </p:txBody>
      </p:sp>
      <p:sp>
        <p:nvSpPr>
          <p:cNvPr id="6" name="Content Placeholder 5">
            <a:extLst>
              <a:ext uri="{FF2B5EF4-FFF2-40B4-BE49-F238E27FC236}">
                <a16:creationId xmlns:a16="http://schemas.microsoft.com/office/drawing/2014/main" id="{A4E0B593-1942-74AB-1FDC-F0C3624FCF0C}"/>
              </a:ext>
            </a:extLst>
          </p:cNvPr>
          <p:cNvSpPr>
            <a:spLocks noGrp="1"/>
          </p:cNvSpPr>
          <p:nvPr>
            <p:ph idx="1"/>
          </p:nvPr>
        </p:nvSpPr>
        <p:spPr/>
        <p:txBody>
          <a:bodyPr vert="horz" lIns="91440" tIns="45720" rIns="91440" bIns="45720" rtlCol="0" anchor="t">
            <a:noAutofit/>
          </a:bodyPr>
          <a:lstStyle/>
          <a:p>
            <a:r>
              <a:rPr lang="en-US" sz="2400">
                <a:latin typeface="Arial"/>
                <a:cs typeface="Arial"/>
              </a:rPr>
              <a:t>The purpose of this </a:t>
            </a:r>
            <a:r>
              <a:rPr lang="en-US" sz="2400" b="1">
                <a:solidFill>
                  <a:srgbClr val="002060"/>
                </a:solidFill>
                <a:latin typeface="Arial"/>
                <a:cs typeface="Arial"/>
                <a:hlinkClick r:id="rId2">
                  <a:extLst>
                    <a:ext uri="{A12FA001-AC4F-418D-AE19-62706E023703}">
                      <ahyp:hlinkClr xmlns:ahyp="http://schemas.microsoft.com/office/drawing/2018/hyperlinkcolor" val="tx"/>
                    </a:ext>
                  </a:extLst>
                </a:hlinkClick>
              </a:rPr>
              <a:t>policy memo</a:t>
            </a:r>
            <a:r>
              <a:rPr lang="en-US" sz="2400" b="1">
                <a:solidFill>
                  <a:srgbClr val="002060"/>
                </a:solidFill>
                <a:latin typeface="Arial"/>
                <a:cs typeface="Arial"/>
              </a:rPr>
              <a:t> </a:t>
            </a:r>
            <a:r>
              <a:rPr lang="en-US" sz="2400">
                <a:latin typeface="Arial"/>
                <a:cs typeface="Arial"/>
              </a:rPr>
              <a:t>is to clarify school district's responsibilities under federal and state special education laws and regulations for providing a publicly funded independent educational evaluation (IEE) to a student. The federal Individuals with Disabilities Education Act (IDEA), Part B regulation relating to IEEs is found at 34 C.F.R. § 300.502 . The additional state standard, which exceeds the minimum requirements set by IDEA and provides parents with a separate, entirely voluntary option, is described at M.G.L. c. 71B, § 3 ¶ 10  and 603 CMR 28.04(5).</a:t>
            </a:r>
          </a:p>
          <a:p>
            <a:r>
              <a:rPr lang="en-US" sz="2400">
                <a:latin typeface="Arial"/>
                <a:cs typeface="Arial"/>
              </a:rPr>
              <a:t>As part of the Integrated Monitoring Review, the Department will monitor for the implementation of the requirements outlined in the Memo.</a:t>
            </a:r>
          </a:p>
        </p:txBody>
      </p:sp>
      <p:sp>
        <p:nvSpPr>
          <p:cNvPr id="4" name="Slide Number Placeholder 3">
            <a:extLst>
              <a:ext uri="{FF2B5EF4-FFF2-40B4-BE49-F238E27FC236}">
                <a16:creationId xmlns:a16="http://schemas.microsoft.com/office/drawing/2014/main" id="{522EB6F1-C7F2-8713-93D3-D12E3C48A6FA}"/>
              </a:ext>
            </a:extLst>
          </p:cNvPr>
          <p:cNvSpPr>
            <a:spLocks noGrp="1"/>
          </p:cNvSpPr>
          <p:nvPr>
            <p:ph type="sldNum" sz="quarter" idx="12"/>
          </p:nvPr>
        </p:nvSpPr>
        <p:spPr/>
        <p:txBody>
          <a:bodyPr/>
          <a:lstStyle/>
          <a:p>
            <a:fld id="{68A8D22E-6BC5-9E47-900C-2BB94685D9F5}" type="slidenum">
              <a:rPr lang="en-US" smtClean="0"/>
              <a:t>8</a:t>
            </a:fld>
            <a:endParaRPr lang="en-US"/>
          </a:p>
        </p:txBody>
      </p:sp>
    </p:spTree>
    <p:extLst>
      <p:ext uri="{BB962C8B-B14F-4D97-AF65-F5344CB8AC3E}">
        <p14:creationId xmlns:p14="http://schemas.microsoft.com/office/powerpoint/2010/main" val="3351012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AD1B0-1ED6-31FA-8CB5-4AA0B11545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62E0F4-59D0-56CA-6F29-A988E433F2F2}"/>
              </a:ext>
            </a:extLst>
          </p:cNvPr>
          <p:cNvSpPr>
            <a:spLocks noGrp="1"/>
          </p:cNvSpPr>
          <p:nvPr>
            <p:ph type="title"/>
          </p:nvPr>
        </p:nvSpPr>
        <p:spPr>
          <a:xfrm>
            <a:off x="173179" y="308699"/>
            <a:ext cx="11702005" cy="861002"/>
          </a:xfrm>
        </p:spPr>
        <p:txBody>
          <a:bodyPr>
            <a:noAutofit/>
          </a:bodyPr>
          <a:lstStyle/>
          <a:p>
            <a:r>
              <a:rPr lang="en-US" sz="3700">
                <a:latin typeface="Arial"/>
                <a:cs typeface="Arial"/>
              </a:rPr>
              <a:t>PSM Integrated Monitoring Review Update: </a:t>
            </a:r>
            <a:br>
              <a:rPr lang="en-US" sz="3700">
                <a:latin typeface="Arial"/>
                <a:cs typeface="Arial"/>
              </a:rPr>
            </a:br>
            <a:r>
              <a:rPr lang="en-US" sz="3700">
                <a:latin typeface="Arial"/>
                <a:cs typeface="Arial"/>
              </a:rPr>
              <a:t>SE 11 Independent Educational Evaluation</a:t>
            </a:r>
          </a:p>
        </p:txBody>
      </p:sp>
      <p:sp>
        <p:nvSpPr>
          <p:cNvPr id="3" name="Content Placeholder 2">
            <a:extLst>
              <a:ext uri="{FF2B5EF4-FFF2-40B4-BE49-F238E27FC236}">
                <a16:creationId xmlns:a16="http://schemas.microsoft.com/office/drawing/2014/main" id="{172C3260-7104-BDD9-8869-5F75AEC1B527}"/>
              </a:ext>
            </a:extLst>
          </p:cNvPr>
          <p:cNvSpPr>
            <a:spLocks noGrp="1"/>
          </p:cNvSpPr>
          <p:nvPr>
            <p:ph idx="1"/>
          </p:nvPr>
        </p:nvSpPr>
        <p:spPr>
          <a:xfrm>
            <a:off x="134596" y="1861330"/>
            <a:ext cx="11774919" cy="5244210"/>
          </a:xfrm>
        </p:spPr>
        <p:txBody>
          <a:bodyPr vert="horz" lIns="91440" tIns="45720" rIns="91440" bIns="45720" rtlCol="0" anchor="t">
            <a:normAutofit/>
          </a:bodyPr>
          <a:lstStyle/>
          <a:p>
            <a:pPr marL="285750" indent="-285750"/>
            <a:r>
              <a:rPr lang="en-US" sz="1800">
                <a:solidFill>
                  <a:srgbClr val="F3F3F3"/>
                </a:solidFill>
                <a:latin typeface="Arial"/>
                <a:cs typeface="Arial"/>
              </a:rPr>
              <a:t>Parents may choose, on a </a:t>
            </a:r>
            <a:r>
              <a:rPr lang="en-US" sz="1800" b="1">
                <a:solidFill>
                  <a:srgbClr val="FFC000"/>
                </a:solidFill>
                <a:latin typeface="Arial"/>
                <a:cs typeface="Arial"/>
              </a:rPr>
              <a:t>voluntary basis</a:t>
            </a:r>
            <a:r>
              <a:rPr lang="en-US" sz="1800">
                <a:solidFill>
                  <a:srgbClr val="F3F3F3"/>
                </a:solidFill>
                <a:latin typeface="Arial"/>
                <a:cs typeface="Arial"/>
              </a:rPr>
              <a:t>, to share the costs of the independent evaluation with the school committee pursuant to a sliding fee scale established in the special education regulations, and the school district must pay its share of the costs?</a:t>
            </a:r>
            <a:endParaRPr lang="en-US" sz="1800">
              <a:latin typeface="Arial"/>
              <a:cs typeface="Arial"/>
            </a:endParaRPr>
          </a:p>
          <a:p>
            <a:pPr>
              <a:buFont typeface="Arial"/>
              <a:buChar char="•"/>
            </a:pPr>
            <a:r>
              <a:rPr lang="en-US" sz="1800">
                <a:solidFill>
                  <a:srgbClr val="F3F3F3"/>
                </a:solidFill>
                <a:latin typeface="Arial"/>
                <a:cs typeface="Arial"/>
              </a:rPr>
              <a:t>If the parent requests the</a:t>
            </a:r>
            <a:r>
              <a:rPr lang="en-US" sz="1800">
                <a:solidFill>
                  <a:srgbClr val="FFC000"/>
                </a:solidFill>
                <a:latin typeface="Arial"/>
                <a:cs typeface="Arial"/>
              </a:rPr>
              <a:t> </a:t>
            </a:r>
            <a:r>
              <a:rPr lang="en-US" sz="1800" b="1">
                <a:solidFill>
                  <a:srgbClr val="FFC000"/>
                </a:solidFill>
                <a:latin typeface="Arial"/>
                <a:cs typeface="Arial"/>
              </a:rPr>
              <a:t>voluntary</a:t>
            </a:r>
            <a:r>
              <a:rPr lang="en-US" sz="1800">
                <a:solidFill>
                  <a:srgbClr val="FFC000"/>
                </a:solidFill>
                <a:latin typeface="Arial"/>
                <a:cs typeface="Arial"/>
              </a:rPr>
              <a:t> </a:t>
            </a:r>
            <a:r>
              <a:rPr lang="en-US" sz="1800">
                <a:solidFill>
                  <a:srgbClr val="F3F3F3"/>
                </a:solidFill>
                <a:latin typeface="Arial"/>
                <a:cs typeface="Arial"/>
              </a:rPr>
              <a:t>cost-share option, the district does not have the option to request a due process hearing to show that its evaluation of the student is appropriate?</a:t>
            </a:r>
            <a:endParaRPr lang="en-US" sz="1800">
              <a:latin typeface="Arial"/>
              <a:cs typeface="Arial"/>
            </a:endParaRPr>
          </a:p>
          <a:p>
            <a:pPr>
              <a:buFont typeface="Arial"/>
              <a:buChar char="•"/>
            </a:pPr>
            <a:r>
              <a:rPr lang="en-US" sz="1800">
                <a:solidFill>
                  <a:srgbClr val="F3F3F3"/>
                </a:solidFill>
                <a:latin typeface="Arial"/>
                <a:cs typeface="Arial"/>
              </a:rPr>
              <a:t>Under the </a:t>
            </a:r>
            <a:r>
              <a:rPr lang="en-US" sz="1800" b="1">
                <a:solidFill>
                  <a:srgbClr val="FFC000"/>
                </a:solidFill>
                <a:latin typeface="Arial"/>
                <a:cs typeface="Arial"/>
              </a:rPr>
              <a:t>voluntary</a:t>
            </a:r>
            <a:r>
              <a:rPr lang="en-US" sz="1800">
                <a:solidFill>
                  <a:srgbClr val="F3F3F3"/>
                </a:solidFill>
                <a:latin typeface="Arial"/>
                <a:cs typeface="Arial"/>
              </a:rPr>
              <a:t> cost-share option, the district must abide by the sliding fee scale in 603 CMR 28.04(5)(c)4?</a:t>
            </a:r>
            <a:endParaRPr lang="en-US" sz="1800">
              <a:latin typeface="Arial"/>
              <a:cs typeface="Arial"/>
            </a:endParaRPr>
          </a:p>
          <a:p>
            <a:pPr>
              <a:buFont typeface="Arial"/>
              <a:buChar char="•"/>
            </a:pPr>
            <a:r>
              <a:rPr lang="en-US" sz="1800">
                <a:solidFill>
                  <a:srgbClr val="F3F3F3"/>
                </a:solidFill>
                <a:latin typeface="Arial"/>
                <a:cs typeface="Arial"/>
              </a:rPr>
              <a:t>Under the </a:t>
            </a:r>
            <a:r>
              <a:rPr lang="en-US" sz="1800" b="1">
                <a:solidFill>
                  <a:srgbClr val="FFC000"/>
                </a:solidFill>
                <a:latin typeface="Arial"/>
                <a:cs typeface="Arial"/>
              </a:rPr>
              <a:t>voluntary</a:t>
            </a:r>
            <a:r>
              <a:rPr lang="en-US" sz="1800">
                <a:solidFill>
                  <a:srgbClr val="F3F3F3"/>
                </a:solidFill>
                <a:latin typeface="Arial"/>
                <a:cs typeface="Arial"/>
              </a:rPr>
              <a:t> cost-share option, students who are eligible for free or reduced cost lunch or who are in the custody of a state agency and have an Educational Surrogate Parent appointed in accordance with federal law must be provided with an IEE that is equivalent to the assessments done by the district without submission of additional documentation of the family's financial status?</a:t>
            </a:r>
            <a:endParaRPr lang="en-US" sz="1800">
              <a:latin typeface="Arial"/>
              <a:cs typeface="Arial"/>
            </a:endParaRPr>
          </a:p>
          <a:p>
            <a:pPr>
              <a:buFont typeface="Arial"/>
              <a:buChar char="•"/>
            </a:pPr>
            <a:r>
              <a:rPr lang="en-US" sz="1800">
                <a:solidFill>
                  <a:srgbClr val="F3F3F3"/>
                </a:solidFill>
                <a:latin typeface="Arial"/>
                <a:cs typeface="Arial"/>
              </a:rPr>
              <a:t>Under the </a:t>
            </a:r>
            <a:r>
              <a:rPr lang="en-US" sz="1800" b="1">
                <a:solidFill>
                  <a:srgbClr val="FFC000"/>
                </a:solidFill>
                <a:latin typeface="Arial"/>
                <a:cs typeface="Arial"/>
              </a:rPr>
              <a:t>voluntary </a:t>
            </a:r>
            <a:r>
              <a:rPr lang="en-US" sz="1800">
                <a:solidFill>
                  <a:srgbClr val="F3F3F3"/>
                </a:solidFill>
                <a:latin typeface="Arial"/>
                <a:cs typeface="Arial"/>
              </a:rPr>
              <a:t>cost-share option, the parent has the right to request a publicly funded IEE under this provision for 16 months from the date of the evaluation with which the parent disagrees?</a:t>
            </a:r>
            <a:endParaRPr lang="en-US" sz="1800">
              <a:latin typeface="Arial"/>
              <a:cs typeface="Arial"/>
            </a:endParaRPr>
          </a:p>
          <a:p>
            <a:pPr>
              <a:buFont typeface="Arial"/>
              <a:buChar char="•"/>
            </a:pPr>
            <a:r>
              <a:rPr lang="en-US" sz="1800">
                <a:solidFill>
                  <a:srgbClr val="F3F3F3"/>
                </a:solidFill>
                <a:latin typeface="Arial"/>
                <a:cs typeface="Arial"/>
              </a:rPr>
              <a:t>If the family does not meet income eligibility standards, chooses not to provide financial documentation to the district establishing family income level, or does not decide to </a:t>
            </a:r>
            <a:r>
              <a:rPr lang="en-US" sz="1800" b="1">
                <a:solidFill>
                  <a:srgbClr val="FFC000"/>
                </a:solidFill>
                <a:latin typeface="Arial"/>
                <a:cs typeface="Arial"/>
              </a:rPr>
              <a:t>voluntarily</a:t>
            </a:r>
            <a:r>
              <a:rPr lang="en-US" sz="1800">
                <a:solidFill>
                  <a:srgbClr val="F3F3F3"/>
                </a:solidFill>
                <a:latin typeface="Arial"/>
                <a:cs typeface="Arial"/>
              </a:rPr>
              <a:t> utilize the Massachusetts sliding fee scale for any reason, the school district shall respond in accordance with the requirements of federal law?</a:t>
            </a:r>
            <a:endParaRPr lang="en-US" sz="1800">
              <a:latin typeface="Arial"/>
              <a:cs typeface="Arial"/>
            </a:endParaRPr>
          </a:p>
          <a:p>
            <a:pPr marL="0" indent="0">
              <a:buNone/>
            </a:pPr>
            <a:endParaRPr lang="en-US" sz="4600">
              <a:solidFill>
                <a:srgbClr val="F3F3F3"/>
              </a:solidFill>
            </a:endParaRPr>
          </a:p>
        </p:txBody>
      </p:sp>
      <p:sp>
        <p:nvSpPr>
          <p:cNvPr id="4" name="Slide Number Placeholder 3">
            <a:extLst>
              <a:ext uri="{FF2B5EF4-FFF2-40B4-BE49-F238E27FC236}">
                <a16:creationId xmlns:a16="http://schemas.microsoft.com/office/drawing/2014/main" id="{BA84B56A-3557-AD60-AC7D-904FA795A886}"/>
              </a:ext>
            </a:extLst>
          </p:cNvPr>
          <p:cNvSpPr>
            <a:spLocks noGrp="1"/>
          </p:cNvSpPr>
          <p:nvPr>
            <p:ph type="sldNum" sz="quarter" idx="12"/>
          </p:nvPr>
        </p:nvSpPr>
        <p:spPr/>
        <p:txBody>
          <a:bodyPr/>
          <a:lstStyle/>
          <a:p>
            <a:fld id="{68A8D22E-6BC5-9E47-900C-2BB94685D9F5}" type="slidenum">
              <a:rPr lang="en-US" smtClean="0"/>
              <a:pPr/>
              <a:t>9</a:t>
            </a:fld>
            <a:endParaRPr lang="en-US"/>
          </a:p>
        </p:txBody>
      </p:sp>
      <p:sp>
        <p:nvSpPr>
          <p:cNvPr id="5" name="TextBox 4">
            <a:extLst>
              <a:ext uri="{FF2B5EF4-FFF2-40B4-BE49-F238E27FC236}">
                <a16:creationId xmlns:a16="http://schemas.microsoft.com/office/drawing/2014/main" id="{EFAB3C2A-311C-2F93-8968-BF66E7E8F6DE}"/>
              </a:ext>
            </a:extLst>
          </p:cNvPr>
          <p:cNvSpPr txBox="1"/>
          <p:nvPr/>
        </p:nvSpPr>
        <p:spPr>
          <a:xfrm>
            <a:off x="482" y="1169043"/>
            <a:ext cx="11217797" cy="6914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lnSpc>
                <a:spcPct val="90000"/>
              </a:lnSpc>
              <a:spcBef>
                <a:spcPts val="1000"/>
              </a:spcBef>
            </a:pPr>
            <a:endParaRPr lang="en-US" sz="1300">
              <a:latin typeface="Arial"/>
              <a:cs typeface="Arial"/>
            </a:endParaRPr>
          </a:p>
          <a:p>
            <a:pPr marL="228600">
              <a:lnSpc>
                <a:spcPct val="90000"/>
              </a:lnSpc>
              <a:spcBef>
                <a:spcPts val="1000"/>
              </a:spcBef>
            </a:pPr>
            <a:r>
              <a:rPr lang="en-US" sz="2100" b="1">
                <a:solidFill>
                  <a:srgbClr val="FFC000"/>
                </a:solidFill>
                <a:latin typeface="Arial"/>
                <a:cs typeface="Arial"/>
              </a:rPr>
              <a:t>Voluntary Cost-Share Option Under State Law: Do your procedures make clear…</a:t>
            </a:r>
            <a:endParaRPr lang="en-US" b="1">
              <a:solidFill>
                <a:srgbClr val="FFC000"/>
              </a:solidFill>
            </a:endParaRPr>
          </a:p>
        </p:txBody>
      </p:sp>
    </p:spTree>
    <p:extLst>
      <p:ext uri="{BB962C8B-B14F-4D97-AF65-F5344CB8AC3E}">
        <p14:creationId xmlns:p14="http://schemas.microsoft.com/office/powerpoint/2010/main" val="7315501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SE PowerPoint Template 2025">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ESE PowerPoint Template 2025" id="{A1C002DF-2B9A-4720-9261-F4418444CADF}" vid="{15DFB8C8-FC1E-4E84-BF36-F0B35ABCB01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7223b7f-d29a-40a7-89e9-7fcbaea795a5" xsi:nil="true"/>
    <lcf76f155ced4ddcb4097134ff3c332f xmlns="6cc6ac48-9972-4fdd-8495-0ab5ba7fdac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868B9A924C50B4E83B552A1AE49283C" ma:contentTypeVersion="17" ma:contentTypeDescription="Create a new document." ma:contentTypeScope="" ma:versionID="68a4ce091de6e62b1feb74a47f624eb3">
  <xsd:schema xmlns:xsd="http://www.w3.org/2001/XMLSchema" xmlns:xs="http://www.w3.org/2001/XMLSchema" xmlns:p="http://schemas.microsoft.com/office/2006/metadata/properties" xmlns:ns2="6cc6ac48-9972-4fdd-8495-0ab5ba7fdac9" xmlns:ns3="c7223b7f-d29a-40a7-89e9-7fcbaea795a5" targetNamespace="http://schemas.microsoft.com/office/2006/metadata/properties" ma:root="true" ma:fieldsID="b84bea9df570af097df259a0ca3260f6" ns2:_="" ns3:_="">
    <xsd:import namespace="6cc6ac48-9972-4fdd-8495-0ab5ba7fdac9"/>
    <xsd:import namespace="c7223b7f-d29a-40a7-89e9-7fcbaea795a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lcf76f155ced4ddcb4097134ff3c332f" minOccurs="0"/>
                <xsd:element ref="ns3:TaxCatchAll" minOccurs="0"/>
                <xsd:element ref="ns2:MediaServiceObjectDetectorVersions" minOccurs="0"/>
                <xsd:element ref="ns2:MediaLengthInSecond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c6ac48-9972-4fdd-8495-0ab5ba7fda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7223b7f-d29a-40a7-89e9-7fcbaea795a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5de48d7c-e0ec-4b87-aad7-01d3c90c6494}" ma:internalName="TaxCatchAll" ma:showField="CatchAllData" ma:web="c7223b7f-d29a-40a7-89e9-7fcbaea795a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D494D0F-5B2D-44F5-A6E4-06E511D698B6}">
  <ds:schemaRefs>
    <ds:schemaRef ds:uri="6cc6ac48-9972-4fdd-8495-0ab5ba7fdac9"/>
    <ds:schemaRef ds:uri="http://schemas.microsoft.com/office/2006/documentManagement/types"/>
    <ds:schemaRef ds:uri="http://purl.org/dc/terms/"/>
    <ds:schemaRef ds:uri="http://purl.org/dc/elements/1.1/"/>
    <ds:schemaRef ds:uri="http://schemas.microsoft.com/office/2006/metadata/properties"/>
    <ds:schemaRef ds:uri="http://www.w3.org/XML/1998/namespace"/>
    <ds:schemaRef ds:uri="c7223b7f-d29a-40a7-89e9-7fcbaea795a5"/>
    <ds:schemaRef ds:uri="http://schemas.microsoft.com/office/infopath/2007/PartnerControl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1698180A-392A-48F6-8189-D3117A826990}">
  <ds:schemaRefs>
    <ds:schemaRef ds:uri="6cc6ac48-9972-4fdd-8495-0ab5ba7fdac9"/>
    <ds:schemaRef ds:uri="c7223b7f-d29a-40a7-89e9-7fcbaea795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C98D21F-1B6C-4306-9254-F6E9DAD8DCB1}">
  <ds:schemaRefs>
    <ds:schemaRef ds:uri="http://schemas.microsoft.com/sharepoint/v3/contenttype/forms"/>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otalTime>67</TotalTime>
  <Words>2764</Words>
  <Application>Microsoft Office PowerPoint</Application>
  <PresentationFormat>Widescreen</PresentationFormat>
  <Paragraphs>314</Paragraphs>
  <Slides>43</Slides>
  <Notes>12</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43</vt:i4>
      </vt:variant>
    </vt:vector>
  </HeadingPairs>
  <TitlesOfParts>
    <vt:vector size="54" baseType="lpstr">
      <vt:lpstr>Segoe</vt:lpstr>
      <vt:lpstr>Aptos</vt:lpstr>
      <vt:lpstr>Arial</vt:lpstr>
      <vt:lpstr>Calibri</vt:lpstr>
      <vt:lpstr>Courier New</vt:lpstr>
      <vt:lpstr>Segoe UI</vt:lpstr>
      <vt:lpstr>Segoe UI Semibold</vt:lpstr>
      <vt:lpstr>Wingdings</vt:lpstr>
      <vt:lpstr>Office Theme</vt:lpstr>
      <vt:lpstr>Office Theme</vt:lpstr>
      <vt:lpstr>DESE PowerPoint Template 2025</vt:lpstr>
      <vt:lpstr>Special Education Leaders' Meeting January 23, 2026</vt:lpstr>
      <vt:lpstr>Agenda</vt:lpstr>
      <vt:lpstr>Special Education Updates and Key Special Education Topics</vt:lpstr>
      <vt:lpstr>DESE Special Education </vt:lpstr>
      <vt:lpstr>Special Education Staffing Updates</vt:lpstr>
      <vt:lpstr>Differentiated Monitoring System 2.0</vt:lpstr>
      <vt:lpstr>DMS Monitoring: Three Phases</vt:lpstr>
      <vt:lpstr>2024-2025-7 Clarification of Independent Educational Evaluations</vt:lpstr>
      <vt:lpstr>PSM Integrated Monitoring Review Update:  SE 11 Independent Educational Evaluation</vt:lpstr>
      <vt:lpstr>PSM Integrated Monitoring Review Update:  SE 11 Independent Educational Evaluation </vt:lpstr>
      <vt:lpstr>Restraint Data released for 2024-2025</vt:lpstr>
      <vt:lpstr>Next Steps for the Implementation of Regulatory Amendments to 603 CMR 46 and 603 CMR 18  Time-out Practices</vt:lpstr>
      <vt:lpstr>Guidance on the Implementation of Regulatory Amendments to 603 CMR 46 and 603 CMR 18 Time-out Practices</vt:lpstr>
      <vt:lpstr>Opportunity for Input: </vt:lpstr>
      <vt:lpstr>PRS Temporary Public Reporting Update</vt:lpstr>
      <vt:lpstr>Please share with your SEPAC! </vt:lpstr>
      <vt:lpstr>Professional Development and Technical Assistance </vt:lpstr>
      <vt:lpstr>Special Education PD Offers for 2025-2026 School Year- Coming Soon </vt:lpstr>
      <vt:lpstr>Federation for Children with Special Needs Professional Development </vt:lpstr>
      <vt:lpstr>2025 Early Childhood Convenings</vt:lpstr>
      <vt:lpstr>IDEA Fiscal Virtual Community of Practice</vt:lpstr>
      <vt:lpstr>IDEA Fiscal</vt:lpstr>
      <vt:lpstr>Child Count of Parentally-Placed Private and Home School Students</vt:lpstr>
      <vt:lpstr>Excess Cost Calculation &amp; Compliance Determination</vt:lpstr>
      <vt:lpstr>IDEA Data</vt:lpstr>
      <vt:lpstr>Special Education Data Survey</vt:lpstr>
      <vt:lpstr>Question 1</vt:lpstr>
      <vt:lpstr>Question 2</vt:lpstr>
      <vt:lpstr>Question 3</vt:lpstr>
      <vt:lpstr>Question 4</vt:lpstr>
      <vt:lpstr>What is IDEA Data?</vt:lpstr>
      <vt:lpstr>Why is IDEA Data Important?</vt:lpstr>
      <vt:lpstr>What is Collected?</vt:lpstr>
      <vt:lpstr>How is IDEA Data Used?</vt:lpstr>
      <vt:lpstr>What IDEA Data is Not</vt:lpstr>
      <vt:lpstr>How is IDEA Data Collected?</vt:lpstr>
      <vt:lpstr>Where is IDEA Data Published?</vt:lpstr>
      <vt:lpstr>Next Steps</vt:lpstr>
      <vt:lpstr>Resources</vt:lpstr>
      <vt:lpstr>Special Education Year at a Glance</vt:lpstr>
      <vt:lpstr>Information for Special Education Leaders</vt:lpstr>
      <vt:lpstr>2025-2026 Meetings</vt:lpstr>
      <vt:lpstr>Questions and  Answers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 Education Leaders' Meeting January 23, 2026</dc:title>
  <dc:creator>DESE</dc:creator>
  <cp:lastModifiedBy>Zou, Dong (EOE)</cp:lastModifiedBy>
  <cp:revision>3</cp:revision>
  <dcterms:created xsi:type="dcterms:W3CDTF">2025-04-29T19:14:04Z</dcterms:created>
  <dcterms:modified xsi:type="dcterms:W3CDTF">2026-02-02T17:22:17Z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tadate">
    <vt:lpwstr>Feb 2 2026 12:00AM</vt:lpwstr>
  </property>
</Properties>
</file>