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handoutMasterIdLst>
    <p:handoutMasterId r:id="rId12"/>
  </p:handoutMasterIdLst>
  <p:sldIdLst>
    <p:sldId id="277" r:id="rId5"/>
    <p:sldId id="285" r:id="rId6"/>
    <p:sldId id="294" r:id="rId7"/>
    <p:sldId id="296" r:id="rId8"/>
    <p:sldId id="295" r:id="rId9"/>
    <p:sldId id="287" r:id="rId10"/>
  </p:sldIdLst>
  <p:sldSz cx="12192000" cy="6858000"/>
  <p:notesSz cx="7010400" cy="9296400"/>
  <p:custDataLst>
    <p:tags r:id="rId1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9023CE-9647-DD4C-E89F-2A36C9B80ED2}" v="18" dt="2021-11-19T19:20:06.580"/>
    <p1510:client id="{805F50F3-000E-A84C-F86F-7ECEA21A7B81}" v="8" dt="2021-11-20T13:44:29.777"/>
    <p1510:client id="{C9AC10B3-F9CE-4BF7-A508-965EE29887FA}" v="17" dt="2021-11-19T16:42:22.170"/>
    <p1510:client id="{EC72BFC4-8F10-45EF-9CC0-AD6DBB1085E5}" v="12" dt="2021-11-19T16:41:57.356"/>
  </p1510:revLst>
</p1510:revInfo>
</file>

<file path=ppt/tableStyles.xml><?xml version="1.0" encoding="utf-8"?>
<a:tblStyleLst xmlns:a="http://schemas.openxmlformats.org/drawingml/2006/main" def="{5C22544A-7EE6-4342-B048-85BDC9FD1C3A}">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0" y="88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gs" Target="tags/tag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en, Amanda (DESE)" userId="S::amanda.c.green@mass.gov::6fff5ba5-fd6f-4f87-81c0-cd17ee9e0f56" providerId="AD" clId="Web-{9F25C158-95F9-A1B6-9B55-4FFF8ADDE3AB}"/>
    <pc:docChg chg="modSld">
      <pc:chgData name="Green, Amanda (DESE)" userId="S::amanda.c.green@mass.gov::6fff5ba5-fd6f-4f87-81c0-cd17ee9e0f56" providerId="AD" clId="Web-{9F25C158-95F9-A1B6-9B55-4FFF8ADDE3AB}" dt="2021-11-04T13:05:17.614" v="4"/>
      <pc:docMkLst>
        <pc:docMk/>
      </pc:docMkLst>
      <pc:sldChg chg="modNotes">
        <pc:chgData name="Green, Amanda (DESE)" userId="S::amanda.c.green@mass.gov::6fff5ba5-fd6f-4f87-81c0-cd17ee9e0f56" providerId="AD" clId="Web-{9F25C158-95F9-A1B6-9B55-4FFF8ADDE3AB}" dt="2021-11-04T13:05:17.614" v="4"/>
        <pc:sldMkLst>
          <pc:docMk/>
          <pc:sldMk cId="3447509035" sldId="285"/>
        </pc:sldMkLst>
      </pc:sldChg>
    </pc:docChg>
  </pc:docChgLst>
  <pc:docChgLst>
    <pc:chgData name="Coonley, Brian (DESE)" userId="S::brian.coonley@mass.gov::9dc2155b-58ac-4cdb-8629-a595a378b023" providerId="AD" clId="Web-{EC72BFC4-8F10-45EF-9CC0-AD6DBB1085E5}"/>
    <pc:docChg chg="modSld">
      <pc:chgData name="Coonley, Brian (DESE)" userId="S::brian.coonley@mass.gov::9dc2155b-58ac-4cdb-8629-a595a378b023" providerId="AD" clId="Web-{EC72BFC4-8F10-45EF-9CC0-AD6DBB1085E5}" dt="2021-11-19T16:41:51.028" v="4" actId="20577"/>
      <pc:docMkLst>
        <pc:docMk/>
      </pc:docMkLst>
      <pc:sldChg chg="modSp">
        <pc:chgData name="Coonley, Brian (DESE)" userId="S::brian.coonley@mass.gov::9dc2155b-58ac-4cdb-8629-a595a378b023" providerId="AD" clId="Web-{EC72BFC4-8F10-45EF-9CC0-AD6DBB1085E5}" dt="2021-11-19T16:41:51.028" v="4" actId="20577"/>
        <pc:sldMkLst>
          <pc:docMk/>
          <pc:sldMk cId="2289681017" sldId="265"/>
        </pc:sldMkLst>
        <pc:spChg chg="mod">
          <ac:chgData name="Coonley, Brian (DESE)" userId="S::brian.coonley@mass.gov::9dc2155b-58ac-4cdb-8629-a595a378b023" providerId="AD" clId="Web-{EC72BFC4-8F10-45EF-9CC0-AD6DBB1085E5}" dt="2021-11-19T16:41:51.028" v="4" actId="20577"/>
          <ac:spMkLst>
            <pc:docMk/>
            <pc:sldMk cId="2289681017" sldId="265"/>
            <ac:spMk id="11" creationId="{7702F5C2-4DC0-4CA8-AF5F-AA20DC05FA81}"/>
          </ac:spMkLst>
        </pc:spChg>
        <pc:spChg chg="mod">
          <ac:chgData name="Coonley, Brian (DESE)" userId="S::brian.coonley@mass.gov::9dc2155b-58ac-4cdb-8629-a595a378b023" providerId="AD" clId="Web-{EC72BFC4-8F10-45EF-9CC0-AD6DBB1085E5}" dt="2021-11-19T16:41:28.137" v="2" actId="20577"/>
          <ac:spMkLst>
            <pc:docMk/>
            <pc:sldMk cId="2289681017" sldId="265"/>
            <ac:spMk id="12" creationId="{7702F5C2-4DC0-4CA8-AF5F-AA20DC05FA81}"/>
          </ac:spMkLst>
        </pc:spChg>
      </pc:sldChg>
      <pc:sldChg chg="modSp">
        <pc:chgData name="Coonley, Brian (DESE)" userId="S::brian.coonley@mass.gov::9dc2155b-58ac-4cdb-8629-a595a378b023" providerId="AD" clId="Web-{EC72BFC4-8F10-45EF-9CC0-AD6DBB1085E5}" dt="2021-11-19T16:41:17.043" v="0" actId="20577"/>
        <pc:sldMkLst>
          <pc:docMk/>
          <pc:sldMk cId="0" sldId="277"/>
        </pc:sldMkLst>
        <pc:spChg chg="mod">
          <ac:chgData name="Coonley, Brian (DESE)" userId="S::brian.coonley@mass.gov::9dc2155b-58ac-4cdb-8629-a595a378b023" providerId="AD" clId="Web-{EC72BFC4-8F10-45EF-9CC0-AD6DBB1085E5}" dt="2021-11-19T16:41:17.043" v="0" actId="20577"/>
          <ac:spMkLst>
            <pc:docMk/>
            <pc:sldMk cId="0" sldId="277"/>
            <ac:spMk id="6" creationId="{024388E0-E7C9-4854-BC58-20334AFDCACF}"/>
          </ac:spMkLst>
        </pc:spChg>
      </pc:sldChg>
    </pc:docChg>
  </pc:docChgLst>
  <pc:docChgLst>
    <pc:chgData name="Green, Amanda (DESE)" userId="S::amanda.c.green@mass.gov::6fff5ba5-fd6f-4f87-81c0-cd17ee9e0f56" providerId="AD" clId="Web-{805F50F3-000E-A84C-F86F-7ECEA21A7B81}"/>
    <pc:docChg chg="addSld delSld">
      <pc:chgData name="Green, Amanda (DESE)" userId="S::amanda.c.green@mass.gov::6fff5ba5-fd6f-4f87-81c0-cd17ee9e0f56" providerId="AD" clId="Web-{805F50F3-000E-A84C-F86F-7ECEA21A7B81}" dt="2021-11-20T13:44:29.777" v="2"/>
      <pc:docMkLst>
        <pc:docMk/>
      </pc:docMkLst>
      <pc:sldChg chg="add del">
        <pc:chgData name="Green, Amanda (DESE)" userId="S::amanda.c.green@mass.gov::6fff5ba5-fd6f-4f87-81c0-cd17ee9e0f56" providerId="AD" clId="Web-{805F50F3-000E-A84C-F86F-7ECEA21A7B81}" dt="2021-11-20T13:44:29.777" v="2"/>
        <pc:sldMkLst>
          <pc:docMk/>
          <pc:sldMk cId="2289681017" sldId="265"/>
        </pc:sldMkLst>
      </pc:sldChg>
    </pc:docChg>
  </pc:docChgLst>
  <pc:docChgLst>
    <pc:chgData name="Green, Amanda (DESE)" userId="S::amanda.c.green@mass.gov::6fff5ba5-fd6f-4f87-81c0-cd17ee9e0f56" providerId="AD" clId="Web-{4417A24D-1ADC-9617-8D34-A9FAB4D436D9}"/>
    <pc:docChg chg="modSld">
      <pc:chgData name="Green, Amanda (DESE)" userId="S::amanda.c.green@mass.gov::6fff5ba5-fd6f-4f87-81c0-cd17ee9e0f56" providerId="AD" clId="Web-{4417A24D-1ADC-9617-8D34-A9FAB4D436D9}" dt="2021-10-22T14:18:08.916" v="17" actId="20577"/>
      <pc:docMkLst>
        <pc:docMk/>
      </pc:docMkLst>
      <pc:sldChg chg="modSp">
        <pc:chgData name="Green, Amanda (DESE)" userId="S::amanda.c.green@mass.gov::6fff5ba5-fd6f-4f87-81c0-cd17ee9e0f56" providerId="AD" clId="Web-{4417A24D-1ADC-9617-8D34-A9FAB4D436D9}" dt="2021-10-22T14:18:08.916" v="17" actId="20577"/>
        <pc:sldMkLst>
          <pc:docMk/>
          <pc:sldMk cId="0" sldId="277"/>
        </pc:sldMkLst>
        <pc:spChg chg="mod">
          <ac:chgData name="Green, Amanda (DESE)" userId="S::amanda.c.green@mass.gov::6fff5ba5-fd6f-4f87-81c0-cd17ee9e0f56" providerId="AD" clId="Web-{4417A24D-1ADC-9617-8D34-A9FAB4D436D9}" dt="2021-10-22T14:18:08.916" v="17" actId="20577"/>
          <ac:spMkLst>
            <pc:docMk/>
            <pc:sldMk cId="0" sldId="277"/>
            <ac:spMk id="2" creationId="{00000000-0000-0000-0000-000000000000}"/>
          </ac:spMkLst>
        </pc:spChg>
      </pc:sldChg>
    </pc:docChg>
  </pc:docChgLst>
  <pc:docChgLst>
    <pc:chgData name="Green, Amanda (DESE)" userId="S::amanda.c.green@mass.gov::6fff5ba5-fd6f-4f87-81c0-cd17ee9e0f56" providerId="AD" clId="Web-{7A9023CE-9647-DD4C-E89F-2A36C9B80ED2}"/>
    <pc:docChg chg="modSld">
      <pc:chgData name="Green, Amanda (DESE)" userId="S::amanda.c.green@mass.gov::6fff5ba5-fd6f-4f87-81c0-cd17ee9e0f56" providerId="AD" clId="Web-{7A9023CE-9647-DD4C-E89F-2A36C9B80ED2}" dt="2021-11-19T19:20:06.580" v="17" actId="20577"/>
      <pc:docMkLst>
        <pc:docMk/>
      </pc:docMkLst>
      <pc:sldChg chg="modSp">
        <pc:chgData name="Green, Amanda (DESE)" userId="S::amanda.c.green@mass.gov::6fff5ba5-fd6f-4f87-81c0-cd17ee9e0f56" providerId="AD" clId="Web-{7A9023CE-9647-DD4C-E89F-2A36C9B80ED2}" dt="2021-11-19T19:20:06.580" v="17" actId="20577"/>
        <pc:sldMkLst>
          <pc:docMk/>
          <pc:sldMk cId="0" sldId="277"/>
        </pc:sldMkLst>
        <pc:spChg chg="mod">
          <ac:chgData name="Green, Amanda (DESE)" userId="S::amanda.c.green@mass.gov::6fff5ba5-fd6f-4f87-81c0-cd17ee9e0f56" providerId="AD" clId="Web-{7A9023CE-9647-DD4C-E89F-2A36C9B80ED2}" dt="2021-11-19T19:20:06.580" v="17" actId="20577"/>
          <ac:spMkLst>
            <pc:docMk/>
            <pc:sldMk cId="0" sldId="277"/>
            <ac:spMk id="6" creationId="{024388E0-E7C9-4854-BC58-20334AFDCACF}"/>
          </ac:spMkLst>
        </pc:spChg>
      </pc:sldChg>
    </pc:docChg>
  </pc:docChgLst>
  <pc:docChgLst>
    <pc:chgData name="Harney, Lisa (DESE)" userId="S::lisa.m.harney@mass.gov::f9e3b91c-0e0e-4dd2-8eaa-1a690c74088f" providerId="AD" clId="Web-{0AE6E702-D660-A185-1FB7-512F2DF3C392}"/>
    <pc:docChg chg="modSld">
      <pc:chgData name="Harney, Lisa (DESE)" userId="S::lisa.m.harney@mass.gov::f9e3b91c-0e0e-4dd2-8eaa-1a690c74088f" providerId="AD" clId="Web-{0AE6E702-D660-A185-1FB7-512F2DF3C392}" dt="2021-11-03T14:21:00.762" v="3" actId="20577"/>
      <pc:docMkLst>
        <pc:docMk/>
      </pc:docMkLst>
      <pc:sldChg chg="modSp">
        <pc:chgData name="Harney, Lisa (DESE)" userId="S::lisa.m.harney@mass.gov::f9e3b91c-0e0e-4dd2-8eaa-1a690c74088f" providerId="AD" clId="Web-{0AE6E702-D660-A185-1FB7-512F2DF3C392}" dt="2021-11-03T14:21:00.762" v="3" actId="20577"/>
        <pc:sldMkLst>
          <pc:docMk/>
          <pc:sldMk cId="3447509035" sldId="285"/>
        </pc:sldMkLst>
        <pc:spChg chg="mod">
          <ac:chgData name="Harney, Lisa (DESE)" userId="S::lisa.m.harney@mass.gov::f9e3b91c-0e0e-4dd2-8eaa-1a690c74088f" providerId="AD" clId="Web-{0AE6E702-D660-A185-1FB7-512F2DF3C392}" dt="2021-11-03T14:21:00.762" v="3" actId="20577"/>
          <ac:spMkLst>
            <pc:docMk/>
            <pc:sldMk cId="3447509035" sldId="285"/>
            <ac:spMk id="3" creationId="{A0534A26-74C8-4987-9DC6-BCB896B95666}"/>
          </ac:spMkLst>
        </pc:spChg>
      </pc:sldChg>
    </pc:docChg>
  </pc:docChgLst>
  <pc:docChgLst>
    <pc:chgData name="Coonley, Brian (DESE)" userId="9dc2155b-58ac-4cdb-8629-a595a378b023" providerId="ADAL" clId="{C9AC10B3-F9CE-4BF7-A508-965EE29887FA}"/>
    <pc:docChg chg="undo custSel modSld">
      <pc:chgData name="Coonley, Brian (DESE)" userId="9dc2155b-58ac-4cdb-8629-a595a378b023" providerId="ADAL" clId="{C9AC10B3-F9CE-4BF7-A508-965EE29887FA}" dt="2021-11-19T16:42:22.170" v="43" actId="20577"/>
      <pc:docMkLst>
        <pc:docMk/>
      </pc:docMkLst>
      <pc:sldChg chg="modSp mod">
        <pc:chgData name="Coonley, Brian (DESE)" userId="9dc2155b-58ac-4cdb-8629-a595a378b023" providerId="ADAL" clId="{C9AC10B3-F9CE-4BF7-A508-965EE29887FA}" dt="2021-11-19T16:42:22.170" v="43" actId="20577"/>
        <pc:sldMkLst>
          <pc:docMk/>
          <pc:sldMk cId="2289681017" sldId="265"/>
        </pc:sldMkLst>
        <pc:spChg chg="mod ord">
          <ac:chgData name="Coonley, Brian (DESE)" userId="9dc2155b-58ac-4cdb-8629-a595a378b023" providerId="ADAL" clId="{C9AC10B3-F9CE-4BF7-A508-965EE29887FA}" dt="2021-11-19T15:04:54.249" v="28" actId="1036"/>
          <ac:spMkLst>
            <pc:docMk/>
            <pc:sldMk cId="2289681017" sldId="265"/>
            <ac:spMk id="2" creationId="{63356CB2-9D87-4916-97C7-991AF6F2BC0F}"/>
          </ac:spMkLst>
        </pc:spChg>
        <pc:spChg chg="mod ord">
          <ac:chgData name="Coonley, Brian (DESE)" userId="9dc2155b-58ac-4cdb-8629-a595a378b023" providerId="ADAL" clId="{C9AC10B3-F9CE-4BF7-A508-965EE29887FA}" dt="2021-11-19T16:42:22.170" v="43" actId="20577"/>
          <ac:spMkLst>
            <pc:docMk/>
            <pc:sldMk cId="2289681017" sldId="265"/>
            <ac:spMk id="8" creationId="{992D2954-C2DD-4172-8B10-E4A8A6E0EFEE}"/>
          </ac:spMkLst>
        </pc:spChg>
        <pc:spChg chg="mod ord">
          <ac:chgData name="Coonley, Brian (DESE)" userId="9dc2155b-58ac-4cdb-8629-a595a378b023" providerId="ADAL" clId="{C9AC10B3-F9CE-4BF7-A508-965EE29887FA}" dt="2021-11-19T16:42:08.820" v="33"/>
          <ac:spMkLst>
            <pc:docMk/>
            <pc:sldMk cId="2289681017" sldId="265"/>
            <ac:spMk id="11" creationId="{7702F5C2-4DC0-4CA8-AF5F-AA20DC05FA81}"/>
          </ac:spMkLst>
        </pc:spChg>
        <pc:spChg chg="ord">
          <ac:chgData name="Coonley, Brian (DESE)" userId="9dc2155b-58ac-4cdb-8629-a595a378b023" providerId="ADAL" clId="{C9AC10B3-F9CE-4BF7-A508-965EE29887FA}" dt="2021-11-19T15:04:52.467" v="27" actId="13244"/>
          <ac:spMkLst>
            <pc:docMk/>
            <pc:sldMk cId="2289681017" sldId="265"/>
            <ac:spMk id="12" creationId="{7702F5C2-4DC0-4CA8-AF5F-AA20DC05FA81}"/>
          </ac:spMkLst>
        </pc:spChg>
        <pc:picChg chg="ord">
          <ac:chgData name="Coonley, Brian (DESE)" userId="9dc2155b-58ac-4cdb-8629-a595a378b023" providerId="ADAL" clId="{C9AC10B3-F9CE-4BF7-A508-965EE29887FA}" dt="2021-11-19T15:05:01.775" v="30" actId="13244"/>
          <ac:picMkLst>
            <pc:docMk/>
            <pc:sldMk cId="2289681017" sldId="265"/>
            <ac:picMk id="10" creationId="{29115377-BD10-4D4C-A9C7-0FAEFD1333B1}"/>
          </ac:picMkLst>
        </pc:picChg>
        <pc:picChg chg="ord">
          <ac:chgData name="Coonley, Brian (DESE)" userId="9dc2155b-58ac-4cdb-8629-a595a378b023" providerId="ADAL" clId="{C9AC10B3-F9CE-4BF7-A508-965EE29887FA}" dt="2021-11-19T15:05:08.927" v="32" actId="13244"/>
          <ac:picMkLst>
            <pc:docMk/>
            <pc:sldMk cId="2289681017" sldId="265"/>
            <ac:picMk id="13" creationId="{130DF23C-95E6-48AF-A183-DB17A7C7D425}"/>
          </ac:picMkLst>
        </pc:picChg>
      </pc:sldChg>
      <pc:sldChg chg="addSp delSp mod">
        <pc:chgData name="Coonley, Brian (DESE)" userId="9dc2155b-58ac-4cdb-8629-a595a378b023" providerId="ADAL" clId="{C9AC10B3-F9CE-4BF7-A508-965EE29887FA}" dt="2021-11-19T14:56:51.482" v="1" actId="11529"/>
        <pc:sldMkLst>
          <pc:docMk/>
          <pc:sldMk cId="0" sldId="277"/>
        </pc:sldMkLst>
        <pc:cxnChg chg="add del">
          <ac:chgData name="Coonley, Brian (DESE)" userId="9dc2155b-58ac-4cdb-8629-a595a378b023" providerId="ADAL" clId="{C9AC10B3-F9CE-4BF7-A508-965EE29887FA}" dt="2021-11-19T14:56:51.482" v="1" actId="11529"/>
          <ac:cxnSpMkLst>
            <pc:docMk/>
            <pc:sldMk cId="0" sldId="277"/>
            <ac:cxnSpMk id="4" creationId="{3B958944-A901-49DA-A0E7-B10F9BA55393}"/>
          </ac:cxnSpMkLst>
        </pc:cxnChg>
      </pc:sldChg>
      <pc:sldChg chg="modSp mod">
        <pc:chgData name="Coonley, Brian (DESE)" userId="9dc2155b-58ac-4cdb-8629-a595a378b023" providerId="ADAL" clId="{C9AC10B3-F9CE-4BF7-A508-965EE29887FA}" dt="2021-11-19T15:03:03.693" v="19" actId="13244"/>
        <pc:sldMkLst>
          <pc:docMk/>
          <pc:sldMk cId="3358156486" sldId="294"/>
        </pc:sldMkLst>
        <pc:spChg chg="ord">
          <ac:chgData name="Coonley, Brian (DESE)" userId="9dc2155b-58ac-4cdb-8629-a595a378b023" providerId="ADAL" clId="{C9AC10B3-F9CE-4BF7-A508-965EE29887FA}" dt="2021-11-19T15:03:01.527" v="18" actId="13244"/>
          <ac:spMkLst>
            <pc:docMk/>
            <pc:sldMk cId="3358156486" sldId="294"/>
            <ac:spMk id="4" creationId="{8EA94C21-6CC9-4B0D-8252-7EBE8FD64D1A}"/>
          </ac:spMkLst>
        </pc:spChg>
        <pc:spChg chg="ord">
          <ac:chgData name="Coonley, Brian (DESE)" userId="9dc2155b-58ac-4cdb-8629-a595a378b023" providerId="ADAL" clId="{C9AC10B3-F9CE-4BF7-A508-965EE29887FA}" dt="2021-11-19T15:03:03.693" v="19" actId="13244"/>
          <ac:spMkLst>
            <pc:docMk/>
            <pc:sldMk cId="3358156486" sldId="294"/>
            <ac:spMk id="6" creationId="{5C20C0C4-7689-4BFC-9435-738C27DEE24B}"/>
          </ac:spMkLst>
        </pc:spChg>
        <pc:graphicFrameChg chg="modGraphic">
          <ac:chgData name="Coonley, Brian (DESE)" userId="9dc2155b-58ac-4cdb-8629-a595a378b023" providerId="ADAL" clId="{C9AC10B3-F9CE-4BF7-A508-965EE29887FA}" dt="2021-11-19T15:02:47.533" v="17" actId="207"/>
          <ac:graphicFrameMkLst>
            <pc:docMk/>
            <pc:sldMk cId="3358156486" sldId="294"/>
            <ac:graphicFrameMk id="5" creationId="{5C30FC06-FC36-4914-82A7-078ADB87D32F}"/>
          </ac:graphicFrameMkLst>
        </pc:graphicFrameChg>
      </pc:sldChg>
    </pc:docChg>
  </pc:docChgLst>
  <pc:docChgLst>
    <pc:chgData name="Green, Amanda (DESE)" userId="6fff5ba5-fd6f-4f87-81c0-cd17ee9e0f56" providerId="ADAL" clId="{0B2BAA1D-CE57-4BD9-8513-E5713D367ACF}"/>
    <pc:docChg chg="undo custSel modSld">
      <pc:chgData name="Green, Amanda (DESE)" userId="6fff5ba5-fd6f-4f87-81c0-cd17ee9e0f56" providerId="ADAL" clId="{0B2BAA1D-CE57-4BD9-8513-E5713D367ACF}" dt="2021-11-04T14:42:16.299" v="250" actId="20577"/>
      <pc:docMkLst>
        <pc:docMk/>
      </pc:docMkLst>
      <pc:sldChg chg="addSp modSp mod">
        <pc:chgData name="Green, Amanda (DESE)" userId="6fff5ba5-fd6f-4f87-81c0-cd17ee9e0f56" providerId="ADAL" clId="{0B2BAA1D-CE57-4BD9-8513-E5713D367ACF}" dt="2021-10-15T17:29:20.332" v="64" actId="20577"/>
        <pc:sldMkLst>
          <pc:docMk/>
          <pc:sldMk cId="2289681017" sldId="265"/>
        </pc:sldMkLst>
        <pc:spChg chg="add mod">
          <ac:chgData name="Green, Amanda (DESE)" userId="6fff5ba5-fd6f-4f87-81c0-cd17ee9e0f56" providerId="ADAL" clId="{0B2BAA1D-CE57-4BD9-8513-E5713D367ACF}" dt="2021-10-15T17:29:20.332" v="64" actId="20577"/>
          <ac:spMkLst>
            <pc:docMk/>
            <pc:sldMk cId="2289681017" sldId="265"/>
            <ac:spMk id="2" creationId="{63356CB2-9D87-4916-97C7-991AF6F2BC0F}"/>
          </ac:spMkLst>
        </pc:spChg>
      </pc:sldChg>
      <pc:sldChg chg="delSp modSp mod modNotesTx">
        <pc:chgData name="Green, Amanda (DESE)" userId="6fff5ba5-fd6f-4f87-81c0-cd17ee9e0f56" providerId="ADAL" clId="{0B2BAA1D-CE57-4BD9-8513-E5713D367ACF}" dt="2021-11-04T14:42:16.299" v="250" actId="20577"/>
        <pc:sldMkLst>
          <pc:docMk/>
          <pc:sldMk cId="0" sldId="277"/>
        </pc:sldMkLst>
        <pc:spChg chg="del mod">
          <ac:chgData name="Green, Amanda (DESE)" userId="6fff5ba5-fd6f-4f87-81c0-cd17ee9e0f56" providerId="ADAL" clId="{0B2BAA1D-CE57-4BD9-8513-E5713D367ACF}" dt="2021-10-15T17:28:57.476" v="46" actId="478"/>
          <ac:spMkLst>
            <pc:docMk/>
            <pc:sldMk cId="0" sldId="277"/>
            <ac:spMk id="5" creationId="{2699CD4B-348C-4C62-9C70-0D13CE538092}"/>
          </ac:spMkLst>
        </pc:spChg>
        <pc:spChg chg="mod">
          <ac:chgData name="Green, Amanda (DESE)" userId="6fff5ba5-fd6f-4f87-81c0-cd17ee9e0f56" providerId="ADAL" clId="{0B2BAA1D-CE57-4BD9-8513-E5713D367ACF}" dt="2021-11-04T14:41:31.797" v="240" actId="20577"/>
          <ac:spMkLst>
            <pc:docMk/>
            <pc:sldMk cId="0" sldId="277"/>
            <ac:spMk id="6" creationId="{024388E0-E7C9-4854-BC58-20334AFDCACF}"/>
          </ac:spMkLst>
        </pc:spChg>
        <pc:spChg chg="del mod">
          <ac:chgData name="Green, Amanda (DESE)" userId="6fff5ba5-fd6f-4f87-81c0-cd17ee9e0f56" providerId="ADAL" clId="{0B2BAA1D-CE57-4BD9-8513-E5713D367ACF}" dt="2021-10-15T17:29:04.202" v="48" actId="478"/>
          <ac:spMkLst>
            <pc:docMk/>
            <pc:sldMk cId="0" sldId="277"/>
            <ac:spMk id="7" creationId="{56DF83E4-53D8-4D4F-B806-B7531DE91FA6}"/>
          </ac:spMkLst>
        </pc:spChg>
      </pc:sldChg>
      <pc:sldChg chg="modNotes">
        <pc:chgData name="Green, Amanda (DESE)" userId="6fff5ba5-fd6f-4f87-81c0-cd17ee9e0f56" providerId="ADAL" clId="{0B2BAA1D-CE57-4BD9-8513-E5713D367ACF}" dt="2021-10-15T17:25:50.967" v="14" actId="20577"/>
        <pc:sldMkLst>
          <pc:docMk/>
          <pc:sldMk cId="3447509035" sldId="285"/>
        </pc:sldMkLst>
      </pc:sldChg>
      <pc:sldChg chg="modSp mod modNotes">
        <pc:chgData name="Green, Amanda (DESE)" userId="6fff5ba5-fd6f-4f87-81c0-cd17ee9e0f56" providerId="ADAL" clId="{0B2BAA1D-CE57-4BD9-8513-E5713D367ACF}" dt="2021-10-15T17:40:15.220" v="236" actId="20577"/>
        <pc:sldMkLst>
          <pc:docMk/>
          <pc:sldMk cId="1905969423" sldId="287"/>
        </pc:sldMkLst>
        <pc:spChg chg="mod">
          <ac:chgData name="Green, Amanda (DESE)" userId="6fff5ba5-fd6f-4f87-81c0-cd17ee9e0f56" providerId="ADAL" clId="{0B2BAA1D-CE57-4BD9-8513-E5713D367ACF}" dt="2021-10-15T17:38:39.284" v="171" actId="20577"/>
          <ac:spMkLst>
            <pc:docMk/>
            <pc:sldMk cId="1905969423" sldId="287"/>
            <ac:spMk id="6" creationId="{0070A261-FC98-4D5D-AF55-E48BD081AA96}"/>
          </ac:spMkLst>
        </pc:spChg>
      </pc:sldChg>
      <pc:sldChg chg="modNotes">
        <pc:chgData name="Green, Amanda (DESE)" userId="6fff5ba5-fd6f-4f87-81c0-cd17ee9e0f56" providerId="ADAL" clId="{0B2BAA1D-CE57-4BD9-8513-E5713D367ACF}" dt="2021-10-15T17:28:37.092" v="44" actId="14100"/>
        <pc:sldMkLst>
          <pc:docMk/>
          <pc:sldMk cId="3358156486" sldId="294"/>
        </pc:sldMkLst>
      </pc:sldChg>
      <pc:sldChg chg="modSp mod modNotes">
        <pc:chgData name="Green, Amanda (DESE)" userId="6fff5ba5-fd6f-4f87-81c0-cd17ee9e0f56" providerId="ADAL" clId="{0B2BAA1D-CE57-4BD9-8513-E5713D367ACF}" dt="2021-10-15T17:38:18.130" v="166" actId="20577"/>
        <pc:sldMkLst>
          <pc:docMk/>
          <pc:sldMk cId="3641853467" sldId="295"/>
        </pc:sldMkLst>
        <pc:spChg chg="mod">
          <ac:chgData name="Green, Amanda (DESE)" userId="6fff5ba5-fd6f-4f87-81c0-cd17ee9e0f56" providerId="ADAL" clId="{0B2BAA1D-CE57-4BD9-8513-E5713D367ACF}" dt="2021-10-15T17:34:38.937" v="126" actId="20577"/>
          <ac:spMkLst>
            <pc:docMk/>
            <pc:sldMk cId="3641853467" sldId="295"/>
            <ac:spMk id="2" creationId="{1290F4C5-A15E-4EF6-BF88-1017B68F2649}"/>
          </ac:spMkLst>
        </pc:spChg>
      </pc:sldChg>
      <pc:sldChg chg="modSp modNotes">
        <pc:chgData name="Green, Amanda (DESE)" userId="6fff5ba5-fd6f-4f87-81c0-cd17ee9e0f56" providerId="ADAL" clId="{0B2BAA1D-CE57-4BD9-8513-E5713D367ACF}" dt="2021-10-15T17:34:21.404" v="121" actId="20577"/>
        <pc:sldMkLst>
          <pc:docMk/>
          <pc:sldMk cId="295200805" sldId="296"/>
        </pc:sldMkLst>
        <pc:spChg chg="mod">
          <ac:chgData name="Green, Amanda (DESE)" userId="6fff5ba5-fd6f-4f87-81c0-cd17ee9e0f56" providerId="ADAL" clId="{0B2BAA1D-CE57-4BD9-8513-E5713D367ACF}" dt="2021-10-15T17:31:56.516" v="87" actId="20577"/>
          <ac:spMkLst>
            <pc:docMk/>
            <pc:sldMk cId="295200805" sldId="296"/>
            <ac:spMk id="2" creationId="{C55344FE-E9EA-4A91-9EF2-9E043F6B4DF5}"/>
          </ac:spMkLst>
        </pc:spChg>
      </pc:sldChg>
    </pc:docChg>
  </pc:docChgLst>
  <pc:docChgLst>
    <pc:chgData name="Green, Amanda (DESE)" userId="S::amanda.c.green@mass.gov::6fff5ba5-fd6f-4f87-81c0-cd17ee9e0f56" providerId="AD" clId="Web-{14D64B66-71E0-A0BC-694E-55F5BDFDDCBE}"/>
    <pc:docChg chg="modSld">
      <pc:chgData name="Green, Amanda (DESE)" userId="S::amanda.c.green@mass.gov::6fff5ba5-fd6f-4f87-81c0-cd17ee9e0f56" providerId="AD" clId="Web-{14D64B66-71E0-A0BC-694E-55F5BDFDDCBE}" dt="2021-10-15T17:24:05.427" v="1"/>
      <pc:docMkLst>
        <pc:docMk/>
      </pc:docMkLst>
      <pc:sldChg chg="modNotes">
        <pc:chgData name="Green, Amanda (DESE)" userId="S::amanda.c.green@mass.gov::6fff5ba5-fd6f-4f87-81c0-cd17ee9e0f56" providerId="AD" clId="Web-{14D64B66-71E0-A0BC-694E-55F5BDFDDCBE}" dt="2021-10-15T17:24:05.427" v="1"/>
        <pc:sldMkLst>
          <pc:docMk/>
          <pc:sldMk cId="3447509035" sldId="285"/>
        </pc:sldMkLst>
      </pc:sldChg>
    </pc:docChg>
  </pc:docChgLst>
  <pc:docChgLst>
    <pc:chgData name="Green, Amanda (DESE)" userId="S::amanda.c.green@mass.gov::6fff5ba5-fd6f-4f87-81c0-cd17ee9e0f56" providerId="AD" clId="Web-{1B5C3BDE-399E-8062-5AE6-4DB84713DD50}"/>
    <pc:docChg chg="modSld">
      <pc:chgData name="Green, Amanda (DESE)" userId="S::amanda.c.green@mass.gov::6fff5ba5-fd6f-4f87-81c0-cd17ee9e0f56" providerId="AD" clId="Web-{1B5C3BDE-399E-8062-5AE6-4DB84713DD50}" dt="2021-10-28T19:09:05.249" v="0"/>
      <pc:docMkLst>
        <pc:docMk/>
      </pc:docMkLst>
      <pc:sldChg chg="modNotes">
        <pc:chgData name="Green, Amanda (DESE)" userId="S::amanda.c.green@mass.gov::6fff5ba5-fd6f-4f87-81c0-cd17ee9e0f56" providerId="AD" clId="Web-{1B5C3BDE-399E-8062-5AE6-4DB84713DD50}" dt="2021-10-28T19:09:05.249" v="0"/>
        <pc:sldMkLst>
          <pc:docMk/>
          <pc:sldMk cId="1905969423" sldId="287"/>
        </pc:sldMkLst>
      </pc:sldChg>
    </pc:docChg>
  </pc:docChgLst>
  <pc:docChgLst>
    <pc:chgData name="Green, Amanda (DESE)" userId="S::amanda.c.green@mass.gov::6fff5ba5-fd6f-4f87-81c0-cd17ee9e0f56" providerId="AD" clId="Web-{1D047D70-68EE-9EF6-575E-37E40A7347D0}"/>
    <pc:docChg chg="modSld">
      <pc:chgData name="Green, Amanda (DESE)" userId="S::amanda.c.green@mass.gov::6fff5ba5-fd6f-4f87-81c0-cd17ee9e0f56" providerId="AD" clId="Web-{1D047D70-68EE-9EF6-575E-37E40A7347D0}" dt="2021-10-22T14:19:12.944" v="0" actId="20577"/>
      <pc:docMkLst>
        <pc:docMk/>
      </pc:docMkLst>
      <pc:sldChg chg="modSp">
        <pc:chgData name="Green, Amanda (DESE)" userId="S::amanda.c.green@mass.gov::6fff5ba5-fd6f-4f87-81c0-cd17ee9e0f56" providerId="AD" clId="Web-{1D047D70-68EE-9EF6-575E-37E40A7347D0}" dt="2021-10-22T14:19:12.944" v="0" actId="20577"/>
        <pc:sldMkLst>
          <pc:docMk/>
          <pc:sldMk cId="0" sldId="277"/>
        </pc:sldMkLst>
        <pc:spChg chg="mod">
          <ac:chgData name="Green, Amanda (DESE)" userId="S::amanda.c.green@mass.gov::6fff5ba5-fd6f-4f87-81c0-cd17ee9e0f56" providerId="AD" clId="Web-{1D047D70-68EE-9EF6-575E-37E40A7347D0}" dt="2021-10-22T14:19:12.944" v="0" actId="20577"/>
          <ac:spMkLst>
            <pc:docMk/>
            <pc:sldMk cId="0" sldId="277"/>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2023/3/21</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2023/3/21</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presentation is for Indicator 1 – Graduation rate for students with IEPs</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a:t>
            </a:fld>
            <a:endParaRPr lang="zh-CN" altLang="en-US"/>
          </a:p>
        </p:txBody>
      </p:sp>
    </p:spTree>
    <p:extLst>
      <p:ext uri="{BB962C8B-B14F-4D97-AF65-F5344CB8AC3E}">
        <p14:creationId xmlns:p14="http://schemas.microsoft.com/office/powerpoint/2010/main" val="1430844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Indicator 1 reports the graduation rates for students ages 14-21 with IEPs. </a:t>
            </a:r>
          </a:p>
          <a:p>
            <a:r>
              <a:rPr lang="en-US"/>
              <a:t>The percent that is reported is calculated by taking the number of students who left high school having earned a regular high school diploma in the 2019-2020 school year and dividing that by the total number of all the students with IEPs who left high school that same year. </a:t>
            </a:r>
          </a:p>
          <a:p>
            <a:endParaRPr lang="en-US"/>
          </a:p>
          <a:p>
            <a:r>
              <a:rPr lang="en-US"/>
              <a:t>And the term “left high school” means that a student no longer attends because they earned a regular high school diploma, or they received a certificate, or they reached maximum age, or they dropped out.   </a:t>
            </a:r>
            <a:endParaRPr lang="en-US">
              <a:ea typeface="等线"/>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a:t>
            </a:fld>
            <a:endParaRPr lang="zh-CN" altLang="en-US"/>
          </a:p>
        </p:txBody>
      </p:sp>
    </p:spTree>
    <p:extLst>
      <p:ext uri="{BB962C8B-B14F-4D97-AF65-F5344CB8AC3E}">
        <p14:creationId xmlns:p14="http://schemas.microsoft.com/office/powerpoint/2010/main" val="1109012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62050"/>
            <a:ext cx="5575300" cy="3136900"/>
          </a:xfrm>
        </p:spPr>
      </p:sp>
      <p:sp>
        <p:nvSpPr>
          <p:cNvPr id="3" name="Notes Placeholder 2"/>
          <p:cNvSpPr>
            <a:spLocks noGrp="1"/>
          </p:cNvSpPr>
          <p:nvPr>
            <p:ph type="body" idx="1"/>
          </p:nvPr>
        </p:nvSpPr>
        <p:spPr>
          <a:xfrm>
            <a:off x="701040" y="4473891"/>
            <a:ext cx="5608320" cy="3830771"/>
          </a:xfrm>
        </p:spPr>
        <p:txBody>
          <a:bodyPr/>
          <a:lstStyle/>
          <a:p>
            <a:r>
              <a:rPr lang="en-US"/>
              <a:t>The reason this indicator is important is because it lets schools, districts, and the state know how well we are doing in reaching the goal of Success After High School for our students with IEPs.  And when we talk about success after high school, it is success in several areas - success further in education and/or training programs, success in the workplace, and success in daily living.  </a:t>
            </a:r>
          </a:p>
          <a:p>
            <a:endParaRPr lang="en-US"/>
          </a:p>
          <a:p>
            <a:r>
              <a:rPr lang="en-US"/>
              <a:t>When we look at the table on this slide we see the graduation rates for students with </a:t>
            </a:r>
            <a:r>
              <a:rPr lang="en-US" err="1"/>
              <a:t>IEPs</a:t>
            </a:r>
            <a:r>
              <a:rPr lang="en-US"/>
              <a:t> for each year beginning with the 2015-2016 school year. </a:t>
            </a:r>
          </a:p>
          <a:p>
            <a:r>
              <a:rPr lang="en-US"/>
              <a:t>School year 2015-16 was 74.62%</a:t>
            </a:r>
          </a:p>
          <a:p>
            <a:r>
              <a:rPr lang="en-US"/>
              <a:t>School year 2016-17 was 74.02% so a lower rate </a:t>
            </a:r>
          </a:p>
          <a:p>
            <a:r>
              <a:rPr lang="en-US"/>
              <a:t>School year 2017-18 shows the rate improved by .71 percentage points to 74.73% which was a 1.60 percentage point improvement and was even higher than 15-16 school year</a:t>
            </a:r>
          </a:p>
          <a:p>
            <a:r>
              <a:rPr lang="en-US"/>
              <a:t>In the 18-19 school year, the rate had an increase of 1.6 percentage points to 76.33% </a:t>
            </a:r>
          </a:p>
          <a:p>
            <a:r>
              <a:rPr lang="en-US"/>
              <a:t>And in the 19-20 school year, there was the biggest jump ever of 4.02 percentage points to a high of 80.36%   </a:t>
            </a:r>
          </a:p>
          <a:p>
            <a:endParaRPr lang="en-US"/>
          </a:p>
          <a:p>
            <a:r>
              <a:rPr lang="en-US"/>
              <a:t>While we are really happy with the increase, we want to be cautious about it and will mention this further on the following slides.</a:t>
            </a:r>
          </a:p>
        </p:txBody>
      </p:sp>
      <p:sp>
        <p:nvSpPr>
          <p:cNvPr id="4" name="Slide Number Placeholder 3"/>
          <p:cNvSpPr>
            <a:spLocks noGrp="1"/>
          </p:cNvSpPr>
          <p:nvPr>
            <p:ph type="sldNum" sz="quarter" idx="5"/>
          </p:nvPr>
        </p:nvSpPr>
        <p:spPr>
          <a:xfrm>
            <a:off x="3970938" y="8857263"/>
            <a:ext cx="3037840" cy="466433"/>
          </a:xfrm>
        </p:spPr>
        <p:txBody>
          <a:bodyPr/>
          <a:lstStyle/>
          <a:p>
            <a:fld id="{ADCCD5AF-71CD-4C88-AC55-E7BE057B2D3C}" type="slidenum">
              <a:rPr lang="zh-CN" altLang="en-US" smtClean="0"/>
              <a:pPr/>
              <a:t>3</a:t>
            </a:fld>
            <a:endParaRPr lang="zh-CN" altLang="en-US"/>
          </a:p>
        </p:txBody>
      </p:sp>
    </p:spTree>
    <p:extLst>
      <p:ext uri="{BB962C8B-B14F-4D97-AF65-F5344CB8AC3E}">
        <p14:creationId xmlns:p14="http://schemas.microsoft.com/office/powerpoint/2010/main" val="1773426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Before we talk about the need for some caution with the improved graduation rate, it is helpful to understand the graduation requirements.  </a:t>
            </a:r>
          </a:p>
          <a:p>
            <a:r>
              <a:rPr lang="en-US"/>
              <a:t>To receive a diploma, a student with an IEP has three requirements. The student must:</a:t>
            </a:r>
          </a:p>
          <a:p>
            <a:pPr marL="228600" indent="-228600">
              <a:buAutoNum type="arabicPeriod"/>
            </a:pPr>
            <a:r>
              <a:rPr lang="en-US"/>
              <a:t>Earn what is called a Competency Determination or CD. To do this, the student must achieve a certain level of proficiency on each of three statewide assessments. They are the Grade 10 English Language Arts (Or ELA) assessment; Mathematics assessment; and Science, Technology and Engineering (or STE) assessment administered through the Massachusetts Comprehensive Assessment System (known as MCAS) or MCAS-Alt for students needing an alternate mode of testing;  AND</a:t>
            </a:r>
          </a:p>
          <a:p>
            <a:pPr marL="228600" indent="-228600">
              <a:buAutoNum type="arabicPeriod"/>
            </a:pPr>
            <a:r>
              <a:rPr lang="en-US"/>
              <a:t>Meet the graduation requirements of the district awarding the diploma AND</a:t>
            </a:r>
          </a:p>
          <a:p>
            <a:pPr marL="228600" indent="-228600">
              <a:buAutoNum type="arabicPeriod"/>
            </a:pPr>
            <a:r>
              <a:rPr lang="en-US"/>
              <a:t>Must have received a Free and Appropriate Public Education (FAPE)  </a:t>
            </a:r>
          </a:p>
          <a:p>
            <a:pPr marL="228600" indent="-228600">
              <a:buAutoNum type="arabicPeriod"/>
            </a:pPr>
            <a:endParaRPr lang="en-US"/>
          </a:p>
          <a:p>
            <a:r>
              <a:rPr lang="en-US"/>
              <a:t>Only after the district affirms all three have been met is a student awarded a regular high school diploma</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a:t>
            </a:fld>
            <a:endParaRPr lang="zh-CN" altLang="en-US"/>
          </a:p>
        </p:txBody>
      </p:sp>
    </p:spTree>
    <p:extLst>
      <p:ext uri="{BB962C8B-B14F-4D97-AF65-F5344CB8AC3E}">
        <p14:creationId xmlns:p14="http://schemas.microsoft.com/office/powerpoint/2010/main" val="532585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4530" y="4473892"/>
            <a:ext cx="5608320" cy="3660458"/>
          </a:xfrm>
        </p:spPr>
        <p:txBody>
          <a:bodyPr/>
          <a:lstStyle/>
          <a:p>
            <a:r>
              <a:rPr lang="en-US"/>
              <a:t>Now to begin to understand the need for caution in our optimism about the 2020 graduation rate, we need to remember that Indicator 1 is a lag year indicator. This means we are reporting data not from the previous school year but from the one before that – so this data is for the 2019-2020 school year. And in March of that school year, schools were shut down due to COVID. It was a difficult time as students, staff, and families adjusted to remote learning.</a:t>
            </a:r>
          </a:p>
          <a:p>
            <a:r>
              <a:rPr lang="en-US"/>
              <a:t>Because testing was suspended, leaving students who had not yet reached proficiency on MCAS tests with no option for completing the CD requirement, the Board of Elementary and Secondary Education voted to modify the CD requirement.  </a:t>
            </a:r>
          </a:p>
          <a:p>
            <a:r>
              <a:rPr lang="en-US"/>
              <a:t>The modification guidelines were two-fold:</a:t>
            </a:r>
          </a:p>
          <a:p>
            <a:endParaRPr lang="en-US"/>
          </a:p>
          <a:p>
            <a:r>
              <a:rPr lang="en-US"/>
              <a:t>First, the student must earn full credit for a course aligned to the curriculum frameworks in the required subject (ELA, Math, STE) AND </a:t>
            </a:r>
          </a:p>
          <a:p>
            <a:endParaRPr lang="en-US"/>
          </a:p>
          <a:p>
            <a:r>
              <a:rPr lang="en-US"/>
              <a:t>Second, the student must demonstrate competency in that subject as certified by the district. This demonstration could be for example an end of course assessment, or a culminating project.  </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a:t>
            </a:fld>
            <a:endParaRPr lang="zh-CN" altLang="en-US"/>
          </a:p>
        </p:txBody>
      </p:sp>
    </p:spTree>
    <p:extLst>
      <p:ext uri="{BB962C8B-B14F-4D97-AF65-F5344CB8AC3E}">
        <p14:creationId xmlns:p14="http://schemas.microsoft.com/office/powerpoint/2010/main" val="3728791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due to the modification to the CD requirement, we want to be cautious as we set a baseline and then targets as we move out of the pandemic and return to a CD requirement without modifications.  </a:t>
            </a:r>
          </a:p>
          <a:p>
            <a:r>
              <a:rPr lang="en-US"/>
              <a:t>OSEP, acknowledging the complications of COVID, told states that the baseline may be set at pre-pandemic levels. </a:t>
            </a:r>
          </a:p>
          <a:p>
            <a:r>
              <a:rPr lang="en-US"/>
              <a:t>So, we are proposing to set our baseline for Indicator 1 at the 2019 graduation rate of 76.33%.  And based on a review of previous rates, DESE is recommending a target of a 1 percentage point increase in each year until the FFY2025 reporting year.  </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a:t>
            </a:fld>
            <a:endParaRPr lang="zh-CN" altLang="en-US"/>
          </a:p>
        </p:txBody>
      </p:sp>
    </p:spTree>
    <p:extLst>
      <p:ext uri="{BB962C8B-B14F-4D97-AF65-F5344CB8AC3E}">
        <p14:creationId xmlns:p14="http://schemas.microsoft.com/office/powerpoint/2010/main" val="8851640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3/21/2023</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hyperlink" Target="https://www.doe.mass.edu/sped/advisories/2018-2.html"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hyperlink" Target="https://www.doe.mass.edu/lawsregs/advisory/2017-0616ieps.htm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0283" y="1958196"/>
            <a:ext cx="6755325" cy="1656272"/>
          </a:xfrm>
        </p:spPr>
        <p:txBody>
          <a:bodyPr/>
          <a:lstStyle/>
          <a:p>
            <a:r>
              <a:rPr lang="en-US" altLang="zh-CN">
                <a:latin typeface="Segoe SemiBold"/>
                <a:cs typeface="Segoe SemiBold" panose="020B0703040204020203" pitchFamily="34" charset="0"/>
              </a:rPr>
              <a:t>Indicator 1: Graduation Rate for Students with IEPs</a:t>
            </a:r>
            <a:endParaRPr lang="en-US"/>
          </a:p>
        </p:txBody>
      </p:sp>
      <p:sp>
        <p:nvSpPr>
          <p:cNvPr id="6" name="Subtitle 5">
            <a:extLst>
              <a:ext uri="{FF2B5EF4-FFF2-40B4-BE49-F238E27FC236}">
                <a16:creationId xmlns:a16="http://schemas.microsoft.com/office/drawing/2014/main" id="{024388E0-E7C9-4854-BC58-20334AFDCACF}"/>
              </a:ext>
            </a:extLst>
          </p:cNvPr>
          <p:cNvSpPr>
            <a:spLocks noGrp="1"/>
          </p:cNvSpPr>
          <p:nvPr>
            <p:ph type="subTitle" idx="1"/>
          </p:nvPr>
        </p:nvSpPr>
        <p:spPr/>
        <p:txBody>
          <a:bodyPr/>
          <a:lstStyle/>
          <a:p>
            <a:r>
              <a:rPr lang="en-US">
                <a:latin typeface="Segoe"/>
              </a:rPr>
              <a:t>Lisa Harney</a:t>
            </a:r>
            <a:endParaRPr lang="en-US"/>
          </a:p>
          <a:p>
            <a:r>
              <a:rPr lang="en-US">
                <a:latin typeface="Segoe"/>
              </a:rPr>
              <a:t>specialeducation@doe.mass.edu</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2E0FE-AE87-46A5-AAC7-A23C7595E024}"/>
              </a:ext>
            </a:extLst>
          </p:cNvPr>
          <p:cNvSpPr>
            <a:spLocks noGrp="1"/>
          </p:cNvSpPr>
          <p:nvPr>
            <p:ph type="title"/>
          </p:nvPr>
        </p:nvSpPr>
        <p:spPr/>
        <p:txBody>
          <a:bodyPr/>
          <a:lstStyle/>
          <a:p>
            <a:r>
              <a:rPr lang="en-US" b="1">
                <a:latin typeface="Tahoma" panose="020B0604030504040204" pitchFamily="34" charset="0"/>
                <a:ea typeface="Tahoma" panose="020B0604030504040204" pitchFamily="34" charset="0"/>
                <a:cs typeface="Tahoma" panose="020B0604030504040204" pitchFamily="34" charset="0"/>
              </a:rPr>
              <a:t>Indicator 1: Graduation Rates </a:t>
            </a:r>
          </a:p>
        </p:txBody>
      </p:sp>
      <p:sp>
        <p:nvSpPr>
          <p:cNvPr id="3" name="Content Placeholder 2">
            <a:extLst>
              <a:ext uri="{FF2B5EF4-FFF2-40B4-BE49-F238E27FC236}">
                <a16:creationId xmlns:a16="http://schemas.microsoft.com/office/drawing/2014/main" id="{A0534A26-74C8-4987-9DC6-BCB896B95666}"/>
              </a:ext>
            </a:extLst>
          </p:cNvPr>
          <p:cNvSpPr>
            <a:spLocks noGrp="1"/>
          </p:cNvSpPr>
          <p:nvPr>
            <p:ph idx="1"/>
          </p:nvPr>
        </p:nvSpPr>
        <p:spPr/>
        <p:txBody>
          <a:bodyPr vert="horz" lIns="91440" tIns="45720" rIns="91440" bIns="45720" rtlCol="0" anchor="t">
            <a:noAutofit/>
          </a:bodyPr>
          <a:lstStyle/>
          <a:p>
            <a:pPr>
              <a:buFont typeface="Wingdings" panose="05000000000000000000" pitchFamily="2" charset="2"/>
              <a:buChar char="§"/>
            </a:pPr>
            <a:r>
              <a:rPr lang="en-US" sz="2400">
                <a:latin typeface="Tahoma" panose="020B0604030504040204" pitchFamily="34" charset="0"/>
                <a:ea typeface="Tahoma" panose="020B0604030504040204" pitchFamily="34" charset="0"/>
                <a:cs typeface="Tahoma" panose="020B0604030504040204" pitchFamily="34" charset="0"/>
              </a:rPr>
              <a:t>Reports the percentage of students ages 14-21 with </a:t>
            </a:r>
            <a:r>
              <a:rPr lang="en-US" sz="2400" err="1">
                <a:latin typeface="Tahoma" panose="020B0604030504040204" pitchFamily="34" charset="0"/>
                <a:ea typeface="Tahoma" panose="020B0604030504040204" pitchFamily="34" charset="0"/>
                <a:cs typeface="Tahoma" panose="020B0604030504040204" pitchFamily="34" charset="0"/>
              </a:rPr>
              <a:t>IEPs</a:t>
            </a:r>
            <a:r>
              <a:rPr lang="en-US" sz="2400">
                <a:latin typeface="Tahoma" panose="020B0604030504040204" pitchFamily="34" charset="0"/>
                <a:ea typeface="Tahoma" panose="020B0604030504040204" pitchFamily="34" charset="0"/>
                <a:cs typeface="Tahoma" panose="020B0604030504040204" pitchFamily="34" charset="0"/>
              </a:rPr>
              <a:t> who </a:t>
            </a:r>
            <a:r>
              <a:rPr lang="en-US" sz="2400" i="1">
                <a:latin typeface="Tahoma" panose="020B0604030504040204" pitchFamily="34" charset="0"/>
                <a:ea typeface="Tahoma" panose="020B0604030504040204" pitchFamily="34" charset="0"/>
                <a:cs typeface="Tahoma" panose="020B0604030504040204" pitchFamily="34" charset="0"/>
              </a:rPr>
              <a:t>left high school</a:t>
            </a:r>
            <a:r>
              <a:rPr lang="en-US" sz="2400">
                <a:latin typeface="Tahoma" panose="020B0604030504040204" pitchFamily="34" charset="0"/>
                <a:ea typeface="Tahoma" panose="020B0604030504040204" pitchFamily="34" charset="0"/>
                <a:cs typeface="Tahoma" panose="020B0604030504040204" pitchFamily="34" charset="0"/>
              </a:rPr>
              <a:t> having earned a high school diploma compared with the total number of students ages 14-21 with </a:t>
            </a:r>
            <a:r>
              <a:rPr lang="en-US" sz="2400" err="1">
                <a:latin typeface="Tahoma" panose="020B0604030504040204" pitchFamily="34" charset="0"/>
                <a:ea typeface="Tahoma" panose="020B0604030504040204" pitchFamily="34" charset="0"/>
                <a:cs typeface="Tahoma" panose="020B0604030504040204" pitchFamily="34" charset="0"/>
              </a:rPr>
              <a:t>IEPs</a:t>
            </a:r>
            <a:r>
              <a:rPr lang="en-US" sz="2400">
                <a:latin typeface="Tahoma" panose="020B0604030504040204" pitchFamily="34" charset="0"/>
                <a:ea typeface="Tahoma" panose="020B0604030504040204" pitchFamily="34" charset="0"/>
                <a:cs typeface="Tahoma" panose="020B0604030504040204" pitchFamily="34" charset="0"/>
              </a:rPr>
              <a:t> who left high school in the reporting year. </a:t>
            </a:r>
          </a:p>
          <a:p>
            <a:pPr marL="0" indent="0">
              <a:buNone/>
            </a:pPr>
            <a:endParaRPr lang="en-US" sz="240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pPr>
            <a:r>
              <a:rPr lang="en-US" sz="2400" b="1">
                <a:latin typeface="Tahoma" panose="020B0604030504040204" pitchFamily="34" charset="0"/>
                <a:ea typeface="Tahoma" panose="020B0604030504040204" pitchFamily="34" charset="0"/>
                <a:cs typeface="Tahoma" panose="020B0604030504040204" pitchFamily="34" charset="0"/>
              </a:rPr>
              <a:t>Left high school </a:t>
            </a:r>
            <a:r>
              <a:rPr lang="en-US" sz="2400">
                <a:latin typeface="Tahoma" panose="020B0604030504040204" pitchFamily="34" charset="0"/>
                <a:ea typeface="Tahoma" panose="020B0604030504040204" pitchFamily="34" charset="0"/>
                <a:cs typeface="Tahoma" panose="020B0604030504040204" pitchFamily="34" charset="0"/>
              </a:rPr>
              <a:t>means a student:</a:t>
            </a:r>
          </a:p>
          <a:p>
            <a:pPr marL="457200" indent="-457200">
              <a:buFont typeface="+mj-lt"/>
              <a:buAutoNum type="alphaLcPeriod"/>
            </a:pPr>
            <a:r>
              <a:rPr lang="en-US" sz="2400">
                <a:latin typeface="Tahoma" panose="020B0604030504040204" pitchFamily="34" charset="0"/>
                <a:ea typeface="Tahoma" panose="020B0604030504040204" pitchFamily="34" charset="0"/>
                <a:cs typeface="Tahoma" panose="020B0604030504040204" pitchFamily="34" charset="0"/>
              </a:rPr>
              <a:t>Graduated with a regular high school diploma OR</a:t>
            </a:r>
          </a:p>
          <a:p>
            <a:pPr marL="457200" indent="-457200">
              <a:buFont typeface="+mj-lt"/>
              <a:buAutoNum type="alphaLcPeriod"/>
            </a:pPr>
            <a:r>
              <a:rPr lang="en-US" sz="2400">
                <a:latin typeface="Tahoma" panose="020B0604030504040204" pitchFamily="34" charset="0"/>
                <a:ea typeface="Tahoma" panose="020B0604030504040204" pitchFamily="34" charset="0"/>
                <a:cs typeface="Tahoma" panose="020B0604030504040204" pitchFamily="34" charset="0"/>
              </a:rPr>
              <a:t>Received a certificate OR</a:t>
            </a:r>
          </a:p>
          <a:p>
            <a:pPr marL="457200" indent="-457200">
              <a:buFont typeface="+mj-lt"/>
              <a:buAutoNum type="alphaLcPeriod"/>
            </a:pPr>
            <a:r>
              <a:rPr lang="en-US" sz="2400">
                <a:latin typeface="Tahoma" panose="020B0604030504040204" pitchFamily="34" charset="0"/>
                <a:ea typeface="Tahoma" panose="020B0604030504040204" pitchFamily="34" charset="0"/>
                <a:cs typeface="Tahoma" panose="020B0604030504040204" pitchFamily="34" charset="0"/>
              </a:rPr>
              <a:t>Reached maximum age OR</a:t>
            </a:r>
          </a:p>
          <a:p>
            <a:pPr marL="457200" indent="-457200">
              <a:buFont typeface="+mj-lt"/>
              <a:buAutoNum type="alphaLcPeriod"/>
            </a:pPr>
            <a:r>
              <a:rPr lang="en-US" sz="2400">
                <a:latin typeface="Tahoma"/>
                <a:ea typeface="Tahoma"/>
                <a:cs typeface="Tahoma"/>
              </a:rPr>
              <a:t>Dropped out   </a:t>
            </a:r>
            <a:endParaRPr lang="en-US" sz="2400">
              <a:latin typeface="Tahoma" panose="020B0604030504040204" pitchFamily="34" charset="0"/>
              <a:ea typeface="Tahoma" panose="020B0604030504040204" pitchFamily="34" charset="0"/>
              <a:cs typeface="Tahoma" panose="020B0604030504040204" pitchFamily="34" charset="0"/>
            </a:endParaRPr>
          </a:p>
          <a:p>
            <a:pPr>
              <a:buFont typeface="Courier New" panose="02070309020205020404" pitchFamily="49" charset="0"/>
              <a:buChar char="o"/>
            </a:pPr>
            <a:endParaRPr lang="en-US" sz="2800">
              <a:latin typeface="Tahoma" panose="020B0604030504040204" pitchFamily="34" charset="0"/>
              <a:ea typeface="Tahoma" panose="020B0604030504040204" pitchFamily="34" charset="0"/>
              <a:cs typeface="Tahoma" panose="020B0604030504040204" pitchFamily="34" charset="0"/>
            </a:endParaRPr>
          </a:p>
          <a:p>
            <a:pPr>
              <a:buFont typeface="Courier New" panose="02070309020205020404" pitchFamily="49" charset="0"/>
              <a:buChar char="o"/>
            </a:pPr>
            <a:endParaRPr lang="en-US" sz="180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7CB2CE64-88F8-4B46-ACD6-2857E751DDD4}"/>
              </a:ext>
            </a:extLst>
          </p:cNvPr>
          <p:cNvSpPr>
            <a:spLocks noGrp="1"/>
          </p:cNvSpPr>
          <p:nvPr>
            <p:ph type="sldNum" sz="quarter" idx="12"/>
          </p:nvPr>
        </p:nvSpPr>
        <p:spPr/>
        <p:txBody>
          <a:bodyPr/>
          <a:lstStyle/>
          <a:p>
            <a:fld id="{FF27229C-EC7B-4063-A33B-28A5E87E32ED}" type="slidenum">
              <a:rPr lang="zh-CN" altLang="en-US" smtClean="0"/>
              <a:pPr/>
              <a:t>2</a:t>
            </a:fld>
            <a:endParaRPr lang="zh-CN" altLang="en-US"/>
          </a:p>
        </p:txBody>
      </p:sp>
    </p:spTree>
    <p:extLst>
      <p:ext uri="{BB962C8B-B14F-4D97-AF65-F5344CB8AC3E}">
        <p14:creationId xmlns:p14="http://schemas.microsoft.com/office/powerpoint/2010/main" val="3447509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27BA5-6025-4C7F-AAAC-DB43433BD11D}"/>
              </a:ext>
            </a:extLst>
          </p:cNvPr>
          <p:cNvSpPr>
            <a:spLocks noGrp="1"/>
          </p:cNvSpPr>
          <p:nvPr>
            <p:ph type="title"/>
          </p:nvPr>
        </p:nvSpPr>
        <p:spPr/>
        <p:txBody>
          <a:bodyPr/>
          <a:lstStyle/>
          <a:p>
            <a:r>
              <a:rPr lang="en-US" b="1">
                <a:latin typeface="Tahoma" panose="020B0604030504040204" pitchFamily="34" charset="0"/>
                <a:ea typeface="Tahoma" panose="020B0604030504040204" pitchFamily="34" charset="0"/>
                <a:cs typeface="Tahoma" panose="020B0604030504040204" pitchFamily="34" charset="0"/>
              </a:rPr>
              <a:t>Indicator 1 Data </a:t>
            </a:r>
          </a:p>
        </p:txBody>
      </p:sp>
      <p:sp>
        <p:nvSpPr>
          <p:cNvPr id="6" name="TextBox 5">
            <a:extLst>
              <a:ext uri="{FF2B5EF4-FFF2-40B4-BE49-F238E27FC236}">
                <a16:creationId xmlns:a16="http://schemas.microsoft.com/office/drawing/2014/main" id="{5C20C0C4-7689-4BFC-9435-738C27DEE24B}"/>
              </a:ext>
            </a:extLst>
          </p:cNvPr>
          <p:cNvSpPr txBox="1"/>
          <p:nvPr/>
        </p:nvSpPr>
        <p:spPr>
          <a:xfrm>
            <a:off x="262943" y="1021133"/>
            <a:ext cx="11176000" cy="1938992"/>
          </a:xfrm>
          <a:prstGeom prst="rect">
            <a:avLst/>
          </a:prstGeom>
          <a:noFill/>
        </p:spPr>
        <p:txBody>
          <a:bodyPr wrap="square">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Importance of Indicator 1:</a:t>
            </a:r>
            <a:r>
              <a:rPr lang="en-US" sz="2400" dirty="0">
                <a:latin typeface="Tahoma" panose="020B0604030504040204" pitchFamily="34" charset="0"/>
                <a:ea typeface="Tahoma" panose="020B0604030504040204" pitchFamily="34" charset="0"/>
                <a:cs typeface="Tahoma" panose="020B0604030504040204" pitchFamily="34" charset="0"/>
              </a:rPr>
              <a:t> This indicator demonstrates the level of success schools, districts and ultimately the state are achieving in reaching the goal of </a:t>
            </a:r>
            <a:r>
              <a:rPr lang="en-US" sz="2400" i="1" dirty="0">
                <a:latin typeface="Tahoma" panose="020B0604030504040204" pitchFamily="34" charset="0"/>
                <a:ea typeface="Tahoma" panose="020B0604030504040204" pitchFamily="34" charset="0"/>
                <a:cs typeface="Tahoma" panose="020B0604030504040204" pitchFamily="34" charset="0"/>
              </a:rPr>
              <a:t>all students prepared for success after high school – further education, work, and life.  </a:t>
            </a:r>
          </a:p>
          <a:p>
            <a:endParaRPr lang="en-US" sz="2400" i="1"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8EA94C21-6CC9-4B0D-8252-7EBE8FD64D1A}"/>
              </a:ext>
            </a:extLst>
          </p:cNvPr>
          <p:cNvSpPr>
            <a:spLocks noGrp="1"/>
          </p:cNvSpPr>
          <p:nvPr>
            <p:ph type="sldNum" sz="quarter" idx="12"/>
          </p:nvPr>
        </p:nvSpPr>
        <p:spPr/>
        <p:txBody>
          <a:bodyPr/>
          <a:lstStyle/>
          <a:p>
            <a:fld id="{FF27229C-EC7B-4063-A33B-28A5E87E32ED}" type="slidenum">
              <a:rPr lang="zh-CN" altLang="en-US" smtClean="0"/>
              <a:pPr/>
              <a:t>3</a:t>
            </a:fld>
            <a:endParaRPr lang="zh-CN" altLang="en-US"/>
          </a:p>
        </p:txBody>
      </p:sp>
    </p:spTree>
    <p:custDataLst>
      <p:tags r:id="rId1"/>
    </p:custDataLst>
    <p:extLst>
      <p:ext uri="{BB962C8B-B14F-4D97-AF65-F5344CB8AC3E}">
        <p14:creationId xmlns:p14="http://schemas.microsoft.com/office/powerpoint/2010/main" val="3358156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344FE-E9EA-4A91-9EF2-9E043F6B4DF5}"/>
              </a:ext>
            </a:extLst>
          </p:cNvPr>
          <p:cNvSpPr>
            <a:spLocks noGrp="1"/>
          </p:cNvSpPr>
          <p:nvPr>
            <p:ph type="title"/>
          </p:nvPr>
        </p:nvSpPr>
        <p:spPr/>
        <p:txBody>
          <a:bodyPr/>
          <a:lstStyle/>
          <a:p>
            <a:r>
              <a:rPr lang="en-US" b="1">
                <a:latin typeface="Tahoma" panose="020B0604030504040204" pitchFamily="34" charset="0"/>
                <a:ea typeface="Tahoma" panose="020B0604030504040204" pitchFamily="34" charset="0"/>
                <a:cs typeface="Tahoma" panose="020B0604030504040204" pitchFamily="34" charset="0"/>
              </a:rPr>
              <a:t>Diploma Requirements for Students with IEPs</a:t>
            </a:r>
          </a:p>
        </p:txBody>
      </p:sp>
      <p:sp>
        <p:nvSpPr>
          <p:cNvPr id="3" name="Content Placeholder 2">
            <a:extLst>
              <a:ext uri="{FF2B5EF4-FFF2-40B4-BE49-F238E27FC236}">
                <a16:creationId xmlns:a16="http://schemas.microsoft.com/office/drawing/2014/main" id="{55F7F001-C641-4E9E-A282-417255D7C2EB}"/>
              </a:ext>
            </a:extLst>
          </p:cNvPr>
          <p:cNvSpPr>
            <a:spLocks noGrp="1"/>
          </p:cNvSpPr>
          <p:nvPr>
            <p:ph idx="1"/>
          </p:nvPr>
        </p:nvSpPr>
        <p:spPr/>
        <p:txBody>
          <a:bodyPr/>
          <a:lstStyle/>
          <a:p>
            <a:pPr marL="342900" marR="0" lvl="0" indent="-342900">
              <a:spcBef>
                <a:spcPts val="600"/>
              </a:spcBef>
              <a:spcAft>
                <a:spcPts val="600"/>
              </a:spcAft>
              <a:buFont typeface="+mj-lt"/>
              <a:buAutoNum type="arabicParenR"/>
            </a:pPr>
            <a:r>
              <a:rPr lang="en-US" sz="2400">
                <a:effectLst/>
                <a:latin typeface="Tahoma" panose="020B0604030504040204" pitchFamily="34" charset="0"/>
                <a:ea typeface="Tahoma" panose="020B0604030504040204" pitchFamily="34" charset="0"/>
                <a:cs typeface="Tahoma" panose="020B0604030504040204" pitchFamily="34" charset="0"/>
              </a:rPr>
              <a:t>Must earn a Competency Determination (CD), which means achieving a specific level of proficiency on Grade 10 English Language Arts (ELA); Mathematics; and Science, Technology, and Engineering (STE) statewide assessments administered through the Massachusetts Comprehensive Assessment System (MCAS) or MCAS-Alt for students needing an alternate mode of testing; </a:t>
            </a:r>
            <a:r>
              <a:rPr lang="en-US" sz="2400" b="1">
                <a:effectLst/>
                <a:latin typeface="Tahoma" panose="020B0604030504040204" pitchFamily="34" charset="0"/>
                <a:ea typeface="Tahoma" panose="020B0604030504040204" pitchFamily="34" charset="0"/>
                <a:cs typeface="Tahoma" panose="020B0604030504040204" pitchFamily="34" charset="0"/>
              </a:rPr>
              <a:t>AND</a:t>
            </a:r>
          </a:p>
          <a:p>
            <a:pPr marL="342900" marR="0" lvl="0" indent="-342900">
              <a:spcBef>
                <a:spcPts val="600"/>
              </a:spcBef>
              <a:spcAft>
                <a:spcPts val="600"/>
              </a:spcAft>
              <a:buFont typeface="+mj-lt"/>
              <a:buAutoNum type="arabicParenR"/>
            </a:pPr>
            <a:r>
              <a:rPr lang="en-US" sz="2400">
                <a:effectLst/>
                <a:latin typeface="Tahoma" panose="020B0604030504040204" pitchFamily="34" charset="0"/>
                <a:ea typeface="Tahoma" panose="020B0604030504040204" pitchFamily="34" charset="0"/>
                <a:cs typeface="Tahoma" panose="020B0604030504040204" pitchFamily="34" charset="0"/>
              </a:rPr>
              <a:t>Must meet the local graduation requirements of the district awarding the diploma; </a:t>
            </a:r>
            <a:r>
              <a:rPr lang="en-US" sz="2400" b="1">
                <a:effectLst/>
                <a:latin typeface="Tahoma" panose="020B0604030504040204" pitchFamily="34" charset="0"/>
                <a:ea typeface="Tahoma" panose="020B0604030504040204" pitchFamily="34" charset="0"/>
                <a:cs typeface="Tahoma" panose="020B0604030504040204" pitchFamily="34" charset="0"/>
              </a:rPr>
              <a:t>AND</a:t>
            </a:r>
          </a:p>
          <a:p>
            <a:pPr marL="342900" marR="0" lvl="0" indent="-342900">
              <a:spcBef>
                <a:spcPts val="600"/>
              </a:spcBef>
              <a:spcAft>
                <a:spcPts val="600"/>
              </a:spcAft>
              <a:buFont typeface="+mj-lt"/>
              <a:buAutoNum type="arabicParenR"/>
            </a:pPr>
            <a:r>
              <a:rPr lang="en-US" sz="2400" u="sng">
                <a:solidFill>
                  <a:srgbClr val="0563C1"/>
                </a:solidFill>
                <a:effectLst/>
                <a:latin typeface="Tahoma" panose="020B0604030504040204" pitchFamily="34" charset="0"/>
                <a:ea typeface="Tahoma" panose="020B0604030504040204" pitchFamily="34" charset="0"/>
                <a:cs typeface="Tahoma" panose="020B0604030504040204" pitchFamily="34" charset="0"/>
                <a:hlinkClick r:id="rId3"/>
              </a:rPr>
              <a:t>Must have received</a:t>
            </a:r>
            <a:r>
              <a:rPr lang="en-US" sz="2400">
                <a:effectLst/>
                <a:latin typeface="Tahoma" panose="020B0604030504040204" pitchFamily="34" charset="0"/>
                <a:ea typeface="Tahoma" panose="020B0604030504040204" pitchFamily="34" charset="0"/>
                <a:cs typeface="Tahoma" panose="020B0604030504040204" pitchFamily="34" charset="0"/>
              </a:rPr>
              <a:t> a Free and Appropriate Public Education (</a:t>
            </a:r>
            <a:r>
              <a:rPr lang="en-US" sz="2400" u="sng" err="1">
                <a:solidFill>
                  <a:srgbClr val="0563C1"/>
                </a:solidFill>
                <a:effectLst/>
                <a:latin typeface="Tahoma" panose="020B0604030504040204" pitchFamily="34" charset="0"/>
                <a:ea typeface="Tahoma" panose="020B0604030504040204" pitchFamily="34" charset="0"/>
                <a:cs typeface="Tahoma" panose="020B0604030504040204" pitchFamily="34" charset="0"/>
                <a:hlinkClick r:id="rId4"/>
              </a:rPr>
              <a:t>FAPE</a:t>
            </a:r>
            <a:r>
              <a:rPr lang="en-US" sz="2400">
                <a:effectLst/>
                <a:latin typeface="Tahoma" panose="020B0604030504040204" pitchFamily="34" charset="0"/>
                <a:ea typeface="Tahoma" panose="020B0604030504040204" pitchFamily="34" charset="0"/>
                <a:cs typeface="Tahoma" panose="020B0604030504040204" pitchFamily="34" charset="0"/>
              </a:rPr>
              <a:t>)</a:t>
            </a:r>
          </a:p>
          <a:p>
            <a:pPr marL="0" indent="0">
              <a:buNone/>
            </a:pPr>
            <a:endParaRPr lang="en-US"/>
          </a:p>
        </p:txBody>
      </p:sp>
      <p:sp>
        <p:nvSpPr>
          <p:cNvPr id="4" name="Slide Number Placeholder 3">
            <a:extLst>
              <a:ext uri="{FF2B5EF4-FFF2-40B4-BE49-F238E27FC236}">
                <a16:creationId xmlns:a16="http://schemas.microsoft.com/office/drawing/2014/main" id="{7B045120-14F8-498C-B50C-B079F87471C9}"/>
              </a:ext>
            </a:extLst>
          </p:cNvPr>
          <p:cNvSpPr>
            <a:spLocks noGrp="1"/>
          </p:cNvSpPr>
          <p:nvPr>
            <p:ph type="sldNum" sz="quarter" idx="12"/>
          </p:nvPr>
        </p:nvSpPr>
        <p:spPr/>
        <p:txBody>
          <a:bodyPr/>
          <a:lstStyle/>
          <a:p>
            <a:fld id="{FF27229C-EC7B-4063-A33B-28A5E87E32ED}" type="slidenum">
              <a:rPr lang="zh-CN" altLang="en-US" smtClean="0"/>
              <a:pPr/>
              <a:t>4</a:t>
            </a:fld>
            <a:endParaRPr lang="zh-CN" altLang="en-US"/>
          </a:p>
        </p:txBody>
      </p:sp>
    </p:spTree>
    <p:extLst>
      <p:ext uri="{BB962C8B-B14F-4D97-AF65-F5344CB8AC3E}">
        <p14:creationId xmlns:p14="http://schemas.microsoft.com/office/powerpoint/2010/main" val="295200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0F4C5-A15E-4EF6-BF88-1017B68F2649}"/>
              </a:ext>
            </a:extLst>
          </p:cNvPr>
          <p:cNvSpPr>
            <a:spLocks noGrp="1"/>
          </p:cNvSpPr>
          <p:nvPr>
            <p:ph type="title"/>
          </p:nvPr>
        </p:nvSpPr>
        <p:spPr/>
        <p:txBody>
          <a:bodyPr/>
          <a:lstStyle/>
          <a:p>
            <a:r>
              <a:rPr lang="en-US" b="1">
                <a:latin typeface="Tahoma" panose="020B0604030504040204" pitchFamily="34" charset="0"/>
                <a:ea typeface="Tahoma" panose="020B0604030504040204" pitchFamily="34" charset="0"/>
                <a:cs typeface="Tahoma" panose="020B0604030504040204" pitchFamily="34" charset="0"/>
              </a:rPr>
              <a:t>Indicator 1: COVID Modifications </a:t>
            </a:r>
          </a:p>
        </p:txBody>
      </p:sp>
      <p:sp>
        <p:nvSpPr>
          <p:cNvPr id="3" name="Content Placeholder 2">
            <a:extLst>
              <a:ext uri="{FF2B5EF4-FFF2-40B4-BE49-F238E27FC236}">
                <a16:creationId xmlns:a16="http://schemas.microsoft.com/office/drawing/2014/main" id="{A80F2AE9-32CA-4BED-AD66-C7076DA187E5}"/>
              </a:ext>
            </a:extLst>
          </p:cNvPr>
          <p:cNvSpPr>
            <a:spLocks noGrp="1"/>
          </p:cNvSpPr>
          <p:nvPr>
            <p:ph idx="1"/>
          </p:nvPr>
        </p:nvSpPr>
        <p:spPr/>
        <p:txBody>
          <a:bodyPr/>
          <a:lstStyle/>
          <a:p>
            <a:r>
              <a:rPr lang="en-US" sz="2800">
                <a:latin typeface="Tahoma" panose="020B0604030504040204" pitchFamily="34" charset="0"/>
                <a:ea typeface="Tahoma" panose="020B0604030504040204" pitchFamily="34" charset="0"/>
                <a:cs typeface="Tahoma" panose="020B0604030504040204" pitchFamily="34" charset="0"/>
              </a:rPr>
              <a:t>Schools shut down in March 2020</a:t>
            </a:r>
          </a:p>
          <a:p>
            <a:r>
              <a:rPr lang="en-US" sz="2800">
                <a:latin typeface="Tahoma" panose="020B0604030504040204" pitchFamily="34" charset="0"/>
                <a:ea typeface="Tahoma" panose="020B0604030504040204" pitchFamily="34" charset="0"/>
                <a:cs typeface="Tahoma" panose="020B0604030504040204" pitchFamily="34" charset="0"/>
              </a:rPr>
              <a:t>The Board of Elementary and Secondary Education voted to allow Students who had not met the CD requirements by March 2020 to earn a modified CD </a:t>
            </a:r>
          </a:p>
          <a:p>
            <a:r>
              <a:rPr lang="en-US" sz="2800">
                <a:latin typeface="Tahoma" panose="020B0604030504040204" pitchFamily="34" charset="0"/>
                <a:ea typeface="Tahoma" panose="020B0604030504040204" pitchFamily="34" charset="0"/>
                <a:cs typeface="Tahoma" panose="020B0604030504040204" pitchFamily="34" charset="0"/>
              </a:rPr>
              <a:t>Modification Guidelines:</a:t>
            </a:r>
          </a:p>
          <a:p>
            <a:pPr>
              <a:buFont typeface="Wingdings" panose="05000000000000000000" pitchFamily="2" charset="2"/>
              <a:buChar char="ü"/>
            </a:pPr>
            <a:r>
              <a:rPr lang="en-US" sz="2800">
                <a:latin typeface="Tahoma" panose="020B0604030504040204" pitchFamily="34" charset="0"/>
                <a:ea typeface="Tahoma" panose="020B0604030504040204" pitchFamily="34" charset="0"/>
                <a:cs typeface="Tahoma" panose="020B0604030504040204" pitchFamily="34" charset="0"/>
              </a:rPr>
              <a:t> earning credit for a course aligned to the curriculum frameworks in the required subject(s); </a:t>
            </a:r>
            <a:r>
              <a:rPr lang="en-US" sz="2800" b="1">
                <a:latin typeface="Tahoma" panose="020B0604030504040204" pitchFamily="34" charset="0"/>
                <a:ea typeface="Tahoma" panose="020B0604030504040204" pitchFamily="34" charset="0"/>
                <a:cs typeface="Tahoma" panose="020B0604030504040204" pitchFamily="34" charset="0"/>
              </a:rPr>
              <a:t>and </a:t>
            </a:r>
          </a:p>
          <a:p>
            <a:pPr>
              <a:buFont typeface="Wingdings" panose="05000000000000000000" pitchFamily="2" charset="2"/>
              <a:buChar char="ü"/>
            </a:pPr>
            <a:r>
              <a:rPr lang="en-US" sz="2800">
                <a:latin typeface="Tahoma" panose="020B0604030504040204" pitchFamily="34" charset="0"/>
                <a:ea typeface="Tahoma" panose="020B0604030504040204" pitchFamily="34" charset="0"/>
                <a:cs typeface="Tahoma" panose="020B0604030504040204" pitchFamily="34" charset="0"/>
              </a:rPr>
              <a:t> demonstrating competency in that subject as certified by the district </a:t>
            </a:r>
          </a:p>
        </p:txBody>
      </p:sp>
      <p:sp>
        <p:nvSpPr>
          <p:cNvPr id="4" name="Slide Number Placeholder 3">
            <a:extLst>
              <a:ext uri="{FF2B5EF4-FFF2-40B4-BE49-F238E27FC236}">
                <a16:creationId xmlns:a16="http://schemas.microsoft.com/office/drawing/2014/main" id="{87697D47-19FD-4D71-A73E-C2D5201DEE10}"/>
              </a:ext>
            </a:extLst>
          </p:cNvPr>
          <p:cNvSpPr>
            <a:spLocks noGrp="1"/>
          </p:cNvSpPr>
          <p:nvPr>
            <p:ph type="sldNum" sz="quarter" idx="12"/>
          </p:nvPr>
        </p:nvSpPr>
        <p:spPr/>
        <p:txBody>
          <a:bodyPr/>
          <a:lstStyle/>
          <a:p>
            <a:fld id="{FF27229C-EC7B-4063-A33B-28A5E87E32ED}" type="slidenum">
              <a:rPr lang="zh-CN" altLang="en-US" smtClean="0"/>
              <a:pPr/>
              <a:t>5</a:t>
            </a:fld>
            <a:endParaRPr lang="zh-CN" altLang="en-US"/>
          </a:p>
        </p:txBody>
      </p:sp>
    </p:spTree>
    <p:extLst>
      <p:ext uri="{BB962C8B-B14F-4D97-AF65-F5344CB8AC3E}">
        <p14:creationId xmlns:p14="http://schemas.microsoft.com/office/powerpoint/2010/main" val="3641853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5D694BD-6927-4DAF-A5D5-F195F2879B63}"/>
              </a:ext>
            </a:extLst>
          </p:cNvPr>
          <p:cNvSpPr>
            <a:spLocks noGrp="1"/>
          </p:cNvSpPr>
          <p:nvPr>
            <p:ph type="title"/>
          </p:nvPr>
        </p:nvSpPr>
        <p:spPr/>
        <p:txBody>
          <a:bodyPr/>
          <a:lstStyle/>
          <a:p>
            <a:r>
              <a:rPr lang="en-US" b="1">
                <a:latin typeface="Tahoma" panose="020B0604030504040204" pitchFamily="34" charset="0"/>
                <a:ea typeface="Tahoma" panose="020B0604030504040204" pitchFamily="34" charset="0"/>
                <a:cs typeface="Tahoma" panose="020B0604030504040204" pitchFamily="34" charset="0"/>
              </a:rPr>
              <a:t>Indicator 1: Baseline and Targets </a:t>
            </a:r>
          </a:p>
        </p:txBody>
      </p:sp>
      <p:sp>
        <p:nvSpPr>
          <p:cNvPr id="6" name="Content Placeholder 5">
            <a:extLst>
              <a:ext uri="{FF2B5EF4-FFF2-40B4-BE49-F238E27FC236}">
                <a16:creationId xmlns:a16="http://schemas.microsoft.com/office/drawing/2014/main" id="{0070A261-FC98-4D5D-AF55-E48BD081AA96}"/>
              </a:ext>
            </a:extLst>
          </p:cNvPr>
          <p:cNvSpPr>
            <a:spLocks noGrp="1"/>
          </p:cNvSpPr>
          <p:nvPr>
            <p:ph idx="1"/>
          </p:nvPr>
        </p:nvSpPr>
        <p:spPr/>
        <p:txBody>
          <a:bodyPr/>
          <a:lstStyle/>
          <a:p>
            <a:r>
              <a:rPr lang="en-US" sz="2400" b="1">
                <a:latin typeface="Tahoma" panose="020B0604030504040204" pitchFamily="34" charset="0"/>
                <a:ea typeface="Tahoma" panose="020B0604030504040204" pitchFamily="34" charset="0"/>
                <a:cs typeface="Tahoma" panose="020B0604030504040204" pitchFamily="34" charset="0"/>
              </a:rPr>
              <a:t>Recommendations:</a:t>
            </a:r>
          </a:p>
          <a:p>
            <a:pPr marL="0" indent="0">
              <a:buNone/>
            </a:pPr>
            <a:r>
              <a:rPr lang="en-US" sz="2400" b="1">
                <a:latin typeface="Tahoma" panose="020B0604030504040204" pitchFamily="34" charset="0"/>
                <a:ea typeface="Tahoma" panose="020B0604030504040204" pitchFamily="34" charset="0"/>
                <a:cs typeface="Tahoma" panose="020B0604030504040204" pitchFamily="34" charset="0"/>
              </a:rPr>
              <a:t>Baseline:  76.33%  (2019 grad rate)</a:t>
            </a:r>
          </a:p>
          <a:p>
            <a:pPr marL="0" indent="0">
              <a:buNone/>
            </a:pPr>
            <a:r>
              <a:rPr lang="en-US" sz="2400" b="1">
                <a:latin typeface="Tahoma" panose="020B0604030504040204" pitchFamily="34" charset="0"/>
                <a:ea typeface="Tahoma" panose="020B0604030504040204" pitchFamily="34" charset="0"/>
                <a:cs typeface="Tahoma" panose="020B0604030504040204" pitchFamily="34" charset="0"/>
              </a:rPr>
              <a:t>Target:  1% increase through </a:t>
            </a:r>
            <a:r>
              <a:rPr lang="en-US" sz="2400" b="1" err="1">
                <a:latin typeface="Tahoma" panose="020B0604030504040204" pitchFamily="34" charset="0"/>
                <a:ea typeface="Tahoma" panose="020B0604030504040204" pitchFamily="34" charset="0"/>
                <a:cs typeface="Tahoma" panose="020B0604030504040204" pitchFamily="34" charset="0"/>
              </a:rPr>
              <a:t>FFY</a:t>
            </a:r>
            <a:r>
              <a:rPr lang="en-US" sz="2400" b="1">
                <a:latin typeface="Tahoma" panose="020B0604030504040204" pitchFamily="34" charset="0"/>
                <a:ea typeface="Tahoma" panose="020B0604030504040204" pitchFamily="34" charset="0"/>
                <a:cs typeface="Tahoma" panose="020B0604030504040204" pitchFamily="34" charset="0"/>
              </a:rPr>
              <a:t> 2025</a:t>
            </a:r>
          </a:p>
          <a:p>
            <a:pPr marL="0" indent="0">
              <a:buNone/>
            </a:pPr>
            <a:r>
              <a:rPr lang="en-US" sz="2400">
                <a:latin typeface="Tahoma" panose="020B0604030504040204" pitchFamily="34" charset="0"/>
                <a:ea typeface="Tahoma" panose="020B0604030504040204" pitchFamily="34" charset="0"/>
                <a:cs typeface="Tahoma" panose="020B0604030504040204" pitchFamily="34" charset="0"/>
              </a:rPr>
              <a:t>Considerations for these recommendations:</a:t>
            </a:r>
          </a:p>
          <a:p>
            <a:r>
              <a:rPr lang="en-US" sz="2400">
                <a:latin typeface="Tahoma" panose="020B0604030504040204" pitchFamily="34" charset="0"/>
                <a:ea typeface="Tahoma" panose="020B0604030504040204" pitchFamily="34" charset="0"/>
                <a:cs typeface="Tahoma" panose="020B0604030504040204" pitchFamily="34" charset="0"/>
              </a:rPr>
              <a:t>School year 2019-2020 includes the COVID shutdown in March 2020  </a:t>
            </a:r>
          </a:p>
          <a:p>
            <a:r>
              <a:rPr lang="en-US" sz="2400">
                <a:latin typeface="Tahoma" panose="020B0604030504040204" pitchFamily="34" charset="0"/>
                <a:ea typeface="Tahoma" panose="020B0604030504040204" pitchFamily="34" charset="0"/>
                <a:cs typeface="Tahoma" panose="020B0604030504040204" pitchFamily="34" charset="0"/>
              </a:rPr>
              <a:t>Higher than normal graduation rate during the pandemic raises a question of the influence of a modified CD on that rate</a:t>
            </a:r>
          </a:p>
          <a:p>
            <a:r>
              <a:rPr lang="en-US" sz="2400">
                <a:latin typeface="Tahoma" panose="020B0604030504040204" pitchFamily="34" charset="0"/>
                <a:ea typeface="Tahoma" panose="020B0604030504040204" pitchFamily="34" charset="0"/>
                <a:cs typeface="Tahoma" panose="020B0604030504040204" pitchFamily="34" charset="0"/>
              </a:rPr>
              <a:t>Due to the pandemic, OSEP allows baselines to be set at pre -pandemic levels, hence, we chose the 2019 graduation rate.</a:t>
            </a:r>
          </a:p>
        </p:txBody>
      </p:sp>
      <p:sp>
        <p:nvSpPr>
          <p:cNvPr id="4" name="Slide Number Placeholder 3">
            <a:extLst>
              <a:ext uri="{FF2B5EF4-FFF2-40B4-BE49-F238E27FC236}">
                <a16:creationId xmlns:a16="http://schemas.microsoft.com/office/drawing/2014/main" id="{F27A778E-06F1-4925-90C8-4266D3BB22D6}"/>
              </a:ext>
            </a:extLst>
          </p:cNvPr>
          <p:cNvSpPr>
            <a:spLocks noGrp="1"/>
          </p:cNvSpPr>
          <p:nvPr>
            <p:ph type="sldNum" sz="quarter" idx="12"/>
          </p:nvPr>
        </p:nvSpPr>
        <p:spPr/>
        <p:txBody>
          <a:bodyPr/>
          <a:lstStyle/>
          <a:p>
            <a:fld id="{FF27229C-EC7B-4063-A33B-28A5E87E32ED}" type="slidenum">
              <a:rPr lang="zh-CN" altLang="en-US" smtClean="0"/>
              <a:pPr/>
              <a:t>6</a:t>
            </a:fld>
            <a:endParaRPr lang="zh-CN" altLang="en-US"/>
          </a:p>
        </p:txBody>
      </p:sp>
    </p:spTree>
    <p:extLst>
      <p:ext uri="{BB962C8B-B14F-4D97-AF65-F5344CB8AC3E}">
        <p14:creationId xmlns:p14="http://schemas.microsoft.com/office/powerpoint/2010/main" val="19059694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6"/>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7481132F0AA394EAF33590719588E54" ma:contentTypeVersion="11" ma:contentTypeDescription="Create a new document." ma:contentTypeScope="" ma:versionID="04841e15069e1320190aeb32384c1f6c">
  <xsd:schema xmlns:xsd="http://www.w3.org/2001/XMLSchema" xmlns:xs="http://www.w3.org/2001/XMLSchema" xmlns:p="http://schemas.microsoft.com/office/2006/metadata/properties" xmlns:ns2="cc23f7d9-a29c-42d6-b193-fa0a263dd66f" xmlns:ns3="55966e0c-939d-4bbf-90b4-42061a5e5694" targetNamespace="http://schemas.microsoft.com/office/2006/metadata/properties" ma:root="true" ma:fieldsID="6feab1529cbb954d8841a6b199929956" ns2:_="" ns3:_="">
    <xsd:import namespace="cc23f7d9-a29c-42d6-b193-fa0a263dd66f"/>
    <xsd:import namespace="55966e0c-939d-4bbf-90b4-42061a5e569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23f7d9-a29c-42d6-b193-fa0a263dd6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5966e0c-939d-4bbf-90b4-42061a5e569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29452D-460B-4E26-8FBC-3C140FBB9108}">
  <ds:schemaRefs>
    <ds:schemaRef ds:uri="55966e0c-939d-4bbf-90b4-42061a5e5694"/>
    <ds:schemaRef ds:uri="cc23f7d9-a29c-42d6-b193-fa0a263dd66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6915A22-65EA-49CE-8F8E-841D0BCC0AB4}">
  <ds:schemaRefs>
    <ds:schemaRef ds:uri="http://schemas.microsoft.com/sharepoint/v3/contenttype/forms"/>
  </ds:schemaRefs>
</ds:datastoreItem>
</file>

<file path=customXml/itemProps3.xml><?xml version="1.0" encoding="utf-8"?>
<ds:datastoreItem xmlns:ds="http://schemas.openxmlformats.org/officeDocument/2006/customXml" ds:itemID="{93A2D4AC-4672-4542-AFDC-E954356F3E75}">
  <ds:schemaRefs>
    <ds:schemaRef ds:uri="55966e0c-939d-4bbf-90b4-42061a5e5694"/>
    <ds:schemaRef ds:uri="cc23f7d9-a29c-42d6-b193-fa0a263dd66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DESE PowerPoint Template 2017</Template>
  <TotalTime>0</TotalTime>
  <Words>1202</Words>
  <Application>Microsoft Office PowerPoint</Application>
  <PresentationFormat>Widescreen</PresentationFormat>
  <Paragraphs>74</Paragraphs>
  <Slides>6</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vt:i4>
      </vt:variant>
    </vt:vector>
  </HeadingPairs>
  <TitlesOfParts>
    <vt:vector size="16" baseType="lpstr">
      <vt:lpstr>等线</vt:lpstr>
      <vt:lpstr>Arial</vt:lpstr>
      <vt:lpstr>Courier New</vt:lpstr>
      <vt:lpstr>Segoe</vt:lpstr>
      <vt:lpstr>Segoe SemiBold</vt:lpstr>
      <vt:lpstr>Segoe UI</vt:lpstr>
      <vt:lpstr>Segoe UI Semibold</vt:lpstr>
      <vt:lpstr>Tahoma</vt:lpstr>
      <vt:lpstr>Wingdings</vt:lpstr>
      <vt:lpstr>ESE​​</vt:lpstr>
      <vt:lpstr>Indicator 1: Graduation Rate for Students with IEPs</vt:lpstr>
      <vt:lpstr>Indicator 1: Graduation Rates </vt:lpstr>
      <vt:lpstr>Indicator 1 Data </vt:lpstr>
      <vt:lpstr>Diploma Requirements for Students with IEPs</vt:lpstr>
      <vt:lpstr>Indicator 1: COVID Modifications </vt:lpstr>
      <vt:lpstr>Indicator 1: Baseline and Targets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Indicator 1: Graduation Rate for Students with IEPs</dc:title>
  <dc:creator>DESE</dc:creator>
  <cp:lastModifiedBy>Zou, Dong (EOE)</cp:lastModifiedBy>
  <cp:revision>9</cp:revision>
  <cp:lastPrinted>2021-11-04T14:33:37Z</cp:lastPrinted>
  <dcterms:created xsi:type="dcterms:W3CDTF">2020-05-15T15:06:05Z</dcterms:created>
  <dcterms:modified xsi:type="dcterms:W3CDTF">2023-03-21T19:51:20Z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Mar 21 2023 12:00AM</vt:lpwstr>
  </property>
</Properties>
</file>