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ppt/tags/tag32.xml" ContentType="application/vnd.openxmlformats-officedocument.presentationml.tags+xml"/>
  <Override PartName="/ppt/notesSlides/notesSlide3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6"/>
  </p:notesMasterIdLst>
  <p:sldIdLst>
    <p:sldId id="256" r:id="rId5"/>
    <p:sldId id="257" r:id="rId6"/>
    <p:sldId id="270" r:id="rId7"/>
    <p:sldId id="271" r:id="rId8"/>
    <p:sldId id="273" r:id="rId9"/>
    <p:sldId id="274" r:id="rId10"/>
    <p:sldId id="276" r:id="rId11"/>
    <p:sldId id="277" r:id="rId12"/>
    <p:sldId id="278" r:id="rId13"/>
    <p:sldId id="279" r:id="rId14"/>
    <p:sldId id="280" r:id="rId15"/>
    <p:sldId id="281" r:id="rId16"/>
    <p:sldId id="282" r:id="rId17"/>
    <p:sldId id="283" r:id="rId18"/>
    <p:sldId id="285" r:id="rId19"/>
    <p:sldId id="284"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258" r:id="rId35"/>
  </p:sldIdLst>
  <p:sldSz cx="12192000" cy="6858000"/>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C6CD306-81AD-BC7D-16A2-05D9847175B0}" name="Woo, Lauren (DESE)" initials="WL" userId="S::lauren.woo@mass.gov::891b1bf9-83ca-4481-960c-a0625b521a43" providerId="AD"/>
  <p188:author id="{CDAA351D-6375-E68A-91FE-A6ECE07DFDBE}" name="Joanna Bivins" initials="JB" userId="Joanna Bivins" providerId="None"/>
  <p188:author id="{3F602C5C-ED15-FC16-4B03-46E9ADDE3930}" name="Christo, Dimitri D. (DESE)" initials="CDD(" userId="S::dimitri.d.christo@mass.gov::f6874029-da51-4205-b36d-b8ddc7839279" providerId="AD"/>
  <p188:author id="{7961FF5F-6533-BF5A-5B4D-A8A6AEABBD13}" name="Cruz, Jenny (DESE)" initials="CJ" userId="S::jenny.cruz@mass.gov::9acc5e5d-1e16-45d5-8416-f07c61d324d0" providerId="AD"/>
  <p188:author id="{9CA43CE2-546B-A27E-FF66-ADBBE95484C9}" name="Sahni, Amrita D. (DESE)" initials="AS" userId="S::Amrita.D.Sahni@mass.gov::6313d7e8-2463-49dd-9257-e9ab299d51d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782"/>
    <a:srgbClr val="347AB6"/>
    <a:srgbClr val="EFBC49"/>
    <a:srgbClr val="B5DFF3"/>
    <a:srgbClr val="EFF8FE"/>
    <a:srgbClr val="F3F3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986" autoAdjust="0"/>
  </p:normalViewPr>
  <p:slideViewPr>
    <p:cSldViewPr snapToGrid="0">
      <p:cViewPr varScale="1">
        <p:scale>
          <a:sx n="99" d="100"/>
          <a:sy n="99" d="100"/>
        </p:scale>
        <p:origin x="22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21.sv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svg"/><Relationship Id="rId1" Type="http://schemas.openxmlformats.org/officeDocument/2006/relationships/image" Target="../media/image14.png"/><Relationship Id="rId6" Type="http://schemas.openxmlformats.org/officeDocument/2006/relationships/image" Target="../media/image19.svg"/><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9D2BDB-5D9F-424F-9243-0F0E63E44FED}" type="doc">
      <dgm:prSet loTypeId="urn:microsoft.com/office/officeart/2005/8/layout/vList3" loCatId="picture" qsTypeId="urn:microsoft.com/office/officeart/2005/8/quickstyle/simple1" qsCatId="simple" csTypeId="urn:microsoft.com/office/officeart/2005/8/colors/accent0_2" csCatId="mainScheme" phldr="1"/>
      <dgm:spPr/>
    </dgm:pt>
    <dgm:pt modelId="{A94946CB-BB7E-42FC-9077-B5B245E2DC31}">
      <dgm:prSet phldrT="[Text]"/>
      <dgm:spPr/>
      <dgm:t>
        <a:bodyPr/>
        <a:lstStyle/>
        <a:p>
          <a:r>
            <a:rPr lang="en-US" dirty="0"/>
            <a:t>Overview of Indicator 14</a:t>
          </a:r>
        </a:p>
      </dgm:t>
    </dgm:pt>
    <dgm:pt modelId="{8AD83F6B-3E40-4CB7-934B-75E2DB8BA136}" type="parTrans" cxnId="{BC13787A-1061-46A0-B307-576218222344}">
      <dgm:prSet/>
      <dgm:spPr/>
      <dgm:t>
        <a:bodyPr/>
        <a:lstStyle/>
        <a:p>
          <a:endParaRPr lang="en-US"/>
        </a:p>
      </dgm:t>
    </dgm:pt>
    <dgm:pt modelId="{0FCDB58C-DB2F-4031-94A1-FE9265678138}" type="sibTrans" cxnId="{BC13787A-1061-46A0-B307-576218222344}">
      <dgm:prSet/>
      <dgm:spPr/>
      <dgm:t>
        <a:bodyPr/>
        <a:lstStyle/>
        <a:p>
          <a:endParaRPr lang="en-US"/>
        </a:p>
      </dgm:t>
    </dgm:pt>
    <dgm:pt modelId="{63DCC172-74E9-4E1C-8E20-0E6AACA8778B}">
      <dgm:prSet phldrT="[Text]"/>
      <dgm:spPr/>
      <dgm:t>
        <a:bodyPr/>
        <a:lstStyle/>
        <a:p>
          <a:r>
            <a:rPr lang="en-US" dirty="0"/>
            <a:t>How to Prepare for the Online Survey</a:t>
          </a:r>
        </a:p>
      </dgm:t>
    </dgm:pt>
    <dgm:pt modelId="{9249BB99-8A36-498B-AFFC-20228FC50755}" type="parTrans" cxnId="{73DAE3C6-32A9-4321-8C45-F2472E43B90F}">
      <dgm:prSet/>
      <dgm:spPr/>
      <dgm:t>
        <a:bodyPr/>
        <a:lstStyle/>
        <a:p>
          <a:endParaRPr lang="en-US"/>
        </a:p>
      </dgm:t>
    </dgm:pt>
    <dgm:pt modelId="{52D90486-2599-456F-A792-4AAC497C9100}" type="sibTrans" cxnId="{73DAE3C6-32A9-4321-8C45-F2472E43B90F}">
      <dgm:prSet/>
      <dgm:spPr/>
      <dgm:t>
        <a:bodyPr/>
        <a:lstStyle/>
        <a:p>
          <a:endParaRPr lang="en-US"/>
        </a:p>
      </dgm:t>
    </dgm:pt>
    <dgm:pt modelId="{A2603404-3547-4D98-8654-CA0E391558F8}">
      <dgm:prSet phldrT="[Text]"/>
      <dgm:spPr/>
      <dgm:t>
        <a:bodyPr/>
        <a:lstStyle/>
        <a:p>
          <a:r>
            <a:rPr lang="en-US" dirty="0"/>
            <a:t>How to Administer the Online Survey</a:t>
          </a:r>
        </a:p>
      </dgm:t>
    </dgm:pt>
    <dgm:pt modelId="{97AF7759-A26E-4452-BDCD-B00CC335A2A0}" type="parTrans" cxnId="{EC971AB7-86C9-4B24-9AC5-CA1164D33F26}">
      <dgm:prSet/>
      <dgm:spPr/>
      <dgm:t>
        <a:bodyPr/>
        <a:lstStyle/>
        <a:p>
          <a:endParaRPr lang="en-US"/>
        </a:p>
      </dgm:t>
    </dgm:pt>
    <dgm:pt modelId="{78F43680-7D89-4C40-ADE1-C7931433CB20}" type="sibTrans" cxnId="{EC971AB7-86C9-4B24-9AC5-CA1164D33F26}">
      <dgm:prSet/>
      <dgm:spPr/>
      <dgm:t>
        <a:bodyPr/>
        <a:lstStyle/>
        <a:p>
          <a:endParaRPr lang="en-US"/>
        </a:p>
      </dgm:t>
    </dgm:pt>
    <dgm:pt modelId="{0901AE32-E631-44B0-A3A5-AE0961082454}">
      <dgm:prSet phldrT="[Text]"/>
      <dgm:spPr/>
      <dgm:t>
        <a:bodyPr/>
        <a:lstStyle/>
        <a:p>
          <a:r>
            <a:rPr lang="en-US" dirty="0"/>
            <a:t>A Few Reminders</a:t>
          </a:r>
        </a:p>
      </dgm:t>
    </dgm:pt>
    <dgm:pt modelId="{80665421-1F4D-4C07-88F6-42FA5B04CE25}" type="parTrans" cxnId="{43EB0608-FBE3-4216-9C25-B0EFA213EC4C}">
      <dgm:prSet/>
      <dgm:spPr/>
      <dgm:t>
        <a:bodyPr/>
        <a:lstStyle/>
        <a:p>
          <a:endParaRPr lang="en-US"/>
        </a:p>
      </dgm:t>
    </dgm:pt>
    <dgm:pt modelId="{2BF28D65-BD81-49DA-B55D-8A87871AD8F0}" type="sibTrans" cxnId="{43EB0608-FBE3-4216-9C25-B0EFA213EC4C}">
      <dgm:prSet/>
      <dgm:spPr/>
      <dgm:t>
        <a:bodyPr/>
        <a:lstStyle/>
        <a:p>
          <a:endParaRPr lang="en-US"/>
        </a:p>
      </dgm:t>
    </dgm:pt>
    <dgm:pt modelId="{CDA850DF-A019-46DD-AE4B-43FF59792EC8}">
      <dgm:prSet phldrT="[Text]"/>
      <dgm:spPr/>
      <dgm:t>
        <a:bodyPr/>
        <a:lstStyle/>
        <a:p>
          <a:r>
            <a:rPr lang="en-US" dirty="0"/>
            <a:t>Wrap-Up</a:t>
          </a:r>
        </a:p>
      </dgm:t>
    </dgm:pt>
    <dgm:pt modelId="{372E8D38-36DC-4F2A-8ACF-3EF0EC2762E1}" type="parTrans" cxnId="{E29FE775-C934-4DE6-BD00-08D44F568841}">
      <dgm:prSet/>
      <dgm:spPr/>
      <dgm:t>
        <a:bodyPr/>
        <a:lstStyle/>
        <a:p>
          <a:endParaRPr lang="en-US"/>
        </a:p>
      </dgm:t>
    </dgm:pt>
    <dgm:pt modelId="{E892E708-30C7-483D-BA8E-8F767AC21964}" type="sibTrans" cxnId="{E29FE775-C934-4DE6-BD00-08D44F568841}">
      <dgm:prSet/>
      <dgm:spPr/>
      <dgm:t>
        <a:bodyPr/>
        <a:lstStyle/>
        <a:p>
          <a:endParaRPr lang="en-US"/>
        </a:p>
      </dgm:t>
    </dgm:pt>
    <dgm:pt modelId="{A8FD5068-EED6-494B-9BB2-E213AA2EF7C7}" type="pres">
      <dgm:prSet presAssocID="{F69D2BDB-5D9F-424F-9243-0F0E63E44FED}" presName="linearFlow" presStyleCnt="0">
        <dgm:presLayoutVars>
          <dgm:dir/>
          <dgm:resizeHandles val="exact"/>
        </dgm:presLayoutVars>
      </dgm:prSet>
      <dgm:spPr/>
    </dgm:pt>
    <dgm:pt modelId="{65539E42-5599-4306-8D18-A67799C024F1}" type="pres">
      <dgm:prSet presAssocID="{A94946CB-BB7E-42FC-9077-B5B245E2DC31}" presName="composite" presStyleCnt="0"/>
      <dgm:spPr/>
    </dgm:pt>
    <dgm:pt modelId="{EF5B20F0-47AD-410F-A50D-CE4CBA738AB4}" type="pres">
      <dgm:prSet presAssocID="{A94946CB-BB7E-42FC-9077-B5B245E2DC31}" presName="imgShp" presStyleLbl="fgImgPlace1" presStyleIdx="0" presStyleCnt="5" custLinFactNeighborX="-20245" custLinFactNeighborY="3330"/>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pt>
    <dgm:pt modelId="{FD6C6453-9C4E-4FE1-9A0E-CC88BA18C82B}" type="pres">
      <dgm:prSet presAssocID="{A94946CB-BB7E-42FC-9077-B5B245E2DC31}" presName="txShp" presStyleLbl="node1" presStyleIdx="0" presStyleCnt="5">
        <dgm:presLayoutVars>
          <dgm:bulletEnabled val="1"/>
        </dgm:presLayoutVars>
      </dgm:prSet>
      <dgm:spPr/>
    </dgm:pt>
    <dgm:pt modelId="{9D30B96D-3AA8-4B47-8D0B-5A34E08B6FE5}" type="pres">
      <dgm:prSet presAssocID="{0FCDB58C-DB2F-4031-94A1-FE9265678138}" presName="spacing" presStyleCnt="0"/>
      <dgm:spPr/>
    </dgm:pt>
    <dgm:pt modelId="{83DC7A06-FB95-4E79-954F-5A47B63D0234}" type="pres">
      <dgm:prSet presAssocID="{63DCC172-74E9-4E1C-8E20-0E6AACA8778B}" presName="composite" presStyleCnt="0"/>
      <dgm:spPr/>
    </dgm:pt>
    <dgm:pt modelId="{A5D3F95A-3D27-48D3-93D7-7B108F90C057}" type="pres">
      <dgm:prSet presAssocID="{63DCC172-74E9-4E1C-8E20-0E6AACA8778B}" presName="imgShp" presStyleLbl="fgImgPlace1" presStyleIdx="1" presStyleCnt="5" custLinFactNeighborX="-20245" custLinFactNeighborY="2675"/>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adge with solid fill"/>
        </a:ext>
      </dgm:extLst>
    </dgm:pt>
    <dgm:pt modelId="{C80807A8-1200-466D-8C1B-D0593E7FE4D0}" type="pres">
      <dgm:prSet presAssocID="{63DCC172-74E9-4E1C-8E20-0E6AACA8778B}" presName="txShp" presStyleLbl="node1" presStyleIdx="1" presStyleCnt="5">
        <dgm:presLayoutVars>
          <dgm:bulletEnabled val="1"/>
        </dgm:presLayoutVars>
      </dgm:prSet>
      <dgm:spPr/>
    </dgm:pt>
    <dgm:pt modelId="{8C012ADC-AC26-45F9-A17D-DB964076A056}" type="pres">
      <dgm:prSet presAssocID="{52D90486-2599-456F-A792-4AAC497C9100}" presName="spacing" presStyleCnt="0"/>
      <dgm:spPr/>
    </dgm:pt>
    <dgm:pt modelId="{3392CB4E-E896-4642-B8CD-03AF3E38E664}" type="pres">
      <dgm:prSet presAssocID="{A2603404-3547-4D98-8654-CA0E391558F8}" presName="composite" presStyleCnt="0"/>
      <dgm:spPr/>
    </dgm:pt>
    <dgm:pt modelId="{748553F8-5B18-42B2-9591-502388ADC26A}" type="pres">
      <dgm:prSet presAssocID="{A2603404-3547-4D98-8654-CA0E391558F8}" presName="imgShp" presStyleLbl="fgImgPlace1" presStyleIdx="2" presStyleCnt="5" custLinFactNeighborX="-20245" custLinFactNeighborY="2675"/>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adge 3 with solid fill"/>
        </a:ext>
      </dgm:extLst>
    </dgm:pt>
    <dgm:pt modelId="{5E23F748-76CE-4869-A7F3-9D02A76A16B1}" type="pres">
      <dgm:prSet presAssocID="{A2603404-3547-4D98-8654-CA0E391558F8}" presName="txShp" presStyleLbl="node1" presStyleIdx="2" presStyleCnt="5">
        <dgm:presLayoutVars>
          <dgm:bulletEnabled val="1"/>
        </dgm:presLayoutVars>
      </dgm:prSet>
      <dgm:spPr/>
    </dgm:pt>
    <dgm:pt modelId="{83A55D35-2F7E-4CA0-B6E4-6581A8CEB512}" type="pres">
      <dgm:prSet presAssocID="{78F43680-7D89-4C40-ADE1-C7931433CB20}" presName="spacing" presStyleCnt="0"/>
      <dgm:spPr/>
    </dgm:pt>
    <dgm:pt modelId="{D2978D4C-FF97-4885-AD72-F439AEF25C47}" type="pres">
      <dgm:prSet presAssocID="{0901AE32-E631-44B0-A3A5-AE0961082454}" presName="composite" presStyleCnt="0"/>
      <dgm:spPr/>
    </dgm:pt>
    <dgm:pt modelId="{932849FB-3C55-4E03-99E5-BF43D11C67C7}" type="pres">
      <dgm:prSet presAssocID="{0901AE32-E631-44B0-A3A5-AE0961082454}" presName="imgShp" presStyleLbl="fgImgPlace1" presStyleIdx="3" presStyleCnt="5" custLinFactNeighborX="-23168" custLinFactNeighborY="-4233"/>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Badge 4 with solid fill"/>
        </a:ext>
      </dgm:extLst>
    </dgm:pt>
    <dgm:pt modelId="{1342863D-466B-4B9E-9E5D-4FBF4E97A317}" type="pres">
      <dgm:prSet presAssocID="{0901AE32-E631-44B0-A3A5-AE0961082454}" presName="txShp" presStyleLbl="node1" presStyleIdx="3" presStyleCnt="5">
        <dgm:presLayoutVars>
          <dgm:bulletEnabled val="1"/>
        </dgm:presLayoutVars>
      </dgm:prSet>
      <dgm:spPr/>
    </dgm:pt>
    <dgm:pt modelId="{7110DC7A-CB55-41A1-A014-AF1D28BAD5A2}" type="pres">
      <dgm:prSet presAssocID="{2BF28D65-BD81-49DA-B55D-8A87871AD8F0}" presName="spacing" presStyleCnt="0"/>
      <dgm:spPr/>
    </dgm:pt>
    <dgm:pt modelId="{BB9B8523-5FB3-4F78-80C2-9179727A00B8}" type="pres">
      <dgm:prSet presAssocID="{CDA850DF-A019-46DD-AE4B-43FF59792EC8}" presName="composite" presStyleCnt="0"/>
      <dgm:spPr/>
    </dgm:pt>
    <dgm:pt modelId="{C04FE8A8-1288-46A2-B655-DF05EC075E01}" type="pres">
      <dgm:prSet presAssocID="{CDA850DF-A019-46DD-AE4B-43FF59792EC8}" presName="imgShp" presStyleLbl="fgImgPlace1" presStyleIdx="4" presStyleCnt="5" custLinFactNeighborX="-18718" custLinFactNeighborY="-3120"/>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Badge 5 with solid fill"/>
        </a:ext>
      </dgm:extLst>
    </dgm:pt>
    <dgm:pt modelId="{F1B4A862-49B0-4B21-9166-73B0A6337261}" type="pres">
      <dgm:prSet presAssocID="{CDA850DF-A019-46DD-AE4B-43FF59792EC8}" presName="txShp" presStyleLbl="node1" presStyleIdx="4" presStyleCnt="5">
        <dgm:presLayoutVars>
          <dgm:bulletEnabled val="1"/>
        </dgm:presLayoutVars>
      </dgm:prSet>
      <dgm:spPr/>
    </dgm:pt>
  </dgm:ptLst>
  <dgm:cxnLst>
    <dgm:cxn modelId="{35F59707-1BB0-44AC-95F9-708B33BC4AF3}" type="presOf" srcId="{A94946CB-BB7E-42FC-9077-B5B245E2DC31}" destId="{FD6C6453-9C4E-4FE1-9A0E-CC88BA18C82B}" srcOrd="0" destOrd="0" presId="urn:microsoft.com/office/officeart/2005/8/layout/vList3"/>
    <dgm:cxn modelId="{43EB0608-FBE3-4216-9C25-B0EFA213EC4C}" srcId="{F69D2BDB-5D9F-424F-9243-0F0E63E44FED}" destId="{0901AE32-E631-44B0-A3A5-AE0961082454}" srcOrd="3" destOrd="0" parTransId="{80665421-1F4D-4C07-88F6-42FA5B04CE25}" sibTransId="{2BF28D65-BD81-49DA-B55D-8A87871AD8F0}"/>
    <dgm:cxn modelId="{44E6DA6B-31CC-4A47-8635-1E913D5EFDF4}" type="presOf" srcId="{63DCC172-74E9-4E1C-8E20-0E6AACA8778B}" destId="{C80807A8-1200-466D-8C1B-D0593E7FE4D0}" srcOrd="0" destOrd="0" presId="urn:microsoft.com/office/officeart/2005/8/layout/vList3"/>
    <dgm:cxn modelId="{E29FE775-C934-4DE6-BD00-08D44F568841}" srcId="{F69D2BDB-5D9F-424F-9243-0F0E63E44FED}" destId="{CDA850DF-A019-46DD-AE4B-43FF59792EC8}" srcOrd="4" destOrd="0" parTransId="{372E8D38-36DC-4F2A-8ACF-3EF0EC2762E1}" sibTransId="{E892E708-30C7-483D-BA8E-8F767AC21964}"/>
    <dgm:cxn modelId="{BC13787A-1061-46A0-B307-576218222344}" srcId="{F69D2BDB-5D9F-424F-9243-0F0E63E44FED}" destId="{A94946CB-BB7E-42FC-9077-B5B245E2DC31}" srcOrd="0" destOrd="0" parTransId="{8AD83F6B-3E40-4CB7-934B-75E2DB8BA136}" sibTransId="{0FCDB58C-DB2F-4031-94A1-FE9265678138}"/>
    <dgm:cxn modelId="{E284B67F-25EF-498A-8F05-0DDF69247101}" type="presOf" srcId="{F69D2BDB-5D9F-424F-9243-0F0E63E44FED}" destId="{A8FD5068-EED6-494B-9BB2-E213AA2EF7C7}" srcOrd="0" destOrd="0" presId="urn:microsoft.com/office/officeart/2005/8/layout/vList3"/>
    <dgm:cxn modelId="{EC971AB7-86C9-4B24-9AC5-CA1164D33F26}" srcId="{F69D2BDB-5D9F-424F-9243-0F0E63E44FED}" destId="{A2603404-3547-4D98-8654-CA0E391558F8}" srcOrd="2" destOrd="0" parTransId="{97AF7759-A26E-4452-BDCD-B00CC335A2A0}" sibTransId="{78F43680-7D89-4C40-ADE1-C7931433CB20}"/>
    <dgm:cxn modelId="{4AD10DBA-C762-49CB-9F32-FA4BB45BA34A}" type="presOf" srcId="{A2603404-3547-4D98-8654-CA0E391558F8}" destId="{5E23F748-76CE-4869-A7F3-9D02A76A16B1}" srcOrd="0" destOrd="0" presId="urn:microsoft.com/office/officeart/2005/8/layout/vList3"/>
    <dgm:cxn modelId="{73DAE3C6-32A9-4321-8C45-F2472E43B90F}" srcId="{F69D2BDB-5D9F-424F-9243-0F0E63E44FED}" destId="{63DCC172-74E9-4E1C-8E20-0E6AACA8778B}" srcOrd="1" destOrd="0" parTransId="{9249BB99-8A36-498B-AFFC-20228FC50755}" sibTransId="{52D90486-2599-456F-A792-4AAC497C9100}"/>
    <dgm:cxn modelId="{CBBC2BDA-C770-42AC-BC29-7433EB92BCB3}" type="presOf" srcId="{0901AE32-E631-44B0-A3A5-AE0961082454}" destId="{1342863D-466B-4B9E-9E5D-4FBF4E97A317}" srcOrd="0" destOrd="0" presId="urn:microsoft.com/office/officeart/2005/8/layout/vList3"/>
    <dgm:cxn modelId="{4FC9B8DE-61B7-4ED3-BB5F-B38F54B0264E}" type="presOf" srcId="{CDA850DF-A019-46DD-AE4B-43FF59792EC8}" destId="{F1B4A862-49B0-4B21-9166-73B0A6337261}" srcOrd="0" destOrd="0" presId="urn:microsoft.com/office/officeart/2005/8/layout/vList3"/>
    <dgm:cxn modelId="{C41FDE49-C556-408E-AF74-BD4B5EE8A265}" type="presParOf" srcId="{A8FD5068-EED6-494B-9BB2-E213AA2EF7C7}" destId="{65539E42-5599-4306-8D18-A67799C024F1}" srcOrd="0" destOrd="0" presId="urn:microsoft.com/office/officeart/2005/8/layout/vList3"/>
    <dgm:cxn modelId="{2FEF85FC-DC1D-4F7C-8F89-BBF0455E3F60}" type="presParOf" srcId="{65539E42-5599-4306-8D18-A67799C024F1}" destId="{EF5B20F0-47AD-410F-A50D-CE4CBA738AB4}" srcOrd="0" destOrd="0" presId="urn:microsoft.com/office/officeart/2005/8/layout/vList3"/>
    <dgm:cxn modelId="{097A29F2-D940-4BCD-9725-EC5EB544E17B}" type="presParOf" srcId="{65539E42-5599-4306-8D18-A67799C024F1}" destId="{FD6C6453-9C4E-4FE1-9A0E-CC88BA18C82B}" srcOrd="1" destOrd="0" presId="urn:microsoft.com/office/officeart/2005/8/layout/vList3"/>
    <dgm:cxn modelId="{04C95063-7065-4029-8E3C-A27B2666F6B8}" type="presParOf" srcId="{A8FD5068-EED6-494B-9BB2-E213AA2EF7C7}" destId="{9D30B96D-3AA8-4B47-8D0B-5A34E08B6FE5}" srcOrd="1" destOrd="0" presId="urn:microsoft.com/office/officeart/2005/8/layout/vList3"/>
    <dgm:cxn modelId="{C16DE9FA-D9AC-4720-86D8-E2678F1C5C8D}" type="presParOf" srcId="{A8FD5068-EED6-494B-9BB2-E213AA2EF7C7}" destId="{83DC7A06-FB95-4E79-954F-5A47B63D0234}" srcOrd="2" destOrd="0" presId="urn:microsoft.com/office/officeart/2005/8/layout/vList3"/>
    <dgm:cxn modelId="{0B728AC8-F468-42D3-A704-2F87067B84D4}" type="presParOf" srcId="{83DC7A06-FB95-4E79-954F-5A47B63D0234}" destId="{A5D3F95A-3D27-48D3-93D7-7B108F90C057}" srcOrd="0" destOrd="0" presId="urn:microsoft.com/office/officeart/2005/8/layout/vList3"/>
    <dgm:cxn modelId="{E34D08E1-558A-4418-9A42-8EBA3FC882C1}" type="presParOf" srcId="{83DC7A06-FB95-4E79-954F-5A47B63D0234}" destId="{C80807A8-1200-466D-8C1B-D0593E7FE4D0}" srcOrd="1" destOrd="0" presId="urn:microsoft.com/office/officeart/2005/8/layout/vList3"/>
    <dgm:cxn modelId="{3E5C9D06-7E60-476C-BF31-F66AF62F66CE}" type="presParOf" srcId="{A8FD5068-EED6-494B-9BB2-E213AA2EF7C7}" destId="{8C012ADC-AC26-45F9-A17D-DB964076A056}" srcOrd="3" destOrd="0" presId="urn:microsoft.com/office/officeart/2005/8/layout/vList3"/>
    <dgm:cxn modelId="{314451B9-86F3-4003-A088-FC11A6DA11D0}" type="presParOf" srcId="{A8FD5068-EED6-494B-9BB2-E213AA2EF7C7}" destId="{3392CB4E-E896-4642-B8CD-03AF3E38E664}" srcOrd="4" destOrd="0" presId="urn:microsoft.com/office/officeart/2005/8/layout/vList3"/>
    <dgm:cxn modelId="{BF157B39-7724-4272-A1BE-B78227DEA2C0}" type="presParOf" srcId="{3392CB4E-E896-4642-B8CD-03AF3E38E664}" destId="{748553F8-5B18-42B2-9591-502388ADC26A}" srcOrd="0" destOrd="0" presId="urn:microsoft.com/office/officeart/2005/8/layout/vList3"/>
    <dgm:cxn modelId="{A904C997-DB6B-4D78-8CE0-DFC11330F2AC}" type="presParOf" srcId="{3392CB4E-E896-4642-B8CD-03AF3E38E664}" destId="{5E23F748-76CE-4869-A7F3-9D02A76A16B1}" srcOrd="1" destOrd="0" presId="urn:microsoft.com/office/officeart/2005/8/layout/vList3"/>
    <dgm:cxn modelId="{1EB85080-1195-4B1E-B29D-A3FE1FE03BC5}" type="presParOf" srcId="{A8FD5068-EED6-494B-9BB2-E213AA2EF7C7}" destId="{83A55D35-2F7E-4CA0-B6E4-6581A8CEB512}" srcOrd="5" destOrd="0" presId="urn:microsoft.com/office/officeart/2005/8/layout/vList3"/>
    <dgm:cxn modelId="{5740D8C0-AC20-4E35-BE04-DD40DD0309D6}" type="presParOf" srcId="{A8FD5068-EED6-494B-9BB2-E213AA2EF7C7}" destId="{D2978D4C-FF97-4885-AD72-F439AEF25C47}" srcOrd="6" destOrd="0" presId="urn:microsoft.com/office/officeart/2005/8/layout/vList3"/>
    <dgm:cxn modelId="{C07DCA22-ECD4-4565-B4EF-789BBFCE834E}" type="presParOf" srcId="{D2978D4C-FF97-4885-AD72-F439AEF25C47}" destId="{932849FB-3C55-4E03-99E5-BF43D11C67C7}" srcOrd="0" destOrd="0" presId="urn:microsoft.com/office/officeart/2005/8/layout/vList3"/>
    <dgm:cxn modelId="{82AED6FF-4142-497B-98A5-8C2AB34A32D8}" type="presParOf" srcId="{D2978D4C-FF97-4885-AD72-F439AEF25C47}" destId="{1342863D-466B-4B9E-9E5D-4FBF4E97A317}" srcOrd="1" destOrd="0" presId="urn:microsoft.com/office/officeart/2005/8/layout/vList3"/>
    <dgm:cxn modelId="{80E9BBC0-3C73-404A-8737-28C389DC1590}" type="presParOf" srcId="{A8FD5068-EED6-494B-9BB2-E213AA2EF7C7}" destId="{7110DC7A-CB55-41A1-A014-AF1D28BAD5A2}" srcOrd="7" destOrd="0" presId="urn:microsoft.com/office/officeart/2005/8/layout/vList3"/>
    <dgm:cxn modelId="{5EEE44D2-0BC1-4F2B-ACAA-351BB8847828}" type="presParOf" srcId="{A8FD5068-EED6-494B-9BB2-E213AA2EF7C7}" destId="{BB9B8523-5FB3-4F78-80C2-9179727A00B8}" srcOrd="8" destOrd="0" presId="urn:microsoft.com/office/officeart/2005/8/layout/vList3"/>
    <dgm:cxn modelId="{B892DDFF-6899-4E43-934F-C18509DB210F}" type="presParOf" srcId="{BB9B8523-5FB3-4F78-80C2-9179727A00B8}" destId="{C04FE8A8-1288-46A2-B655-DF05EC075E01}" srcOrd="0" destOrd="0" presId="urn:microsoft.com/office/officeart/2005/8/layout/vList3"/>
    <dgm:cxn modelId="{A6439AA6-18B0-456C-98E5-88879A8E8324}" type="presParOf" srcId="{BB9B8523-5FB3-4F78-80C2-9179727A00B8}" destId="{F1B4A862-49B0-4B21-9166-73B0A6337261}"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6C6453-9C4E-4FE1-9A0E-CC88BA18C82B}">
      <dsp:nvSpPr>
        <dsp:cNvPr id="0" name=""/>
        <dsp:cNvSpPr/>
      </dsp:nvSpPr>
      <dsp:spPr>
        <a:xfrm rot="10800000">
          <a:off x="2158174" y="1818"/>
          <a:ext cx="7907099" cy="666148"/>
        </a:xfrm>
        <a:prstGeom prst="homePlate">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753" tIns="114300" rIns="21336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Overview of Indicator 14</a:t>
          </a:r>
        </a:p>
      </dsp:txBody>
      <dsp:txXfrm rot="10800000">
        <a:off x="2324711" y="1818"/>
        <a:ext cx="7740562" cy="666148"/>
      </dsp:txXfrm>
    </dsp:sp>
    <dsp:sp modelId="{EF5B20F0-47AD-410F-A50D-CE4CBA738AB4}">
      <dsp:nvSpPr>
        <dsp:cNvPr id="0" name=""/>
        <dsp:cNvSpPr/>
      </dsp:nvSpPr>
      <dsp:spPr>
        <a:xfrm>
          <a:off x="1690238" y="24001"/>
          <a:ext cx="666148" cy="666148"/>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0807A8-1200-466D-8C1B-D0593E7FE4D0}">
      <dsp:nvSpPr>
        <dsp:cNvPr id="0" name=""/>
        <dsp:cNvSpPr/>
      </dsp:nvSpPr>
      <dsp:spPr>
        <a:xfrm rot="10800000">
          <a:off x="2158174" y="835370"/>
          <a:ext cx="7907099" cy="666148"/>
        </a:xfrm>
        <a:prstGeom prst="homePlate">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753" tIns="114300" rIns="21336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How to Prepare for the Online Survey</a:t>
          </a:r>
        </a:p>
      </dsp:txBody>
      <dsp:txXfrm rot="10800000">
        <a:off x="2324711" y="835370"/>
        <a:ext cx="7740562" cy="666148"/>
      </dsp:txXfrm>
    </dsp:sp>
    <dsp:sp modelId="{A5D3F95A-3D27-48D3-93D7-7B108F90C057}">
      <dsp:nvSpPr>
        <dsp:cNvPr id="0" name=""/>
        <dsp:cNvSpPr/>
      </dsp:nvSpPr>
      <dsp:spPr>
        <a:xfrm>
          <a:off x="1690238" y="853190"/>
          <a:ext cx="666148" cy="666148"/>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E23F748-76CE-4869-A7F3-9D02A76A16B1}">
      <dsp:nvSpPr>
        <dsp:cNvPr id="0" name=""/>
        <dsp:cNvSpPr/>
      </dsp:nvSpPr>
      <dsp:spPr>
        <a:xfrm rot="10800000">
          <a:off x="2158174" y="1668922"/>
          <a:ext cx="7907099" cy="666148"/>
        </a:xfrm>
        <a:prstGeom prst="homePlate">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753" tIns="114300" rIns="21336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How to Administer the Online Survey</a:t>
          </a:r>
        </a:p>
      </dsp:txBody>
      <dsp:txXfrm rot="10800000">
        <a:off x="2324711" y="1668922"/>
        <a:ext cx="7740562" cy="666148"/>
      </dsp:txXfrm>
    </dsp:sp>
    <dsp:sp modelId="{748553F8-5B18-42B2-9591-502388ADC26A}">
      <dsp:nvSpPr>
        <dsp:cNvPr id="0" name=""/>
        <dsp:cNvSpPr/>
      </dsp:nvSpPr>
      <dsp:spPr>
        <a:xfrm>
          <a:off x="1690238" y="1686741"/>
          <a:ext cx="666148" cy="666148"/>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42863D-466B-4B9E-9E5D-4FBF4E97A317}">
      <dsp:nvSpPr>
        <dsp:cNvPr id="0" name=""/>
        <dsp:cNvSpPr/>
      </dsp:nvSpPr>
      <dsp:spPr>
        <a:xfrm rot="10800000">
          <a:off x="2158174" y="2502473"/>
          <a:ext cx="7907099" cy="666148"/>
        </a:xfrm>
        <a:prstGeom prst="homePlate">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753" tIns="114300" rIns="21336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A Few Reminders</a:t>
          </a:r>
        </a:p>
      </dsp:txBody>
      <dsp:txXfrm rot="10800000">
        <a:off x="2324711" y="2502473"/>
        <a:ext cx="7740562" cy="666148"/>
      </dsp:txXfrm>
    </dsp:sp>
    <dsp:sp modelId="{932849FB-3C55-4E03-99E5-BF43D11C67C7}">
      <dsp:nvSpPr>
        <dsp:cNvPr id="0" name=""/>
        <dsp:cNvSpPr/>
      </dsp:nvSpPr>
      <dsp:spPr>
        <a:xfrm>
          <a:off x="1670767" y="2474275"/>
          <a:ext cx="666148" cy="666148"/>
        </a:xfrm>
        <a:prstGeom prst="ellipse">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905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1B4A862-49B0-4B21-9166-73B0A6337261}">
      <dsp:nvSpPr>
        <dsp:cNvPr id="0" name=""/>
        <dsp:cNvSpPr/>
      </dsp:nvSpPr>
      <dsp:spPr>
        <a:xfrm rot="10800000">
          <a:off x="2158174" y="3336025"/>
          <a:ext cx="7907099" cy="666148"/>
        </a:xfrm>
        <a:prstGeom prst="homePlate">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3753" tIns="114300" rIns="21336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Wrap-Up</a:t>
          </a:r>
        </a:p>
      </dsp:txBody>
      <dsp:txXfrm rot="10800000">
        <a:off x="2324711" y="3336025"/>
        <a:ext cx="7740562" cy="666148"/>
      </dsp:txXfrm>
    </dsp:sp>
    <dsp:sp modelId="{C04FE8A8-1288-46A2-B655-DF05EC075E01}">
      <dsp:nvSpPr>
        <dsp:cNvPr id="0" name=""/>
        <dsp:cNvSpPr/>
      </dsp:nvSpPr>
      <dsp:spPr>
        <a:xfrm>
          <a:off x="1700411" y="3315241"/>
          <a:ext cx="666148" cy="666148"/>
        </a:xfrm>
        <a:prstGeom prst="ellipse">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905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407B44-A9F9-6344-868B-44BA300F2CC7}" type="datetimeFigureOut">
              <a:rPr lang="en-US" smtClean="0"/>
              <a:t>7/18/2025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6DB38A-5D4A-D140-AE31-7200571C691E}" type="slidenum">
              <a:rPr lang="en-US" smtClean="0"/>
              <a:t>‹#›</a:t>
            </a:fld>
            <a:endParaRPr lang="en-US"/>
          </a:p>
        </p:txBody>
      </p:sp>
    </p:spTree>
    <p:extLst>
      <p:ext uri="{BB962C8B-B14F-4D97-AF65-F5344CB8AC3E}">
        <p14:creationId xmlns:p14="http://schemas.microsoft.com/office/powerpoint/2010/main" val="202887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1</a:t>
            </a:fld>
            <a:endParaRPr lang="en-US"/>
          </a:p>
        </p:txBody>
      </p:sp>
    </p:spTree>
    <p:extLst>
      <p:ext uri="{BB962C8B-B14F-4D97-AF65-F5344CB8AC3E}">
        <p14:creationId xmlns:p14="http://schemas.microsoft.com/office/powerpoint/2010/main" val="36123395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10</a:t>
            </a:fld>
            <a:endParaRPr lang="en-US"/>
          </a:p>
        </p:txBody>
      </p:sp>
    </p:spTree>
    <p:extLst>
      <p:ext uri="{BB962C8B-B14F-4D97-AF65-F5344CB8AC3E}">
        <p14:creationId xmlns:p14="http://schemas.microsoft.com/office/powerpoint/2010/main" val="1219453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11</a:t>
            </a:fld>
            <a:endParaRPr lang="en-US"/>
          </a:p>
        </p:txBody>
      </p:sp>
    </p:spTree>
    <p:extLst>
      <p:ext uri="{BB962C8B-B14F-4D97-AF65-F5344CB8AC3E}">
        <p14:creationId xmlns:p14="http://schemas.microsoft.com/office/powerpoint/2010/main" val="17104372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12</a:t>
            </a:fld>
            <a:endParaRPr lang="en-US"/>
          </a:p>
        </p:txBody>
      </p:sp>
    </p:spTree>
    <p:extLst>
      <p:ext uri="{BB962C8B-B14F-4D97-AF65-F5344CB8AC3E}">
        <p14:creationId xmlns:p14="http://schemas.microsoft.com/office/powerpoint/2010/main" val="28629326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13</a:t>
            </a:fld>
            <a:endParaRPr lang="en-US"/>
          </a:p>
        </p:txBody>
      </p:sp>
    </p:spTree>
    <p:extLst>
      <p:ext uri="{BB962C8B-B14F-4D97-AF65-F5344CB8AC3E}">
        <p14:creationId xmlns:p14="http://schemas.microsoft.com/office/powerpoint/2010/main" val="3939569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14</a:t>
            </a:fld>
            <a:endParaRPr lang="en-US"/>
          </a:p>
        </p:txBody>
      </p:sp>
    </p:spTree>
    <p:extLst>
      <p:ext uri="{BB962C8B-B14F-4D97-AF65-F5344CB8AC3E}">
        <p14:creationId xmlns:p14="http://schemas.microsoft.com/office/powerpoint/2010/main" val="9281169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0F03E-9217-8C12-361D-4DCC0A6C47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EDA156-0E76-79EB-9711-5B325C0FD6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2D271EA-23E0-AAA9-9FB2-32DBE44645C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85285A1-050B-8CEC-CA39-7C5F1FC7E89A}"/>
              </a:ext>
            </a:extLst>
          </p:cNvPr>
          <p:cNvSpPr>
            <a:spLocks noGrp="1"/>
          </p:cNvSpPr>
          <p:nvPr>
            <p:ph type="sldNum" sz="quarter" idx="5"/>
          </p:nvPr>
        </p:nvSpPr>
        <p:spPr/>
        <p:txBody>
          <a:bodyPr/>
          <a:lstStyle/>
          <a:p>
            <a:fld id="{9B6DB38A-5D4A-D140-AE31-7200571C691E}" type="slidenum">
              <a:rPr lang="en-US" smtClean="0"/>
              <a:t>15</a:t>
            </a:fld>
            <a:endParaRPr lang="en-US"/>
          </a:p>
        </p:txBody>
      </p:sp>
    </p:spTree>
    <p:extLst>
      <p:ext uri="{BB962C8B-B14F-4D97-AF65-F5344CB8AC3E}">
        <p14:creationId xmlns:p14="http://schemas.microsoft.com/office/powerpoint/2010/main" val="1887352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16</a:t>
            </a:fld>
            <a:endParaRPr lang="en-US"/>
          </a:p>
        </p:txBody>
      </p:sp>
    </p:spTree>
    <p:extLst>
      <p:ext uri="{BB962C8B-B14F-4D97-AF65-F5344CB8AC3E}">
        <p14:creationId xmlns:p14="http://schemas.microsoft.com/office/powerpoint/2010/main" val="2351836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17</a:t>
            </a:fld>
            <a:endParaRPr lang="en-US"/>
          </a:p>
        </p:txBody>
      </p:sp>
    </p:spTree>
    <p:extLst>
      <p:ext uri="{BB962C8B-B14F-4D97-AF65-F5344CB8AC3E}">
        <p14:creationId xmlns:p14="http://schemas.microsoft.com/office/powerpoint/2010/main" val="25633287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18</a:t>
            </a:fld>
            <a:endParaRPr lang="en-US"/>
          </a:p>
        </p:txBody>
      </p:sp>
    </p:spTree>
    <p:extLst>
      <p:ext uri="{BB962C8B-B14F-4D97-AF65-F5344CB8AC3E}">
        <p14:creationId xmlns:p14="http://schemas.microsoft.com/office/powerpoint/2010/main" val="29113345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19</a:t>
            </a:fld>
            <a:endParaRPr lang="en-US"/>
          </a:p>
        </p:txBody>
      </p:sp>
    </p:spTree>
    <p:extLst>
      <p:ext uri="{BB962C8B-B14F-4D97-AF65-F5344CB8AC3E}">
        <p14:creationId xmlns:p14="http://schemas.microsoft.com/office/powerpoint/2010/main" val="1480853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2</a:t>
            </a:fld>
            <a:endParaRPr lang="en-US"/>
          </a:p>
        </p:txBody>
      </p:sp>
    </p:spTree>
    <p:extLst>
      <p:ext uri="{BB962C8B-B14F-4D97-AF65-F5344CB8AC3E}">
        <p14:creationId xmlns:p14="http://schemas.microsoft.com/office/powerpoint/2010/main" val="33918609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20</a:t>
            </a:fld>
            <a:endParaRPr lang="en-US"/>
          </a:p>
        </p:txBody>
      </p:sp>
    </p:spTree>
    <p:extLst>
      <p:ext uri="{BB962C8B-B14F-4D97-AF65-F5344CB8AC3E}">
        <p14:creationId xmlns:p14="http://schemas.microsoft.com/office/powerpoint/2010/main" val="16394945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21</a:t>
            </a:fld>
            <a:endParaRPr lang="en-US"/>
          </a:p>
        </p:txBody>
      </p:sp>
    </p:spTree>
    <p:extLst>
      <p:ext uri="{BB962C8B-B14F-4D97-AF65-F5344CB8AC3E}">
        <p14:creationId xmlns:p14="http://schemas.microsoft.com/office/powerpoint/2010/main" val="9016587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C92F9-909A-D5DE-66DD-7F0444550C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AFA3F5-1A43-1683-B45B-07031CAECF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86BDEB-0A90-64EE-BD6B-31B6F1EB18F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403E1C5-2133-0EF0-CB4C-2EFB66A3BC5A}"/>
              </a:ext>
            </a:extLst>
          </p:cNvPr>
          <p:cNvSpPr>
            <a:spLocks noGrp="1"/>
          </p:cNvSpPr>
          <p:nvPr>
            <p:ph type="sldNum" sz="quarter" idx="5"/>
          </p:nvPr>
        </p:nvSpPr>
        <p:spPr/>
        <p:txBody>
          <a:bodyPr/>
          <a:lstStyle/>
          <a:p>
            <a:fld id="{9B6DB38A-5D4A-D140-AE31-7200571C691E}" type="slidenum">
              <a:rPr lang="en-US" smtClean="0"/>
              <a:t>22</a:t>
            </a:fld>
            <a:endParaRPr lang="en-US"/>
          </a:p>
        </p:txBody>
      </p:sp>
    </p:spTree>
    <p:extLst>
      <p:ext uri="{BB962C8B-B14F-4D97-AF65-F5344CB8AC3E}">
        <p14:creationId xmlns:p14="http://schemas.microsoft.com/office/powerpoint/2010/main" val="3636901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99A661-F638-0917-2509-8033A38C3D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810E4E-81AD-440D-E640-AC45F263795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B99ABF-9E02-F8E7-EDC9-8131FF81425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8FD7B3F-85C2-4B5C-2F45-0B385AEF393F}"/>
              </a:ext>
            </a:extLst>
          </p:cNvPr>
          <p:cNvSpPr>
            <a:spLocks noGrp="1"/>
          </p:cNvSpPr>
          <p:nvPr>
            <p:ph type="sldNum" sz="quarter" idx="5"/>
          </p:nvPr>
        </p:nvSpPr>
        <p:spPr/>
        <p:txBody>
          <a:bodyPr/>
          <a:lstStyle/>
          <a:p>
            <a:fld id="{9B6DB38A-5D4A-D140-AE31-7200571C691E}" type="slidenum">
              <a:rPr lang="en-US" smtClean="0"/>
              <a:t>23</a:t>
            </a:fld>
            <a:endParaRPr lang="en-US"/>
          </a:p>
        </p:txBody>
      </p:sp>
    </p:spTree>
    <p:extLst>
      <p:ext uri="{BB962C8B-B14F-4D97-AF65-F5344CB8AC3E}">
        <p14:creationId xmlns:p14="http://schemas.microsoft.com/office/powerpoint/2010/main" val="406556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24</a:t>
            </a:fld>
            <a:endParaRPr lang="en-US"/>
          </a:p>
        </p:txBody>
      </p:sp>
    </p:spTree>
    <p:extLst>
      <p:ext uri="{BB962C8B-B14F-4D97-AF65-F5344CB8AC3E}">
        <p14:creationId xmlns:p14="http://schemas.microsoft.com/office/powerpoint/2010/main" val="11839778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25</a:t>
            </a:fld>
            <a:endParaRPr lang="en-US"/>
          </a:p>
        </p:txBody>
      </p:sp>
    </p:spTree>
    <p:extLst>
      <p:ext uri="{BB962C8B-B14F-4D97-AF65-F5344CB8AC3E}">
        <p14:creationId xmlns:p14="http://schemas.microsoft.com/office/powerpoint/2010/main" val="40987943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26</a:t>
            </a:fld>
            <a:endParaRPr lang="en-US"/>
          </a:p>
        </p:txBody>
      </p:sp>
    </p:spTree>
    <p:extLst>
      <p:ext uri="{BB962C8B-B14F-4D97-AF65-F5344CB8AC3E}">
        <p14:creationId xmlns:p14="http://schemas.microsoft.com/office/powerpoint/2010/main" val="28788257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BB93B6-29A8-A160-11FD-655827EF6B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FED660-A5AB-E516-A13E-DCF6D5AEA74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E28F6BB-0F8F-D760-2FF4-CDDFB94052F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1097D9D-BC03-78B8-A1F1-3BB67810A613}"/>
              </a:ext>
            </a:extLst>
          </p:cNvPr>
          <p:cNvSpPr>
            <a:spLocks noGrp="1"/>
          </p:cNvSpPr>
          <p:nvPr>
            <p:ph type="sldNum" sz="quarter" idx="5"/>
          </p:nvPr>
        </p:nvSpPr>
        <p:spPr/>
        <p:txBody>
          <a:bodyPr/>
          <a:lstStyle/>
          <a:p>
            <a:fld id="{9B6DB38A-5D4A-D140-AE31-7200571C691E}" type="slidenum">
              <a:rPr lang="en-US" smtClean="0"/>
              <a:t>27</a:t>
            </a:fld>
            <a:endParaRPr lang="en-US"/>
          </a:p>
        </p:txBody>
      </p:sp>
    </p:spTree>
    <p:extLst>
      <p:ext uri="{BB962C8B-B14F-4D97-AF65-F5344CB8AC3E}">
        <p14:creationId xmlns:p14="http://schemas.microsoft.com/office/powerpoint/2010/main" val="9900281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28</a:t>
            </a:fld>
            <a:endParaRPr lang="en-US"/>
          </a:p>
        </p:txBody>
      </p:sp>
    </p:spTree>
    <p:extLst>
      <p:ext uri="{BB962C8B-B14F-4D97-AF65-F5344CB8AC3E}">
        <p14:creationId xmlns:p14="http://schemas.microsoft.com/office/powerpoint/2010/main" val="963801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D07C1C-D273-1A3B-DE4C-724F508DF8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085F28-47CA-9FE9-E088-156BFB6834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D1A75D-950D-621F-1BC0-45A82A4BD55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B816157-A600-411C-DABE-626097AA10F3}"/>
              </a:ext>
            </a:extLst>
          </p:cNvPr>
          <p:cNvSpPr>
            <a:spLocks noGrp="1"/>
          </p:cNvSpPr>
          <p:nvPr>
            <p:ph type="sldNum" sz="quarter" idx="5"/>
          </p:nvPr>
        </p:nvSpPr>
        <p:spPr/>
        <p:txBody>
          <a:bodyPr/>
          <a:lstStyle/>
          <a:p>
            <a:fld id="{9B6DB38A-5D4A-D140-AE31-7200571C691E}" type="slidenum">
              <a:rPr lang="en-US" smtClean="0"/>
              <a:t>29</a:t>
            </a:fld>
            <a:endParaRPr lang="en-US"/>
          </a:p>
        </p:txBody>
      </p:sp>
    </p:spTree>
    <p:extLst>
      <p:ext uri="{BB962C8B-B14F-4D97-AF65-F5344CB8AC3E}">
        <p14:creationId xmlns:p14="http://schemas.microsoft.com/office/powerpoint/2010/main" val="3787335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3</a:t>
            </a:fld>
            <a:endParaRPr lang="en-US"/>
          </a:p>
        </p:txBody>
      </p:sp>
    </p:spTree>
    <p:extLst>
      <p:ext uri="{BB962C8B-B14F-4D97-AF65-F5344CB8AC3E}">
        <p14:creationId xmlns:p14="http://schemas.microsoft.com/office/powerpoint/2010/main" val="18085642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30</a:t>
            </a:fld>
            <a:endParaRPr lang="en-US"/>
          </a:p>
        </p:txBody>
      </p:sp>
    </p:spTree>
    <p:extLst>
      <p:ext uri="{BB962C8B-B14F-4D97-AF65-F5344CB8AC3E}">
        <p14:creationId xmlns:p14="http://schemas.microsoft.com/office/powerpoint/2010/main" val="1043667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31</a:t>
            </a:fld>
            <a:endParaRPr lang="en-US"/>
          </a:p>
        </p:txBody>
      </p:sp>
    </p:spTree>
    <p:extLst>
      <p:ext uri="{BB962C8B-B14F-4D97-AF65-F5344CB8AC3E}">
        <p14:creationId xmlns:p14="http://schemas.microsoft.com/office/powerpoint/2010/main" val="833301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4</a:t>
            </a:fld>
            <a:endParaRPr lang="en-US"/>
          </a:p>
        </p:txBody>
      </p:sp>
    </p:spTree>
    <p:extLst>
      <p:ext uri="{BB962C8B-B14F-4D97-AF65-F5344CB8AC3E}">
        <p14:creationId xmlns:p14="http://schemas.microsoft.com/office/powerpoint/2010/main" val="2835351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5</a:t>
            </a:fld>
            <a:endParaRPr lang="en-US"/>
          </a:p>
        </p:txBody>
      </p:sp>
    </p:spTree>
    <p:extLst>
      <p:ext uri="{BB962C8B-B14F-4D97-AF65-F5344CB8AC3E}">
        <p14:creationId xmlns:p14="http://schemas.microsoft.com/office/powerpoint/2010/main" val="412413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6</a:t>
            </a:fld>
            <a:endParaRPr lang="en-US"/>
          </a:p>
        </p:txBody>
      </p:sp>
    </p:spTree>
    <p:extLst>
      <p:ext uri="{BB962C8B-B14F-4D97-AF65-F5344CB8AC3E}">
        <p14:creationId xmlns:p14="http://schemas.microsoft.com/office/powerpoint/2010/main" val="453461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6DB38A-5D4A-D140-AE31-7200571C691E}" type="slidenum">
              <a:rPr lang="en-US" smtClean="0"/>
              <a:t>7</a:t>
            </a:fld>
            <a:endParaRPr lang="en-US"/>
          </a:p>
        </p:txBody>
      </p:sp>
    </p:spTree>
    <p:extLst>
      <p:ext uri="{BB962C8B-B14F-4D97-AF65-F5344CB8AC3E}">
        <p14:creationId xmlns:p14="http://schemas.microsoft.com/office/powerpoint/2010/main" val="2810201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67B493-0CD7-03F2-97F6-25194CBDEC6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BB7678-8EFF-6657-1288-1A3D782A38E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899D1CA-55FB-35A8-5DAF-E9EB6844C20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039D31C-F3BB-8F3D-AA8A-47AE23D66AE5}"/>
              </a:ext>
            </a:extLst>
          </p:cNvPr>
          <p:cNvSpPr>
            <a:spLocks noGrp="1"/>
          </p:cNvSpPr>
          <p:nvPr>
            <p:ph type="sldNum" sz="quarter" idx="5"/>
          </p:nvPr>
        </p:nvSpPr>
        <p:spPr/>
        <p:txBody>
          <a:bodyPr/>
          <a:lstStyle/>
          <a:p>
            <a:fld id="{9B6DB38A-5D4A-D140-AE31-7200571C691E}" type="slidenum">
              <a:rPr lang="en-US" smtClean="0"/>
              <a:t>8</a:t>
            </a:fld>
            <a:endParaRPr lang="en-US"/>
          </a:p>
        </p:txBody>
      </p:sp>
    </p:spTree>
    <p:extLst>
      <p:ext uri="{BB962C8B-B14F-4D97-AF65-F5344CB8AC3E}">
        <p14:creationId xmlns:p14="http://schemas.microsoft.com/office/powerpoint/2010/main" val="3213695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83ADEE-7B6F-E5E9-5D56-445EEBE57A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023775-CF3C-259F-8CCD-F76DEBA0D4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301509-4652-CB20-A6BD-D9522EDD729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16D596F-C718-AA9D-CE3E-6B888109C50B}"/>
              </a:ext>
            </a:extLst>
          </p:cNvPr>
          <p:cNvSpPr>
            <a:spLocks noGrp="1"/>
          </p:cNvSpPr>
          <p:nvPr>
            <p:ph type="sldNum" sz="quarter" idx="5"/>
          </p:nvPr>
        </p:nvSpPr>
        <p:spPr/>
        <p:txBody>
          <a:bodyPr/>
          <a:lstStyle/>
          <a:p>
            <a:fld id="{9B6DB38A-5D4A-D140-AE31-7200571C691E}" type="slidenum">
              <a:rPr lang="en-US" smtClean="0"/>
              <a:t>9</a:t>
            </a:fld>
            <a:endParaRPr lang="en-US"/>
          </a:p>
        </p:txBody>
      </p:sp>
    </p:spTree>
    <p:extLst>
      <p:ext uri="{BB962C8B-B14F-4D97-AF65-F5344CB8AC3E}">
        <p14:creationId xmlns:p14="http://schemas.microsoft.com/office/powerpoint/2010/main" val="32451312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71C12EC-2D98-F919-775B-ABB3C3BE6A2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C5E8125-6C10-B68E-7EEC-29F87A03ED17}"/>
              </a:ext>
            </a:extLst>
          </p:cNvPr>
          <p:cNvSpPr>
            <a:spLocks noGrp="1"/>
          </p:cNvSpPr>
          <p:nvPr>
            <p:ph type="ctrTitle"/>
          </p:nvPr>
        </p:nvSpPr>
        <p:spPr>
          <a:xfrm>
            <a:off x="342900" y="1377519"/>
            <a:ext cx="10079182" cy="2560638"/>
          </a:xfrm>
        </p:spPr>
        <p:txBody>
          <a:bodyPr anchor="b">
            <a:normAutofit/>
          </a:bodyPr>
          <a:lstStyle>
            <a:lvl1pPr algn="l">
              <a:defRPr sz="8000" spc="-15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E2A40F4C-9107-5A14-480E-3D44D062E317}"/>
              </a:ext>
            </a:extLst>
          </p:cNvPr>
          <p:cNvSpPr>
            <a:spLocks noGrp="1"/>
          </p:cNvSpPr>
          <p:nvPr>
            <p:ph type="subTitle" idx="1"/>
          </p:nvPr>
        </p:nvSpPr>
        <p:spPr>
          <a:xfrm>
            <a:off x="342900" y="3938157"/>
            <a:ext cx="10079182" cy="1558636"/>
          </a:xfrm>
        </p:spPr>
        <p:txBody>
          <a:bodyPr/>
          <a:lstStyle>
            <a:lvl1pPr marL="0" indent="0" algn="l">
              <a:buNone/>
              <a:defRPr sz="2400">
                <a:solidFill>
                  <a:srgbClr val="B5DFF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a:extLst>
              <a:ext uri="{FF2B5EF4-FFF2-40B4-BE49-F238E27FC236}">
                <a16:creationId xmlns:a16="http://schemas.microsoft.com/office/drawing/2014/main" id="{91B62B64-39B8-E038-D8C3-7C98BA27DF68}"/>
              </a:ext>
            </a:extLst>
          </p:cNvPr>
          <p:cNvSpPr>
            <a:spLocks noGrp="1"/>
          </p:cNvSpPr>
          <p:nvPr>
            <p:ph type="sldNum" sz="quarter" idx="12"/>
          </p:nvPr>
        </p:nvSpPr>
        <p:spPr/>
        <p:txBody>
          <a:bodyPr/>
          <a:lstStyle/>
          <a:p>
            <a:fld id="{68A8D22E-6BC5-9E47-900C-2BB94685D9F5}" type="slidenum">
              <a:rPr lang="en-US" smtClean="0"/>
              <a:t>‹#›</a:t>
            </a:fld>
            <a:endParaRPr lang="en-US"/>
          </a:p>
        </p:txBody>
      </p:sp>
    </p:spTree>
    <p:extLst>
      <p:ext uri="{BB962C8B-B14F-4D97-AF65-F5344CB8AC3E}">
        <p14:creationId xmlns:p14="http://schemas.microsoft.com/office/powerpoint/2010/main" val="4027765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6104FB5-1528-7DE1-824E-7AD7C56D3D9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4" name="Slide Number Placeholder 3">
            <a:extLst>
              <a:ext uri="{FF2B5EF4-FFF2-40B4-BE49-F238E27FC236}">
                <a16:creationId xmlns:a16="http://schemas.microsoft.com/office/drawing/2014/main" id="{ED18CC6B-1A29-147F-7B0A-F77C6FF31202}"/>
              </a:ext>
            </a:extLst>
          </p:cNvPr>
          <p:cNvSpPr>
            <a:spLocks noGrp="1"/>
          </p:cNvSpPr>
          <p:nvPr>
            <p:ph type="sldNum" sz="quarter" idx="12"/>
          </p:nvPr>
        </p:nvSpPr>
        <p:spPr/>
        <p:txBody>
          <a:bodyPr/>
          <a:lstStyle>
            <a:lvl1pPr>
              <a:defRPr>
                <a:solidFill>
                  <a:schemeClr val="bg1"/>
                </a:solidFill>
              </a:defRPr>
            </a:lvl1pPr>
          </a:lstStyle>
          <a:p>
            <a:fld id="{68A8D22E-6BC5-9E47-900C-2BB94685D9F5}" type="slidenum">
              <a:rPr lang="en-US" smtClean="0"/>
              <a:pPr/>
              <a:t>‹#›</a:t>
            </a:fld>
            <a:endParaRPr lang="en-US"/>
          </a:p>
        </p:txBody>
      </p:sp>
      <p:sp>
        <p:nvSpPr>
          <p:cNvPr id="3" name="Media Placeholder 2">
            <a:extLst>
              <a:ext uri="{FF2B5EF4-FFF2-40B4-BE49-F238E27FC236}">
                <a16:creationId xmlns:a16="http://schemas.microsoft.com/office/drawing/2014/main" id="{DDD5255E-B6EB-D6A8-9BA3-425DEF917F6C}"/>
              </a:ext>
            </a:extLst>
          </p:cNvPr>
          <p:cNvSpPr>
            <a:spLocks noGrp="1"/>
          </p:cNvSpPr>
          <p:nvPr>
            <p:ph type="media" sz="quarter" idx="13"/>
          </p:nvPr>
        </p:nvSpPr>
        <p:spPr>
          <a:xfrm>
            <a:off x="1205344" y="1225550"/>
            <a:ext cx="5808520" cy="4313238"/>
          </a:xfrm>
          <a:effectLst>
            <a:outerShdw blurRad="971965" dist="50800" dir="5400000" algn="ctr" rotWithShape="0">
              <a:srgbClr val="000000">
                <a:alpha val="30037"/>
              </a:srgbClr>
            </a:outerShdw>
          </a:effectLst>
        </p:spPr>
        <p:txBody>
          <a:bodyPr/>
          <a:lstStyle/>
          <a:p>
            <a:endParaRPr lang="en-US"/>
          </a:p>
        </p:txBody>
      </p:sp>
      <p:sp>
        <p:nvSpPr>
          <p:cNvPr id="7" name="Text Placeholder 6">
            <a:extLst>
              <a:ext uri="{FF2B5EF4-FFF2-40B4-BE49-F238E27FC236}">
                <a16:creationId xmlns:a16="http://schemas.microsoft.com/office/drawing/2014/main" id="{284B1204-54A6-51D2-01E0-4E74F28405BA}"/>
              </a:ext>
            </a:extLst>
          </p:cNvPr>
          <p:cNvSpPr>
            <a:spLocks noGrp="1"/>
          </p:cNvSpPr>
          <p:nvPr>
            <p:ph type="body" sz="quarter" idx="14"/>
          </p:nvPr>
        </p:nvSpPr>
        <p:spPr>
          <a:xfrm>
            <a:off x="7065963" y="2160588"/>
            <a:ext cx="3979862" cy="2557462"/>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699335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E0C3C95-C45D-6F6C-F3B4-EDA7F22D49AB}"/>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5517572-01C8-067A-8789-AB91C0E3ABDB}"/>
              </a:ext>
            </a:extLst>
          </p:cNvPr>
          <p:cNvSpPr>
            <a:spLocks noGrp="1"/>
          </p:cNvSpPr>
          <p:nvPr>
            <p:ph type="title"/>
          </p:nvPr>
        </p:nvSpPr>
        <p:spPr>
          <a:xfrm>
            <a:off x="226719" y="457200"/>
            <a:ext cx="4241372" cy="1766454"/>
          </a:xfrm>
        </p:spPr>
        <p:txBody>
          <a:bodyPr anchor="b">
            <a:noAutofit/>
          </a:bodyPr>
          <a:lstStyle>
            <a:lvl1pPr>
              <a:defRPr sz="4000">
                <a:solidFill>
                  <a:srgbClr val="F3F3F3"/>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D4A3145C-FA19-7026-C5AB-48F43A10CBAB}"/>
              </a:ext>
            </a:extLst>
          </p:cNvPr>
          <p:cNvSpPr>
            <a:spLocks noGrp="1"/>
          </p:cNvSpPr>
          <p:nvPr>
            <p:ph idx="1"/>
          </p:nvPr>
        </p:nvSpPr>
        <p:spPr>
          <a:xfrm>
            <a:off x="4810991" y="457200"/>
            <a:ext cx="7145480" cy="5917045"/>
          </a:xfrm>
        </p:spPr>
        <p:txBody>
          <a:bodyPr/>
          <a:lstStyle>
            <a:lvl1pPr>
              <a:defRPr sz="3200">
                <a:solidFill>
                  <a:srgbClr val="002060"/>
                </a:solidFill>
              </a:defRPr>
            </a:lvl1pPr>
            <a:lvl2pPr>
              <a:defRPr sz="2800">
                <a:solidFill>
                  <a:srgbClr val="002060"/>
                </a:solidFill>
              </a:defRPr>
            </a:lvl2pPr>
            <a:lvl3pPr>
              <a:defRPr sz="2400">
                <a:solidFill>
                  <a:srgbClr val="002060"/>
                </a:solidFill>
              </a:defRPr>
            </a:lvl3pPr>
            <a:lvl4pPr>
              <a:defRPr sz="2000">
                <a:solidFill>
                  <a:srgbClr val="002060"/>
                </a:solidFill>
              </a:defRPr>
            </a:lvl4pPr>
            <a:lvl5pPr>
              <a:defRPr sz="2000">
                <a:solidFill>
                  <a:srgbClr val="002060"/>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2AB479-7080-3079-7222-061618924C6C}"/>
              </a:ext>
            </a:extLst>
          </p:cNvPr>
          <p:cNvSpPr>
            <a:spLocks noGrp="1"/>
          </p:cNvSpPr>
          <p:nvPr>
            <p:ph type="body" sz="half" idx="2"/>
          </p:nvPr>
        </p:nvSpPr>
        <p:spPr>
          <a:xfrm>
            <a:off x="226719" y="2223654"/>
            <a:ext cx="4241372" cy="3645333"/>
          </a:xfrm>
        </p:spPr>
        <p:txBody>
          <a:bodyPr/>
          <a:lstStyle>
            <a:lvl1pPr marL="0" indent="0">
              <a:buNone/>
              <a:defRPr sz="1600">
                <a:solidFill>
                  <a:srgbClr val="F3F3F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DDFEF70-0FA1-AE31-1D91-F74EBED2AFC9}"/>
              </a:ext>
            </a:extLst>
          </p:cNvPr>
          <p:cNvSpPr>
            <a:spLocks noGrp="1"/>
          </p:cNvSpPr>
          <p:nvPr>
            <p:ph type="sldNum" sz="quarter" idx="12"/>
          </p:nvPr>
        </p:nvSpPr>
        <p:spPr/>
        <p:txBody>
          <a:bodyPr/>
          <a:lstStyle/>
          <a:p>
            <a:fld id="{68A8D22E-6BC5-9E47-900C-2BB94685D9F5}" type="slidenum">
              <a:rPr lang="en-US" smtClean="0"/>
              <a:t>‹#›</a:t>
            </a:fld>
            <a:endParaRPr lang="en-US"/>
          </a:p>
        </p:txBody>
      </p:sp>
    </p:spTree>
    <p:extLst>
      <p:ext uri="{BB962C8B-B14F-4D97-AF65-F5344CB8AC3E}">
        <p14:creationId xmlns:p14="http://schemas.microsoft.com/office/powerpoint/2010/main" val="1898543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DFBC82F-33C1-E184-14B2-3E5429080CA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5517572-01C8-067A-8789-AB91C0E3ABDB}"/>
              </a:ext>
            </a:extLst>
          </p:cNvPr>
          <p:cNvSpPr>
            <a:spLocks noGrp="1"/>
          </p:cNvSpPr>
          <p:nvPr>
            <p:ph type="title"/>
          </p:nvPr>
        </p:nvSpPr>
        <p:spPr>
          <a:xfrm>
            <a:off x="226719" y="457200"/>
            <a:ext cx="4241372" cy="1766454"/>
          </a:xfrm>
        </p:spPr>
        <p:txBody>
          <a:bodyPr anchor="b">
            <a:noAutofit/>
          </a:bodyPr>
          <a:lstStyle>
            <a:lvl1pPr>
              <a:defRPr sz="4000">
                <a:solidFill>
                  <a:srgbClr val="F3F3F3"/>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D4A3145C-FA19-7026-C5AB-48F43A10CBAB}"/>
              </a:ext>
            </a:extLst>
          </p:cNvPr>
          <p:cNvSpPr>
            <a:spLocks noGrp="1"/>
          </p:cNvSpPr>
          <p:nvPr>
            <p:ph idx="1"/>
          </p:nvPr>
        </p:nvSpPr>
        <p:spPr>
          <a:xfrm>
            <a:off x="4810991" y="457200"/>
            <a:ext cx="7145480" cy="5917045"/>
          </a:xfrm>
        </p:spPr>
        <p:txBody>
          <a:bodyPr/>
          <a:lstStyle>
            <a:lvl1pPr>
              <a:defRPr sz="3200">
                <a:solidFill>
                  <a:srgbClr val="F3F3F3"/>
                </a:solidFill>
              </a:defRPr>
            </a:lvl1pPr>
            <a:lvl2pPr>
              <a:defRPr sz="2800">
                <a:solidFill>
                  <a:srgbClr val="F3F3F3"/>
                </a:solidFill>
              </a:defRPr>
            </a:lvl2pPr>
            <a:lvl3pPr>
              <a:defRPr sz="2400">
                <a:solidFill>
                  <a:srgbClr val="F3F3F3"/>
                </a:solidFill>
              </a:defRPr>
            </a:lvl3pPr>
            <a:lvl4pPr>
              <a:defRPr sz="2000">
                <a:solidFill>
                  <a:srgbClr val="F3F3F3"/>
                </a:solidFill>
              </a:defRPr>
            </a:lvl4pPr>
            <a:lvl5pPr>
              <a:defRPr sz="2000">
                <a:solidFill>
                  <a:srgbClr val="F3F3F3"/>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2AB479-7080-3079-7222-061618924C6C}"/>
              </a:ext>
            </a:extLst>
          </p:cNvPr>
          <p:cNvSpPr>
            <a:spLocks noGrp="1"/>
          </p:cNvSpPr>
          <p:nvPr>
            <p:ph type="body" sz="half" idx="2"/>
          </p:nvPr>
        </p:nvSpPr>
        <p:spPr>
          <a:xfrm>
            <a:off x="226719" y="2223654"/>
            <a:ext cx="4241372" cy="3645333"/>
          </a:xfrm>
        </p:spPr>
        <p:txBody>
          <a:bodyPr/>
          <a:lstStyle>
            <a:lvl1pPr marL="0" indent="0">
              <a:buNone/>
              <a:defRPr sz="1600">
                <a:solidFill>
                  <a:srgbClr val="B5DFF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DDFEF70-0FA1-AE31-1D91-F74EBED2AFC9}"/>
              </a:ext>
            </a:extLst>
          </p:cNvPr>
          <p:cNvSpPr>
            <a:spLocks noGrp="1"/>
          </p:cNvSpPr>
          <p:nvPr>
            <p:ph type="sldNum" sz="quarter" idx="12"/>
          </p:nvPr>
        </p:nvSpPr>
        <p:spPr/>
        <p:txBody>
          <a:bodyPr/>
          <a:lstStyle>
            <a:lvl1pPr>
              <a:defRPr>
                <a:solidFill>
                  <a:srgbClr val="F3F3F3"/>
                </a:solidFill>
              </a:defRPr>
            </a:lvl1pPr>
          </a:lstStyle>
          <a:p>
            <a:fld id="{68A8D22E-6BC5-9E47-900C-2BB94685D9F5}" type="slidenum">
              <a:rPr lang="en-US" smtClean="0"/>
              <a:pPr/>
              <a:t>‹#›</a:t>
            </a:fld>
            <a:endParaRPr lang="en-US"/>
          </a:p>
        </p:txBody>
      </p:sp>
    </p:spTree>
    <p:extLst>
      <p:ext uri="{BB962C8B-B14F-4D97-AF65-F5344CB8AC3E}">
        <p14:creationId xmlns:p14="http://schemas.microsoft.com/office/powerpoint/2010/main" val="2819753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2_Content with Caption">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A551A6A-4D8B-5122-0AE6-EB1794A93738}"/>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5517572-01C8-067A-8789-AB91C0E3ABDB}"/>
              </a:ext>
            </a:extLst>
          </p:cNvPr>
          <p:cNvSpPr>
            <a:spLocks noGrp="1"/>
          </p:cNvSpPr>
          <p:nvPr>
            <p:ph type="title"/>
          </p:nvPr>
        </p:nvSpPr>
        <p:spPr>
          <a:xfrm>
            <a:off x="226719" y="457200"/>
            <a:ext cx="4241372" cy="1766454"/>
          </a:xfrm>
        </p:spPr>
        <p:txBody>
          <a:bodyPr anchor="b">
            <a:noAutofit/>
          </a:bodyPr>
          <a:lstStyle>
            <a:lvl1pPr>
              <a:defRPr sz="400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D4A3145C-FA19-7026-C5AB-48F43A10CBAB}"/>
              </a:ext>
            </a:extLst>
          </p:cNvPr>
          <p:cNvSpPr>
            <a:spLocks noGrp="1"/>
          </p:cNvSpPr>
          <p:nvPr>
            <p:ph idx="1"/>
          </p:nvPr>
        </p:nvSpPr>
        <p:spPr>
          <a:xfrm>
            <a:off x="4810991" y="457200"/>
            <a:ext cx="7145480" cy="5917045"/>
          </a:xfrm>
        </p:spPr>
        <p:txBody>
          <a:bodyPr/>
          <a:lstStyle>
            <a:lvl1pPr>
              <a:defRPr sz="3200">
                <a:solidFill>
                  <a:srgbClr val="1E4782"/>
                </a:solidFill>
              </a:defRPr>
            </a:lvl1pPr>
            <a:lvl2pPr>
              <a:defRPr sz="2800">
                <a:solidFill>
                  <a:srgbClr val="1E4782"/>
                </a:solidFill>
              </a:defRPr>
            </a:lvl2pPr>
            <a:lvl3pPr>
              <a:defRPr sz="2400">
                <a:solidFill>
                  <a:srgbClr val="1E4782"/>
                </a:solidFill>
              </a:defRPr>
            </a:lvl3pPr>
            <a:lvl4pPr>
              <a:defRPr sz="2000">
                <a:solidFill>
                  <a:srgbClr val="1E4782"/>
                </a:solidFill>
              </a:defRPr>
            </a:lvl4pPr>
            <a:lvl5pPr>
              <a:defRPr sz="2000">
                <a:solidFill>
                  <a:srgbClr val="1E478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2AB479-7080-3079-7222-061618924C6C}"/>
              </a:ext>
            </a:extLst>
          </p:cNvPr>
          <p:cNvSpPr>
            <a:spLocks noGrp="1"/>
          </p:cNvSpPr>
          <p:nvPr>
            <p:ph type="body" sz="half" idx="2"/>
          </p:nvPr>
        </p:nvSpPr>
        <p:spPr>
          <a:xfrm>
            <a:off x="226719" y="2223654"/>
            <a:ext cx="4241372" cy="3645333"/>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3DDFEF70-0FA1-AE31-1D91-F74EBED2AFC9}"/>
              </a:ext>
            </a:extLst>
          </p:cNvPr>
          <p:cNvSpPr>
            <a:spLocks noGrp="1"/>
          </p:cNvSpPr>
          <p:nvPr>
            <p:ph type="sldNum" sz="quarter" idx="12"/>
          </p:nvPr>
        </p:nvSpPr>
        <p:spPr/>
        <p:txBody>
          <a:bodyPr/>
          <a:lstStyle/>
          <a:p>
            <a:fld id="{68A8D22E-6BC5-9E47-900C-2BB94685D9F5}" type="slidenum">
              <a:rPr lang="en-US" smtClean="0"/>
              <a:t>‹#›</a:t>
            </a:fld>
            <a:endParaRPr lang="en-US"/>
          </a:p>
        </p:txBody>
      </p:sp>
    </p:spTree>
    <p:extLst>
      <p:ext uri="{BB962C8B-B14F-4D97-AF65-F5344CB8AC3E}">
        <p14:creationId xmlns:p14="http://schemas.microsoft.com/office/powerpoint/2010/main" val="513837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Shape&#10;&#10;AI-generated content may be incorrect.">
            <a:extLst>
              <a:ext uri="{FF2B5EF4-FFF2-40B4-BE49-F238E27FC236}">
                <a16:creationId xmlns:a16="http://schemas.microsoft.com/office/drawing/2014/main" id="{8A314DC0-7B3E-82EE-9AE7-6F09AEE4343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D7B1858-D17A-397C-21E8-E042FA7184F6}"/>
              </a:ext>
            </a:extLst>
          </p:cNvPr>
          <p:cNvSpPr>
            <a:spLocks noGrp="1"/>
          </p:cNvSpPr>
          <p:nvPr>
            <p:ph type="title"/>
          </p:nvPr>
        </p:nvSpPr>
        <p:spPr>
          <a:xfrm>
            <a:off x="7666253" y="368155"/>
            <a:ext cx="4366420" cy="2801071"/>
          </a:xfrm>
        </p:spPr>
        <p:txBody>
          <a:bodyPr anchor="b">
            <a:noAutofit/>
          </a:bodyPr>
          <a:lstStyle>
            <a:lvl1pPr>
              <a:defRPr sz="4800" spc="-150">
                <a:solidFill>
                  <a:schemeClr val="bg1"/>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BE88C4DB-A75F-261D-A14A-6501C47852CB}"/>
              </a:ext>
            </a:extLst>
          </p:cNvPr>
          <p:cNvSpPr>
            <a:spLocks noGrp="1"/>
          </p:cNvSpPr>
          <p:nvPr>
            <p:ph type="pic" idx="1"/>
          </p:nvPr>
        </p:nvSpPr>
        <p:spPr>
          <a:xfrm>
            <a:off x="-72736" y="-72737"/>
            <a:ext cx="7579662" cy="7034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8B05FC-4AD4-576E-E903-D583F4122327}"/>
              </a:ext>
            </a:extLst>
          </p:cNvPr>
          <p:cNvSpPr>
            <a:spLocks noGrp="1"/>
          </p:cNvSpPr>
          <p:nvPr>
            <p:ph type="body" sz="half" idx="2"/>
          </p:nvPr>
        </p:nvSpPr>
        <p:spPr>
          <a:xfrm>
            <a:off x="7666253" y="3273135"/>
            <a:ext cx="4366420" cy="310110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E712A2-6D32-69E0-1A42-A7AF4D4DECFC}"/>
              </a:ext>
            </a:extLst>
          </p:cNvPr>
          <p:cNvSpPr>
            <a:spLocks noGrp="1"/>
          </p:cNvSpPr>
          <p:nvPr>
            <p:ph type="sldNum" sz="quarter" idx="12"/>
          </p:nvPr>
        </p:nvSpPr>
        <p:spPr/>
        <p:txBody>
          <a:bodyPr/>
          <a:lstStyle/>
          <a:p>
            <a:fld id="{68A8D22E-6BC5-9E47-900C-2BB94685D9F5}" type="slidenum">
              <a:rPr lang="en-US" smtClean="0"/>
              <a:t>‹#›</a:t>
            </a:fld>
            <a:endParaRPr lang="en-US"/>
          </a:p>
        </p:txBody>
      </p:sp>
    </p:spTree>
    <p:extLst>
      <p:ext uri="{BB962C8B-B14F-4D97-AF65-F5344CB8AC3E}">
        <p14:creationId xmlns:p14="http://schemas.microsoft.com/office/powerpoint/2010/main" val="2460050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t with Caption">
    <p:spTree>
      <p:nvGrpSpPr>
        <p:cNvPr id="1" name=""/>
        <p:cNvGrpSpPr/>
        <p:nvPr/>
      </p:nvGrpSpPr>
      <p:grpSpPr>
        <a:xfrm>
          <a:off x="0" y="0"/>
          <a:ext cx="0" cy="0"/>
          <a:chOff x="0" y="0"/>
          <a:chExt cx="0" cy="0"/>
        </a:xfrm>
      </p:grpSpPr>
      <p:pic>
        <p:nvPicPr>
          <p:cNvPr id="9" name="Picture 8" descr="Shape&#10;&#10;AI-generated content may be incorrect.">
            <a:extLst>
              <a:ext uri="{FF2B5EF4-FFF2-40B4-BE49-F238E27FC236}">
                <a16:creationId xmlns:a16="http://schemas.microsoft.com/office/drawing/2014/main" id="{8A314DC0-7B3E-82EE-9AE7-6F09AEE4343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D7B1858-D17A-397C-21E8-E042FA7184F6}"/>
              </a:ext>
            </a:extLst>
          </p:cNvPr>
          <p:cNvSpPr>
            <a:spLocks noGrp="1"/>
          </p:cNvSpPr>
          <p:nvPr>
            <p:ph type="title"/>
          </p:nvPr>
        </p:nvSpPr>
        <p:spPr>
          <a:xfrm>
            <a:off x="7666253" y="368155"/>
            <a:ext cx="4366420" cy="2801071"/>
          </a:xfrm>
        </p:spPr>
        <p:txBody>
          <a:bodyPr anchor="b">
            <a:noAutofit/>
          </a:bodyPr>
          <a:lstStyle>
            <a:lvl1pPr>
              <a:defRPr sz="4800" spc="-150">
                <a:solidFill>
                  <a:schemeClr val="bg1"/>
                </a:solidFill>
              </a:defRPr>
            </a:lvl1pPr>
          </a:lstStyle>
          <a:p>
            <a:r>
              <a:rPr lang="en-US"/>
              <a:t>Click to edit Master title style</a:t>
            </a:r>
          </a:p>
        </p:txBody>
      </p:sp>
      <p:sp>
        <p:nvSpPr>
          <p:cNvPr id="4" name="Text Placeholder 3">
            <a:extLst>
              <a:ext uri="{FF2B5EF4-FFF2-40B4-BE49-F238E27FC236}">
                <a16:creationId xmlns:a16="http://schemas.microsoft.com/office/drawing/2014/main" id="{678B05FC-4AD4-576E-E903-D583F4122327}"/>
              </a:ext>
            </a:extLst>
          </p:cNvPr>
          <p:cNvSpPr>
            <a:spLocks noGrp="1"/>
          </p:cNvSpPr>
          <p:nvPr>
            <p:ph type="body" sz="half" idx="2"/>
          </p:nvPr>
        </p:nvSpPr>
        <p:spPr>
          <a:xfrm>
            <a:off x="7666253" y="3273135"/>
            <a:ext cx="4366420" cy="310110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E712A2-6D32-69E0-1A42-A7AF4D4DECFC}"/>
              </a:ext>
            </a:extLst>
          </p:cNvPr>
          <p:cNvSpPr>
            <a:spLocks noGrp="1"/>
          </p:cNvSpPr>
          <p:nvPr>
            <p:ph type="sldNum" sz="quarter" idx="12"/>
          </p:nvPr>
        </p:nvSpPr>
        <p:spPr/>
        <p:txBody>
          <a:bodyPr/>
          <a:lstStyle/>
          <a:p>
            <a:fld id="{68A8D22E-6BC5-9E47-900C-2BB94685D9F5}" type="slidenum">
              <a:rPr lang="en-US" smtClean="0"/>
              <a:t>‹#›</a:t>
            </a:fld>
            <a:endParaRPr lang="en-US"/>
          </a:p>
        </p:txBody>
      </p:sp>
      <p:sp>
        <p:nvSpPr>
          <p:cNvPr id="6" name="Chart Placeholder 5">
            <a:extLst>
              <a:ext uri="{FF2B5EF4-FFF2-40B4-BE49-F238E27FC236}">
                <a16:creationId xmlns:a16="http://schemas.microsoft.com/office/drawing/2014/main" id="{1F3FA896-C43D-31E8-81CC-112E026C8772}"/>
              </a:ext>
            </a:extLst>
          </p:cNvPr>
          <p:cNvSpPr>
            <a:spLocks noGrp="1"/>
          </p:cNvSpPr>
          <p:nvPr>
            <p:ph type="chart" sz="quarter" idx="13"/>
          </p:nvPr>
        </p:nvSpPr>
        <p:spPr>
          <a:xfrm>
            <a:off x="0" y="0"/>
            <a:ext cx="7481888" cy="6858000"/>
          </a:xfrm>
        </p:spPr>
        <p:txBody>
          <a:bodyPr/>
          <a:lstStyle/>
          <a:p>
            <a:endParaRPr lang="en-US"/>
          </a:p>
        </p:txBody>
      </p:sp>
    </p:spTree>
    <p:extLst>
      <p:ext uri="{BB962C8B-B14F-4D97-AF65-F5344CB8AC3E}">
        <p14:creationId xmlns:p14="http://schemas.microsoft.com/office/powerpoint/2010/main" val="3510268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A314DC0-7B3E-82EE-9AE7-6F09AEE4343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D7B1858-D17A-397C-21E8-E042FA7184F6}"/>
              </a:ext>
            </a:extLst>
          </p:cNvPr>
          <p:cNvSpPr>
            <a:spLocks noGrp="1"/>
          </p:cNvSpPr>
          <p:nvPr>
            <p:ph type="title"/>
          </p:nvPr>
        </p:nvSpPr>
        <p:spPr>
          <a:xfrm>
            <a:off x="7666253" y="368155"/>
            <a:ext cx="4366420" cy="2801071"/>
          </a:xfrm>
        </p:spPr>
        <p:txBody>
          <a:bodyPr anchor="b">
            <a:noAutofit/>
          </a:bodyPr>
          <a:lstStyle>
            <a:lvl1pPr>
              <a:defRPr sz="4800" spc="-150">
                <a:solidFill>
                  <a:schemeClr val="bg1"/>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BE88C4DB-A75F-261D-A14A-6501C47852CB}"/>
              </a:ext>
            </a:extLst>
          </p:cNvPr>
          <p:cNvSpPr>
            <a:spLocks noGrp="1"/>
          </p:cNvSpPr>
          <p:nvPr>
            <p:ph type="pic" idx="1"/>
          </p:nvPr>
        </p:nvSpPr>
        <p:spPr>
          <a:xfrm>
            <a:off x="-72736" y="-72737"/>
            <a:ext cx="7579662" cy="7034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8B05FC-4AD4-576E-E903-D583F4122327}"/>
              </a:ext>
            </a:extLst>
          </p:cNvPr>
          <p:cNvSpPr>
            <a:spLocks noGrp="1"/>
          </p:cNvSpPr>
          <p:nvPr>
            <p:ph type="body" sz="half" idx="2"/>
          </p:nvPr>
        </p:nvSpPr>
        <p:spPr>
          <a:xfrm>
            <a:off x="7666253" y="3273135"/>
            <a:ext cx="4366420" cy="3101109"/>
          </a:xfrm>
        </p:spPr>
        <p:txBody>
          <a:bodyPr/>
          <a:lstStyle>
            <a:lvl1pPr marL="0" indent="0">
              <a:buNone/>
              <a:defRPr sz="1600">
                <a:solidFill>
                  <a:srgbClr val="B5DFF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E712A2-6D32-69E0-1A42-A7AF4D4DECFC}"/>
              </a:ext>
            </a:extLst>
          </p:cNvPr>
          <p:cNvSpPr>
            <a:spLocks noGrp="1"/>
          </p:cNvSpPr>
          <p:nvPr>
            <p:ph type="sldNum" sz="quarter" idx="12"/>
          </p:nvPr>
        </p:nvSpPr>
        <p:spPr/>
        <p:txBody>
          <a:bodyPr/>
          <a:lstStyle>
            <a:lvl1pPr>
              <a:defRPr>
                <a:solidFill>
                  <a:srgbClr val="B5DFF3"/>
                </a:solidFill>
              </a:defRPr>
            </a:lvl1pPr>
          </a:lstStyle>
          <a:p>
            <a:fld id="{68A8D22E-6BC5-9E47-900C-2BB94685D9F5}" type="slidenum">
              <a:rPr lang="en-US" smtClean="0"/>
              <a:pPr/>
              <a:t>‹#›</a:t>
            </a:fld>
            <a:endParaRPr lang="en-US"/>
          </a:p>
        </p:txBody>
      </p:sp>
    </p:spTree>
    <p:extLst>
      <p:ext uri="{BB962C8B-B14F-4D97-AF65-F5344CB8AC3E}">
        <p14:creationId xmlns:p14="http://schemas.microsoft.com/office/powerpoint/2010/main" val="36072852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t with Caption 2">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A314DC0-7B3E-82EE-9AE7-6F09AEE4343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D7B1858-D17A-397C-21E8-E042FA7184F6}"/>
              </a:ext>
            </a:extLst>
          </p:cNvPr>
          <p:cNvSpPr>
            <a:spLocks noGrp="1"/>
          </p:cNvSpPr>
          <p:nvPr>
            <p:ph type="title"/>
          </p:nvPr>
        </p:nvSpPr>
        <p:spPr>
          <a:xfrm>
            <a:off x="7666253" y="368155"/>
            <a:ext cx="4366420" cy="2801071"/>
          </a:xfrm>
        </p:spPr>
        <p:txBody>
          <a:bodyPr anchor="b">
            <a:noAutofit/>
          </a:bodyPr>
          <a:lstStyle>
            <a:lvl1pPr>
              <a:defRPr sz="4800" spc="-150">
                <a:solidFill>
                  <a:schemeClr val="bg1"/>
                </a:solidFill>
              </a:defRPr>
            </a:lvl1pPr>
          </a:lstStyle>
          <a:p>
            <a:r>
              <a:rPr lang="en-US"/>
              <a:t>Click to edit Master title style</a:t>
            </a:r>
          </a:p>
        </p:txBody>
      </p:sp>
      <p:sp>
        <p:nvSpPr>
          <p:cNvPr id="4" name="Text Placeholder 3">
            <a:extLst>
              <a:ext uri="{FF2B5EF4-FFF2-40B4-BE49-F238E27FC236}">
                <a16:creationId xmlns:a16="http://schemas.microsoft.com/office/drawing/2014/main" id="{678B05FC-4AD4-576E-E903-D583F4122327}"/>
              </a:ext>
            </a:extLst>
          </p:cNvPr>
          <p:cNvSpPr>
            <a:spLocks noGrp="1"/>
          </p:cNvSpPr>
          <p:nvPr>
            <p:ph type="body" sz="half" idx="2"/>
          </p:nvPr>
        </p:nvSpPr>
        <p:spPr>
          <a:xfrm>
            <a:off x="7666253" y="3273135"/>
            <a:ext cx="4366420" cy="3101109"/>
          </a:xfrm>
        </p:spPr>
        <p:txBody>
          <a:bodyPr/>
          <a:lstStyle>
            <a:lvl1pPr marL="0" indent="0">
              <a:buNone/>
              <a:defRPr sz="1600">
                <a:solidFill>
                  <a:srgbClr val="B5DFF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E712A2-6D32-69E0-1A42-A7AF4D4DECFC}"/>
              </a:ext>
            </a:extLst>
          </p:cNvPr>
          <p:cNvSpPr>
            <a:spLocks noGrp="1"/>
          </p:cNvSpPr>
          <p:nvPr>
            <p:ph type="sldNum" sz="quarter" idx="12"/>
          </p:nvPr>
        </p:nvSpPr>
        <p:spPr/>
        <p:txBody>
          <a:bodyPr/>
          <a:lstStyle>
            <a:lvl1pPr>
              <a:defRPr>
                <a:solidFill>
                  <a:srgbClr val="B5DFF3"/>
                </a:solidFill>
              </a:defRPr>
            </a:lvl1pPr>
          </a:lstStyle>
          <a:p>
            <a:fld id="{68A8D22E-6BC5-9E47-900C-2BB94685D9F5}" type="slidenum">
              <a:rPr lang="en-US" smtClean="0"/>
              <a:pPr/>
              <a:t>‹#›</a:t>
            </a:fld>
            <a:endParaRPr lang="en-US"/>
          </a:p>
        </p:txBody>
      </p:sp>
      <p:sp>
        <p:nvSpPr>
          <p:cNvPr id="6" name="Chart Placeholder 5">
            <a:extLst>
              <a:ext uri="{FF2B5EF4-FFF2-40B4-BE49-F238E27FC236}">
                <a16:creationId xmlns:a16="http://schemas.microsoft.com/office/drawing/2014/main" id="{E0F6B8AA-CDAC-6F83-437E-9F75F81B74DF}"/>
              </a:ext>
            </a:extLst>
          </p:cNvPr>
          <p:cNvSpPr>
            <a:spLocks noGrp="1"/>
          </p:cNvSpPr>
          <p:nvPr>
            <p:ph type="chart" sz="quarter" idx="13"/>
          </p:nvPr>
        </p:nvSpPr>
        <p:spPr>
          <a:xfrm>
            <a:off x="0" y="0"/>
            <a:ext cx="7491413" cy="6858000"/>
          </a:xfrm>
        </p:spPr>
        <p:txBody>
          <a:bodyPr/>
          <a:lstStyle/>
          <a:p>
            <a:endParaRPr lang="en-US"/>
          </a:p>
        </p:txBody>
      </p:sp>
    </p:spTree>
    <p:extLst>
      <p:ext uri="{BB962C8B-B14F-4D97-AF65-F5344CB8AC3E}">
        <p14:creationId xmlns:p14="http://schemas.microsoft.com/office/powerpoint/2010/main" val="15737546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A314DC0-7B3E-82EE-9AE7-6F09AEE4343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D7B1858-D17A-397C-21E8-E042FA7184F6}"/>
              </a:ext>
            </a:extLst>
          </p:cNvPr>
          <p:cNvSpPr>
            <a:spLocks noGrp="1"/>
          </p:cNvSpPr>
          <p:nvPr>
            <p:ph type="title"/>
          </p:nvPr>
        </p:nvSpPr>
        <p:spPr>
          <a:xfrm>
            <a:off x="7666253" y="368155"/>
            <a:ext cx="4366420" cy="2801071"/>
          </a:xfrm>
        </p:spPr>
        <p:txBody>
          <a:bodyPr anchor="b">
            <a:noAutofit/>
          </a:bodyPr>
          <a:lstStyle>
            <a:lvl1pPr>
              <a:defRPr sz="4800" spc="-150">
                <a:solidFill>
                  <a:schemeClr val="bg1"/>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BE88C4DB-A75F-261D-A14A-6501C47852CB}"/>
              </a:ext>
            </a:extLst>
          </p:cNvPr>
          <p:cNvSpPr>
            <a:spLocks noGrp="1"/>
          </p:cNvSpPr>
          <p:nvPr>
            <p:ph type="pic" idx="1"/>
          </p:nvPr>
        </p:nvSpPr>
        <p:spPr>
          <a:xfrm>
            <a:off x="-72736" y="-72737"/>
            <a:ext cx="7579662" cy="7034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8B05FC-4AD4-576E-E903-D583F4122327}"/>
              </a:ext>
            </a:extLst>
          </p:cNvPr>
          <p:cNvSpPr>
            <a:spLocks noGrp="1"/>
          </p:cNvSpPr>
          <p:nvPr>
            <p:ph type="body" sz="half" idx="2"/>
          </p:nvPr>
        </p:nvSpPr>
        <p:spPr>
          <a:xfrm>
            <a:off x="7666253" y="3273135"/>
            <a:ext cx="4366420" cy="3101109"/>
          </a:xfrm>
        </p:spPr>
        <p:txBody>
          <a:bodyPr/>
          <a:lstStyle>
            <a:lvl1pPr marL="0" indent="0">
              <a:buNone/>
              <a:defRPr sz="1600">
                <a:solidFill>
                  <a:srgbClr val="F3F3F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E712A2-6D32-69E0-1A42-A7AF4D4DECFC}"/>
              </a:ext>
            </a:extLst>
          </p:cNvPr>
          <p:cNvSpPr>
            <a:spLocks noGrp="1"/>
          </p:cNvSpPr>
          <p:nvPr>
            <p:ph type="sldNum" sz="quarter" idx="12"/>
          </p:nvPr>
        </p:nvSpPr>
        <p:spPr/>
        <p:txBody>
          <a:bodyPr/>
          <a:lstStyle>
            <a:lvl1pPr>
              <a:defRPr>
                <a:solidFill>
                  <a:srgbClr val="F3F3F3"/>
                </a:solidFill>
              </a:defRPr>
            </a:lvl1pPr>
          </a:lstStyle>
          <a:p>
            <a:fld id="{68A8D22E-6BC5-9E47-900C-2BB94685D9F5}" type="slidenum">
              <a:rPr lang="en-US" smtClean="0"/>
              <a:pPr/>
              <a:t>‹#›</a:t>
            </a:fld>
            <a:endParaRPr lang="en-US"/>
          </a:p>
        </p:txBody>
      </p:sp>
    </p:spTree>
    <p:extLst>
      <p:ext uri="{BB962C8B-B14F-4D97-AF65-F5344CB8AC3E}">
        <p14:creationId xmlns:p14="http://schemas.microsoft.com/office/powerpoint/2010/main" val="3833812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rt with Caption 3">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A314DC0-7B3E-82EE-9AE7-6F09AEE4343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CD7B1858-D17A-397C-21E8-E042FA7184F6}"/>
              </a:ext>
            </a:extLst>
          </p:cNvPr>
          <p:cNvSpPr>
            <a:spLocks noGrp="1"/>
          </p:cNvSpPr>
          <p:nvPr>
            <p:ph type="title"/>
          </p:nvPr>
        </p:nvSpPr>
        <p:spPr>
          <a:xfrm>
            <a:off x="7666253" y="368155"/>
            <a:ext cx="4366420" cy="2801071"/>
          </a:xfrm>
        </p:spPr>
        <p:txBody>
          <a:bodyPr anchor="b">
            <a:noAutofit/>
          </a:bodyPr>
          <a:lstStyle>
            <a:lvl1pPr>
              <a:defRPr sz="4800" spc="-150">
                <a:solidFill>
                  <a:schemeClr val="bg1"/>
                </a:solidFill>
              </a:defRPr>
            </a:lvl1pPr>
          </a:lstStyle>
          <a:p>
            <a:r>
              <a:rPr lang="en-US"/>
              <a:t>Click to edit Master title style</a:t>
            </a:r>
          </a:p>
        </p:txBody>
      </p:sp>
      <p:sp>
        <p:nvSpPr>
          <p:cNvPr id="4" name="Text Placeholder 3">
            <a:extLst>
              <a:ext uri="{FF2B5EF4-FFF2-40B4-BE49-F238E27FC236}">
                <a16:creationId xmlns:a16="http://schemas.microsoft.com/office/drawing/2014/main" id="{678B05FC-4AD4-576E-E903-D583F4122327}"/>
              </a:ext>
            </a:extLst>
          </p:cNvPr>
          <p:cNvSpPr>
            <a:spLocks noGrp="1"/>
          </p:cNvSpPr>
          <p:nvPr>
            <p:ph type="body" sz="half" idx="2"/>
          </p:nvPr>
        </p:nvSpPr>
        <p:spPr>
          <a:xfrm>
            <a:off x="7666253" y="3273135"/>
            <a:ext cx="4366420" cy="3101109"/>
          </a:xfrm>
        </p:spPr>
        <p:txBody>
          <a:bodyPr/>
          <a:lstStyle>
            <a:lvl1pPr marL="0" indent="0">
              <a:buNone/>
              <a:defRPr sz="1600">
                <a:solidFill>
                  <a:srgbClr val="F3F3F3"/>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E712A2-6D32-69E0-1A42-A7AF4D4DECFC}"/>
              </a:ext>
            </a:extLst>
          </p:cNvPr>
          <p:cNvSpPr>
            <a:spLocks noGrp="1"/>
          </p:cNvSpPr>
          <p:nvPr>
            <p:ph type="sldNum" sz="quarter" idx="12"/>
          </p:nvPr>
        </p:nvSpPr>
        <p:spPr/>
        <p:txBody>
          <a:bodyPr/>
          <a:lstStyle>
            <a:lvl1pPr>
              <a:defRPr>
                <a:solidFill>
                  <a:srgbClr val="F3F3F3"/>
                </a:solidFill>
              </a:defRPr>
            </a:lvl1pPr>
          </a:lstStyle>
          <a:p>
            <a:fld id="{68A8D22E-6BC5-9E47-900C-2BB94685D9F5}" type="slidenum">
              <a:rPr lang="en-US" smtClean="0"/>
              <a:pPr/>
              <a:t>‹#›</a:t>
            </a:fld>
            <a:endParaRPr lang="en-US"/>
          </a:p>
        </p:txBody>
      </p:sp>
      <p:sp>
        <p:nvSpPr>
          <p:cNvPr id="6" name="Chart Placeholder 5">
            <a:extLst>
              <a:ext uri="{FF2B5EF4-FFF2-40B4-BE49-F238E27FC236}">
                <a16:creationId xmlns:a16="http://schemas.microsoft.com/office/drawing/2014/main" id="{E30A28D6-B250-1721-F3F0-F1B691207974}"/>
              </a:ext>
            </a:extLst>
          </p:cNvPr>
          <p:cNvSpPr>
            <a:spLocks noGrp="1"/>
          </p:cNvSpPr>
          <p:nvPr>
            <p:ph type="chart" sz="quarter" idx="13"/>
          </p:nvPr>
        </p:nvSpPr>
        <p:spPr>
          <a:xfrm>
            <a:off x="0" y="0"/>
            <a:ext cx="7491413" cy="6858000"/>
          </a:xfrm>
        </p:spPr>
        <p:txBody>
          <a:bodyPr/>
          <a:lstStyle/>
          <a:p>
            <a:endParaRPr lang="en-US"/>
          </a:p>
        </p:txBody>
      </p:sp>
    </p:spTree>
    <p:extLst>
      <p:ext uri="{BB962C8B-B14F-4D97-AF65-F5344CB8AC3E}">
        <p14:creationId xmlns:p14="http://schemas.microsoft.com/office/powerpoint/2010/main" val="3796512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08407E5-4EC1-8D13-A0A6-462CA2ABE17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A3A9466-4760-97A7-0A3A-91898B0FD2FE}"/>
              </a:ext>
            </a:extLst>
          </p:cNvPr>
          <p:cNvSpPr>
            <a:spLocks noGrp="1"/>
          </p:cNvSpPr>
          <p:nvPr>
            <p:ph type="title"/>
          </p:nvPr>
        </p:nvSpPr>
        <p:spPr>
          <a:xfrm>
            <a:off x="173179" y="308699"/>
            <a:ext cx="10515600" cy="861002"/>
          </a:xfrm>
        </p:spPr>
        <p:txBody>
          <a:bodyPr/>
          <a:lstStyle>
            <a:lvl1pPr>
              <a:defRPr>
                <a:solidFill>
                  <a:srgbClr val="F3F3F3"/>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4269822F-DB6A-0064-8712-F4C731FBC8C5}"/>
              </a:ext>
            </a:extLst>
          </p:cNvPr>
          <p:cNvSpPr>
            <a:spLocks noGrp="1"/>
          </p:cNvSpPr>
          <p:nvPr>
            <p:ph idx="1"/>
          </p:nvPr>
        </p:nvSpPr>
        <p:spPr>
          <a:xfrm>
            <a:off x="173179" y="1591254"/>
            <a:ext cx="11890665" cy="44146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550831B1-13C1-9512-7793-9D8A95B9EFDA}"/>
              </a:ext>
            </a:extLst>
          </p:cNvPr>
          <p:cNvSpPr>
            <a:spLocks noGrp="1"/>
          </p:cNvSpPr>
          <p:nvPr>
            <p:ph type="sldNum" sz="quarter" idx="12"/>
          </p:nvPr>
        </p:nvSpPr>
        <p:spPr/>
        <p:txBody>
          <a:bodyPr/>
          <a:lstStyle/>
          <a:p>
            <a:fld id="{68A8D22E-6BC5-9E47-900C-2BB94685D9F5}" type="slidenum">
              <a:rPr lang="en-US" smtClean="0"/>
              <a:t>‹#›</a:t>
            </a:fld>
            <a:endParaRPr lang="en-US"/>
          </a:p>
        </p:txBody>
      </p:sp>
    </p:spTree>
    <p:extLst>
      <p:ext uri="{BB962C8B-B14F-4D97-AF65-F5344CB8AC3E}">
        <p14:creationId xmlns:p14="http://schemas.microsoft.com/office/powerpoint/2010/main" val="154137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08407E5-4EC1-8D13-A0A6-462CA2ABE17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A3A9466-4760-97A7-0A3A-91898B0FD2FE}"/>
              </a:ext>
            </a:extLst>
          </p:cNvPr>
          <p:cNvSpPr>
            <a:spLocks noGrp="1"/>
          </p:cNvSpPr>
          <p:nvPr>
            <p:ph type="title"/>
          </p:nvPr>
        </p:nvSpPr>
        <p:spPr>
          <a:xfrm>
            <a:off x="173179" y="308699"/>
            <a:ext cx="10515600" cy="861002"/>
          </a:xfrm>
        </p:spPr>
        <p:txBody>
          <a:bodyPr/>
          <a:lstStyle>
            <a:lvl1pPr>
              <a:defRPr>
                <a:solidFill>
                  <a:srgbClr val="F3F3F3"/>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4269822F-DB6A-0064-8712-F4C731FBC8C5}"/>
              </a:ext>
            </a:extLst>
          </p:cNvPr>
          <p:cNvSpPr>
            <a:spLocks noGrp="1"/>
          </p:cNvSpPr>
          <p:nvPr>
            <p:ph idx="1"/>
          </p:nvPr>
        </p:nvSpPr>
        <p:spPr>
          <a:xfrm>
            <a:off x="173179" y="1591254"/>
            <a:ext cx="11890665" cy="44146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550831B1-13C1-9512-7793-9D8A95B9EFDA}"/>
              </a:ext>
            </a:extLst>
          </p:cNvPr>
          <p:cNvSpPr>
            <a:spLocks noGrp="1"/>
          </p:cNvSpPr>
          <p:nvPr>
            <p:ph type="sldNum" sz="quarter" idx="12"/>
          </p:nvPr>
        </p:nvSpPr>
        <p:spPr/>
        <p:txBody>
          <a:bodyPr/>
          <a:lstStyle/>
          <a:p>
            <a:fld id="{68A8D22E-6BC5-9E47-900C-2BB94685D9F5}" type="slidenum">
              <a:rPr lang="en-US" smtClean="0"/>
              <a:t>‹#›</a:t>
            </a:fld>
            <a:endParaRPr lang="en-US"/>
          </a:p>
        </p:txBody>
      </p:sp>
    </p:spTree>
    <p:extLst>
      <p:ext uri="{BB962C8B-B14F-4D97-AF65-F5344CB8AC3E}">
        <p14:creationId xmlns:p14="http://schemas.microsoft.com/office/powerpoint/2010/main" val="274718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08407E5-4EC1-8D13-A0A6-462CA2ABE171}"/>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A3A9466-4760-97A7-0A3A-91898B0FD2FE}"/>
              </a:ext>
            </a:extLst>
          </p:cNvPr>
          <p:cNvSpPr>
            <a:spLocks noGrp="1"/>
          </p:cNvSpPr>
          <p:nvPr>
            <p:ph type="title"/>
          </p:nvPr>
        </p:nvSpPr>
        <p:spPr>
          <a:xfrm>
            <a:off x="173179" y="308699"/>
            <a:ext cx="10515600" cy="861002"/>
          </a:xfrm>
        </p:spPr>
        <p:txBody>
          <a:bodyPr/>
          <a:lstStyle>
            <a:lvl1pPr>
              <a:defRPr>
                <a:solidFill>
                  <a:srgbClr val="F3F3F3"/>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4269822F-DB6A-0064-8712-F4C731FBC8C5}"/>
              </a:ext>
            </a:extLst>
          </p:cNvPr>
          <p:cNvSpPr>
            <a:spLocks noGrp="1"/>
          </p:cNvSpPr>
          <p:nvPr>
            <p:ph idx="1"/>
          </p:nvPr>
        </p:nvSpPr>
        <p:spPr>
          <a:xfrm>
            <a:off x="173179" y="1591254"/>
            <a:ext cx="11890665" cy="441469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550831B1-13C1-9512-7793-9D8A95B9EFDA}"/>
              </a:ext>
            </a:extLst>
          </p:cNvPr>
          <p:cNvSpPr>
            <a:spLocks noGrp="1"/>
          </p:cNvSpPr>
          <p:nvPr>
            <p:ph type="sldNum" sz="quarter" idx="12"/>
          </p:nvPr>
        </p:nvSpPr>
        <p:spPr/>
        <p:txBody>
          <a:bodyPr/>
          <a:lstStyle>
            <a:lvl1pPr>
              <a:defRPr>
                <a:solidFill>
                  <a:schemeClr val="bg1"/>
                </a:solidFill>
              </a:defRPr>
            </a:lvl1pPr>
          </a:lstStyle>
          <a:p>
            <a:fld id="{68A8D22E-6BC5-9E47-900C-2BB94685D9F5}" type="slidenum">
              <a:rPr lang="en-US" smtClean="0"/>
              <a:pPr/>
              <a:t>‹#›</a:t>
            </a:fld>
            <a:endParaRPr lang="en-US"/>
          </a:p>
        </p:txBody>
      </p:sp>
    </p:spTree>
    <p:extLst>
      <p:ext uri="{BB962C8B-B14F-4D97-AF65-F5344CB8AC3E}">
        <p14:creationId xmlns:p14="http://schemas.microsoft.com/office/powerpoint/2010/main" val="241524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975CF-B5C5-ED8A-88A0-8AE47B405E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C90DD9-4BCC-D20C-9CD3-C61570FC11E1}"/>
              </a:ext>
            </a:extLst>
          </p:cNvPr>
          <p:cNvSpPr>
            <a:spLocks noGrp="1"/>
          </p:cNvSpPr>
          <p:nvPr>
            <p:ph sz="half" idx="1"/>
          </p:nvPr>
        </p:nvSpPr>
        <p:spPr>
          <a:xfrm>
            <a:off x="152398" y="1340426"/>
            <a:ext cx="5181600" cy="49668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6FA598-F2AA-D757-9BAF-844B64AEC9B3}"/>
              </a:ext>
            </a:extLst>
          </p:cNvPr>
          <p:cNvSpPr>
            <a:spLocks noGrp="1"/>
          </p:cNvSpPr>
          <p:nvPr>
            <p:ph sz="half" idx="2"/>
          </p:nvPr>
        </p:nvSpPr>
        <p:spPr>
          <a:xfrm>
            <a:off x="5486398" y="1340426"/>
            <a:ext cx="5181600" cy="49668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6A8255EE-1863-610E-AAE1-EE332FFAC871}"/>
              </a:ext>
            </a:extLst>
          </p:cNvPr>
          <p:cNvSpPr>
            <a:spLocks noGrp="1"/>
          </p:cNvSpPr>
          <p:nvPr>
            <p:ph type="sldNum" sz="quarter" idx="12"/>
          </p:nvPr>
        </p:nvSpPr>
        <p:spPr/>
        <p:txBody>
          <a:bodyPr/>
          <a:lstStyle/>
          <a:p>
            <a:fld id="{68A8D22E-6BC5-9E47-900C-2BB94685D9F5}" type="slidenum">
              <a:rPr lang="en-US" smtClean="0"/>
              <a:t>‹#›</a:t>
            </a:fld>
            <a:endParaRPr lang="en-US"/>
          </a:p>
        </p:txBody>
      </p:sp>
    </p:spTree>
    <p:extLst>
      <p:ext uri="{BB962C8B-B14F-4D97-AF65-F5344CB8AC3E}">
        <p14:creationId xmlns:p14="http://schemas.microsoft.com/office/powerpoint/2010/main" val="574146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0FAF1-FDD2-DEBC-6AA4-EC4CCBD26AC6}"/>
              </a:ext>
            </a:extLst>
          </p:cNvPr>
          <p:cNvSpPr>
            <a:spLocks noGrp="1"/>
          </p:cNvSpPr>
          <p:nvPr>
            <p:ph type="title"/>
          </p:nvPr>
        </p:nvSpPr>
        <p:spPr>
          <a:xfrm>
            <a:off x="19554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3BFBA8-CEF2-8E5D-9095-7FA8144CBA6B}"/>
              </a:ext>
            </a:extLst>
          </p:cNvPr>
          <p:cNvSpPr>
            <a:spLocks noGrp="1"/>
          </p:cNvSpPr>
          <p:nvPr>
            <p:ph type="body" idx="1"/>
          </p:nvPr>
        </p:nvSpPr>
        <p:spPr>
          <a:xfrm>
            <a:off x="19554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25D4F3-A1B5-B917-5F54-AF19B274D4BE}"/>
              </a:ext>
            </a:extLst>
          </p:cNvPr>
          <p:cNvSpPr>
            <a:spLocks noGrp="1"/>
          </p:cNvSpPr>
          <p:nvPr>
            <p:ph sz="half" idx="2"/>
          </p:nvPr>
        </p:nvSpPr>
        <p:spPr>
          <a:xfrm>
            <a:off x="195548" y="2505075"/>
            <a:ext cx="5157787" cy="37710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E01150-5393-D283-E33B-3609AA2ABA7A}"/>
              </a:ext>
            </a:extLst>
          </p:cNvPr>
          <p:cNvSpPr>
            <a:spLocks noGrp="1"/>
          </p:cNvSpPr>
          <p:nvPr>
            <p:ph type="body" sz="quarter" idx="3"/>
          </p:nvPr>
        </p:nvSpPr>
        <p:spPr>
          <a:xfrm>
            <a:off x="552796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6017DC-0538-D4B7-3886-13292A469D67}"/>
              </a:ext>
            </a:extLst>
          </p:cNvPr>
          <p:cNvSpPr>
            <a:spLocks noGrp="1"/>
          </p:cNvSpPr>
          <p:nvPr>
            <p:ph sz="quarter" idx="4"/>
          </p:nvPr>
        </p:nvSpPr>
        <p:spPr>
          <a:xfrm>
            <a:off x="5527960" y="2505075"/>
            <a:ext cx="5183188" cy="37710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7D6DB7D3-E745-25B4-373D-DBC63B595AC0}"/>
              </a:ext>
            </a:extLst>
          </p:cNvPr>
          <p:cNvSpPr>
            <a:spLocks noGrp="1"/>
          </p:cNvSpPr>
          <p:nvPr>
            <p:ph type="sldNum" sz="quarter" idx="12"/>
          </p:nvPr>
        </p:nvSpPr>
        <p:spPr/>
        <p:txBody>
          <a:bodyPr/>
          <a:lstStyle/>
          <a:p>
            <a:fld id="{68A8D22E-6BC5-9E47-900C-2BB94685D9F5}" type="slidenum">
              <a:rPr lang="en-US" smtClean="0"/>
              <a:t>‹#›</a:t>
            </a:fld>
            <a:endParaRPr lang="en-US"/>
          </a:p>
        </p:txBody>
      </p:sp>
    </p:spTree>
    <p:extLst>
      <p:ext uri="{BB962C8B-B14F-4D97-AF65-F5344CB8AC3E}">
        <p14:creationId xmlns:p14="http://schemas.microsoft.com/office/powerpoint/2010/main" val="436214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6" name="Picture 5" descr="Shape&#10;&#10;AI-generated content may be incorrect.">
            <a:extLst>
              <a:ext uri="{FF2B5EF4-FFF2-40B4-BE49-F238E27FC236}">
                <a16:creationId xmlns:a16="http://schemas.microsoft.com/office/drawing/2014/main" id="{A6104FB5-1528-7DE1-824E-7AD7C56D3D9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4" name="Slide Number Placeholder 3">
            <a:extLst>
              <a:ext uri="{FF2B5EF4-FFF2-40B4-BE49-F238E27FC236}">
                <a16:creationId xmlns:a16="http://schemas.microsoft.com/office/drawing/2014/main" id="{ED18CC6B-1A29-147F-7B0A-F77C6FF31202}"/>
              </a:ext>
            </a:extLst>
          </p:cNvPr>
          <p:cNvSpPr>
            <a:spLocks noGrp="1"/>
          </p:cNvSpPr>
          <p:nvPr>
            <p:ph type="sldNum" sz="quarter" idx="12"/>
          </p:nvPr>
        </p:nvSpPr>
        <p:spPr/>
        <p:txBody>
          <a:bodyPr/>
          <a:lstStyle>
            <a:lvl1pPr>
              <a:defRPr>
                <a:solidFill>
                  <a:srgbClr val="F3F3F3"/>
                </a:solidFill>
              </a:defRPr>
            </a:lvl1pPr>
          </a:lstStyle>
          <a:p>
            <a:fld id="{68A8D22E-6BC5-9E47-900C-2BB94685D9F5}" type="slidenum">
              <a:rPr lang="en-US" smtClean="0"/>
              <a:pPr/>
              <a:t>‹#›</a:t>
            </a:fld>
            <a:endParaRPr lang="en-US"/>
          </a:p>
        </p:txBody>
      </p:sp>
      <p:sp>
        <p:nvSpPr>
          <p:cNvPr id="8" name="Picture Placeholder 7">
            <a:extLst>
              <a:ext uri="{FF2B5EF4-FFF2-40B4-BE49-F238E27FC236}">
                <a16:creationId xmlns:a16="http://schemas.microsoft.com/office/drawing/2014/main" id="{280D6B9D-B233-5155-818B-A43B24A7784B}"/>
              </a:ext>
            </a:extLst>
          </p:cNvPr>
          <p:cNvSpPr>
            <a:spLocks noGrp="1"/>
          </p:cNvSpPr>
          <p:nvPr>
            <p:ph type="pic" sz="quarter" idx="13"/>
          </p:nvPr>
        </p:nvSpPr>
        <p:spPr>
          <a:xfrm>
            <a:off x="1444625" y="726643"/>
            <a:ext cx="4572000" cy="5257800"/>
          </a:xfrm>
          <a:effectLst>
            <a:outerShdw blurRad="795598" dist="50800" dir="5400000" algn="ctr" rotWithShape="0">
              <a:srgbClr val="000000">
                <a:alpha val="29550"/>
              </a:srgbClr>
            </a:outerShdw>
          </a:effectLst>
        </p:spPr>
        <p:txBody>
          <a:bodyPr/>
          <a:lstStyle/>
          <a:p>
            <a:endParaRPr lang="en-US"/>
          </a:p>
        </p:txBody>
      </p:sp>
      <p:sp>
        <p:nvSpPr>
          <p:cNvPr id="10" name="Text Placeholder 9">
            <a:extLst>
              <a:ext uri="{FF2B5EF4-FFF2-40B4-BE49-F238E27FC236}">
                <a16:creationId xmlns:a16="http://schemas.microsoft.com/office/drawing/2014/main" id="{B0AF9B5C-EFE8-56ED-DF3C-AD835C9AFCF6}"/>
              </a:ext>
            </a:extLst>
          </p:cNvPr>
          <p:cNvSpPr>
            <a:spLocks noGrp="1"/>
          </p:cNvSpPr>
          <p:nvPr>
            <p:ph type="body" sz="quarter" idx="14"/>
          </p:nvPr>
        </p:nvSpPr>
        <p:spPr>
          <a:xfrm>
            <a:off x="6096000" y="1839913"/>
            <a:ext cx="4606925" cy="2857500"/>
          </a:xfrm>
        </p:spPr>
        <p:txBody>
          <a:bodyPr>
            <a:normAutofit/>
          </a:bodyPr>
          <a:lstStyle>
            <a:lvl1pPr marL="0" indent="0">
              <a:buNone/>
              <a:defRPr sz="2000" spc="0"/>
            </a:lvl1pPr>
          </a:lstStyle>
          <a:p>
            <a:pPr lvl="0"/>
            <a:r>
              <a:rPr lang="en-US"/>
              <a:t>Click to edit Master text styles</a:t>
            </a:r>
          </a:p>
        </p:txBody>
      </p:sp>
    </p:spTree>
    <p:extLst>
      <p:ext uri="{BB962C8B-B14F-4D97-AF65-F5344CB8AC3E}">
        <p14:creationId xmlns:p14="http://schemas.microsoft.com/office/powerpoint/2010/main" val="3502922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6104FB5-1528-7DE1-824E-7AD7C56D3D9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4" name="Slide Number Placeholder 3">
            <a:extLst>
              <a:ext uri="{FF2B5EF4-FFF2-40B4-BE49-F238E27FC236}">
                <a16:creationId xmlns:a16="http://schemas.microsoft.com/office/drawing/2014/main" id="{ED18CC6B-1A29-147F-7B0A-F77C6FF31202}"/>
              </a:ext>
            </a:extLst>
          </p:cNvPr>
          <p:cNvSpPr>
            <a:spLocks noGrp="1"/>
          </p:cNvSpPr>
          <p:nvPr>
            <p:ph type="sldNum" sz="quarter" idx="12"/>
          </p:nvPr>
        </p:nvSpPr>
        <p:spPr/>
        <p:txBody>
          <a:bodyPr/>
          <a:lstStyle>
            <a:lvl1pPr>
              <a:defRPr>
                <a:solidFill>
                  <a:srgbClr val="F3F3F3"/>
                </a:solidFill>
              </a:defRPr>
            </a:lvl1pPr>
          </a:lstStyle>
          <a:p>
            <a:fld id="{68A8D22E-6BC5-9E47-900C-2BB94685D9F5}" type="slidenum">
              <a:rPr lang="en-US" smtClean="0"/>
              <a:pPr/>
              <a:t>‹#›</a:t>
            </a:fld>
            <a:endParaRPr lang="en-US"/>
          </a:p>
        </p:txBody>
      </p:sp>
      <p:sp>
        <p:nvSpPr>
          <p:cNvPr id="8" name="Picture Placeholder 7">
            <a:extLst>
              <a:ext uri="{FF2B5EF4-FFF2-40B4-BE49-F238E27FC236}">
                <a16:creationId xmlns:a16="http://schemas.microsoft.com/office/drawing/2014/main" id="{280D6B9D-B233-5155-818B-A43B24A7784B}"/>
              </a:ext>
            </a:extLst>
          </p:cNvPr>
          <p:cNvSpPr>
            <a:spLocks noGrp="1"/>
          </p:cNvSpPr>
          <p:nvPr>
            <p:ph type="pic" sz="quarter" idx="13"/>
          </p:nvPr>
        </p:nvSpPr>
        <p:spPr>
          <a:xfrm>
            <a:off x="1444625" y="726643"/>
            <a:ext cx="4572000" cy="5257800"/>
          </a:xfrm>
          <a:effectLst>
            <a:outerShdw blurRad="776969" dir="720000" algn="ctr" rotWithShape="0">
              <a:srgbClr val="000000">
                <a:alpha val="30000"/>
              </a:srgbClr>
            </a:outerShdw>
          </a:effectLst>
        </p:spPr>
        <p:txBody>
          <a:bodyPr/>
          <a:lstStyle/>
          <a:p>
            <a:endParaRPr lang="en-US"/>
          </a:p>
        </p:txBody>
      </p:sp>
      <p:sp>
        <p:nvSpPr>
          <p:cNvPr id="10" name="Text Placeholder 9">
            <a:extLst>
              <a:ext uri="{FF2B5EF4-FFF2-40B4-BE49-F238E27FC236}">
                <a16:creationId xmlns:a16="http://schemas.microsoft.com/office/drawing/2014/main" id="{B0AF9B5C-EFE8-56ED-DF3C-AD835C9AFCF6}"/>
              </a:ext>
            </a:extLst>
          </p:cNvPr>
          <p:cNvSpPr>
            <a:spLocks noGrp="1"/>
          </p:cNvSpPr>
          <p:nvPr>
            <p:ph type="body" sz="quarter" idx="14"/>
          </p:nvPr>
        </p:nvSpPr>
        <p:spPr>
          <a:xfrm>
            <a:off x="6096000" y="1839913"/>
            <a:ext cx="4606925" cy="2857500"/>
          </a:xfrm>
        </p:spPr>
        <p:txBody>
          <a:bodyPr>
            <a:normAutofit/>
          </a:bodyPr>
          <a:lstStyle>
            <a:lvl1pPr marL="0" indent="0">
              <a:buNone/>
              <a:defRPr sz="2000" spc="0"/>
            </a:lvl1pPr>
          </a:lstStyle>
          <a:p>
            <a:pPr lvl="0"/>
            <a:r>
              <a:rPr lang="en-US"/>
              <a:t>Click to edit Master text styles</a:t>
            </a:r>
          </a:p>
        </p:txBody>
      </p:sp>
    </p:spTree>
    <p:extLst>
      <p:ext uri="{BB962C8B-B14F-4D97-AF65-F5344CB8AC3E}">
        <p14:creationId xmlns:p14="http://schemas.microsoft.com/office/powerpoint/2010/main" val="2606675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6104FB5-1528-7DE1-824E-7AD7C56D3D9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4" name="Slide Number Placeholder 3">
            <a:extLst>
              <a:ext uri="{FF2B5EF4-FFF2-40B4-BE49-F238E27FC236}">
                <a16:creationId xmlns:a16="http://schemas.microsoft.com/office/drawing/2014/main" id="{ED18CC6B-1A29-147F-7B0A-F77C6FF31202}"/>
              </a:ext>
            </a:extLst>
          </p:cNvPr>
          <p:cNvSpPr>
            <a:spLocks noGrp="1"/>
          </p:cNvSpPr>
          <p:nvPr>
            <p:ph type="sldNum" sz="quarter" idx="12"/>
          </p:nvPr>
        </p:nvSpPr>
        <p:spPr/>
        <p:txBody>
          <a:bodyPr/>
          <a:lstStyle>
            <a:lvl1pPr>
              <a:defRPr>
                <a:solidFill>
                  <a:schemeClr val="bg1"/>
                </a:solidFill>
              </a:defRPr>
            </a:lvl1pPr>
          </a:lstStyle>
          <a:p>
            <a:fld id="{68A8D22E-6BC5-9E47-900C-2BB94685D9F5}" type="slidenum">
              <a:rPr lang="en-US" smtClean="0"/>
              <a:pPr/>
              <a:t>‹#›</a:t>
            </a:fld>
            <a:endParaRPr lang="en-US"/>
          </a:p>
        </p:txBody>
      </p:sp>
      <p:sp>
        <p:nvSpPr>
          <p:cNvPr id="3" name="Media Placeholder 2">
            <a:extLst>
              <a:ext uri="{FF2B5EF4-FFF2-40B4-BE49-F238E27FC236}">
                <a16:creationId xmlns:a16="http://schemas.microsoft.com/office/drawing/2014/main" id="{DDD5255E-B6EB-D6A8-9BA3-425DEF917F6C}"/>
              </a:ext>
            </a:extLst>
          </p:cNvPr>
          <p:cNvSpPr>
            <a:spLocks noGrp="1"/>
          </p:cNvSpPr>
          <p:nvPr>
            <p:ph type="media" sz="quarter" idx="13"/>
          </p:nvPr>
        </p:nvSpPr>
        <p:spPr>
          <a:xfrm>
            <a:off x="1205344" y="1225550"/>
            <a:ext cx="5808520" cy="4313238"/>
          </a:xfrm>
          <a:effectLst>
            <a:outerShdw blurRad="793118" dist="50800" dir="5400000" algn="ctr" rotWithShape="0">
              <a:srgbClr val="000000">
                <a:alpha val="30216"/>
              </a:srgbClr>
            </a:outerShdw>
          </a:effectLst>
        </p:spPr>
        <p:txBody>
          <a:bodyPr/>
          <a:lstStyle/>
          <a:p>
            <a:endParaRPr lang="en-US"/>
          </a:p>
        </p:txBody>
      </p:sp>
      <p:sp>
        <p:nvSpPr>
          <p:cNvPr id="7" name="Text Placeholder 6">
            <a:extLst>
              <a:ext uri="{FF2B5EF4-FFF2-40B4-BE49-F238E27FC236}">
                <a16:creationId xmlns:a16="http://schemas.microsoft.com/office/drawing/2014/main" id="{284B1204-54A6-51D2-01E0-4E74F28405BA}"/>
              </a:ext>
            </a:extLst>
          </p:cNvPr>
          <p:cNvSpPr>
            <a:spLocks noGrp="1"/>
          </p:cNvSpPr>
          <p:nvPr>
            <p:ph type="body" sz="quarter" idx="14"/>
          </p:nvPr>
        </p:nvSpPr>
        <p:spPr>
          <a:xfrm>
            <a:off x="7065963" y="2160588"/>
            <a:ext cx="3979862" cy="2557462"/>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1194448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picture containing shape&#10;&#10;AI-generated content may be incorrect.">
            <a:extLst>
              <a:ext uri="{FF2B5EF4-FFF2-40B4-BE49-F238E27FC236}">
                <a16:creationId xmlns:a16="http://schemas.microsoft.com/office/drawing/2014/main" id="{51D4DCB4-D71E-80F2-CD14-980FA57C2A14}"/>
              </a:ext>
            </a:extLst>
          </p:cNvPr>
          <p:cNvPicPr>
            <a:picLocks noChangeAspect="1"/>
          </p:cNvPicPr>
          <p:nvPr userDrawn="1"/>
        </p:nvPicPr>
        <p:blipFill>
          <a:blip r:embed="rId21"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2C3549BF-250F-BA79-3611-D06653B9620F}"/>
              </a:ext>
            </a:extLst>
          </p:cNvPr>
          <p:cNvSpPr>
            <a:spLocks noGrp="1"/>
          </p:cNvSpPr>
          <p:nvPr>
            <p:ph type="title"/>
          </p:nvPr>
        </p:nvSpPr>
        <p:spPr>
          <a:xfrm>
            <a:off x="173180" y="365126"/>
            <a:ext cx="10515600" cy="8610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DC57C9-737B-B6D6-1314-78C22CCF953B}"/>
              </a:ext>
            </a:extLst>
          </p:cNvPr>
          <p:cNvSpPr>
            <a:spLocks noGrp="1"/>
          </p:cNvSpPr>
          <p:nvPr>
            <p:ph type="body" idx="1"/>
          </p:nvPr>
        </p:nvSpPr>
        <p:spPr>
          <a:xfrm>
            <a:off x="173180" y="1340427"/>
            <a:ext cx="10515600" cy="48365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779BD77-56B0-2B84-ADB2-A2EE1F0E50C4}"/>
              </a:ext>
            </a:extLst>
          </p:cNvPr>
          <p:cNvSpPr>
            <a:spLocks noGrp="1"/>
          </p:cNvSpPr>
          <p:nvPr>
            <p:ph type="sldNum" sz="quarter" idx="4"/>
          </p:nvPr>
        </p:nvSpPr>
        <p:spPr>
          <a:xfrm>
            <a:off x="9632372" y="6492875"/>
            <a:ext cx="2324099" cy="246495"/>
          </a:xfrm>
          <a:prstGeom prst="rect">
            <a:avLst/>
          </a:prstGeom>
        </p:spPr>
        <p:txBody>
          <a:bodyPr vert="horz" lIns="91440" tIns="45720" rIns="91440" bIns="45720" rtlCol="0" anchor="ctr"/>
          <a:lstStyle>
            <a:lvl1pPr algn="r">
              <a:defRPr sz="1400" b="1" i="0">
                <a:solidFill>
                  <a:srgbClr val="1E4782"/>
                </a:solidFill>
                <a:latin typeface="Arial" panose="020B0604020202020204" pitchFamily="34" charset="0"/>
                <a:cs typeface="Arial" panose="020B0604020202020204" pitchFamily="34" charset="0"/>
              </a:defRPr>
            </a:lvl1pPr>
          </a:lstStyle>
          <a:p>
            <a:fld id="{68A8D22E-6BC5-9E47-900C-2BB94685D9F5}" type="slidenum">
              <a:rPr lang="en-US" smtClean="0"/>
              <a:pPr/>
              <a:t>‹#›</a:t>
            </a:fld>
            <a:endParaRPr lang="en-US"/>
          </a:p>
        </p:txBody>
      </p:sp>
    </p:spTree>
    <p:extLst>
      <p:ext uri="{BB962C8B-B14F-4D97-AF65-F5344CB8AC3E}">
        <p14:creationId xmlns:p14="http://schemas.microsoft.com/office/powerpoint/2010/main" val="469991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7" r:id="rId3"/>
    <p:sldLayoutId id="2147483668" r:id="rId4"/>
    <p:sldLayoutId id="2147483652" r:id="rId5"/>
    <p:sldLayoutId id="2147483653" r:id="rId6"/>
    <p:sldLayoutId id="2147483655" r:id="rId7"/>
    <p:sldLayoutId id="2147483665" r:id="rId8"/>
    <p:sldLayoutId id="2147483664" r:id="rId9"/>
    <p:sldLayoutId id="2147483666" r:id="rId10"/>
    <p:sldLayoutId id="2147483656" r:id="rId11"/>
    <p:sldLayoutId id="2147483660" r:id="rId12"/>
    <p:sldLayoutId id="2147483661" r:id="rId13"/>
    <p:sldLayoutId id="2147483657" r:id="rId14"/>
    <p:sldLayoutId id="2147483669" r:id="rId15"/>
    <p:sldLayoutId id="2147483662" r:id="rId16"/>
    <p:sldLayoutId id="2147483670" r:id="rId17"/>
    <p:sldLayoutId id="2147483663" r:id="rId18"/>
    <p:sldLayoutId id="2147483671" r:id="rId19"/>
  </p:sldLayoutIdLst>
  <p:hf hdr="0" ftr="0" dt="0"/>
  <p:txStyles>
    <p:titleStyle>
      <a:lvl1pPr algn="l" defTabSz="914400" rtl="0" eaLnBrk="1" latinLnBrk="0" hangingPunct="1">
        <a:lnSpc>
          <a:spcPct val="90000"/>
        </a:lnSpc>
        <a:spcBef>
          <a:spcPct val="0"/>
        </a:spcBef>
        <a:buNone/>
        <a:defRPr sz="4400" b="1" i="0" kern="1200">
          <a:solidFill>
            <a:srgbClr val="347AB6"/>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rgbClr val="1E478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rgbClr val="1E478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rgbClr val="1E478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rgbClr val="1E478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rgbClr val="1E478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1.xml"/><Relationship Id="rId1" Type="http://schemas.openxmlformats.org/officeDocument/2006/relationships/tags" Target="../tags/tag16.xml"/><Relationship Id="rId5" Type="http://schemas.openxmlformats.org/officeDocument/2006/relationships/image" Target="../media/image29.svg"/><Relationship Id="rId4" Type="http://schemas.openxmlformats.org/officeDocument/2006/relationships/image" Target="../media/image28.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tags" Target="../tags/tag17.xml"/><Relationship Id="rId4" Type="http://schemas.openxmlformats.org/officeDocument/2006/relationships/hyperlink" Target="https://bit.ly/WorkSchoolSurvey2025"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tags" Target="../tags/tag18.xml"/><Relationship Id="rId4" Type="http://schemas.openxmlformats.org/officeDocument/2006/relationships/image" Target="../media/image30.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ags" Target="../tags/tag19.xml"/><Relationship Id="rId4" Type="http://schemas.openxmlformats.org/officeDocument/2006/relationships/image" Target="../media/image31.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2.xml"/><Relationship Id="rId7" Type="http://schemas.openxmlformats.org/officeDocument/2006/relationships/diagramColors" Target="../diagrams/colors1.xml"/><Relationship Id="rId2" Type="http://schemas.openxmlformats.org/officeDocument/2006/relationships/slideLayout" Target="../slideLayouts/slideLayout4.xml"/><Relationship Id="rId1" Type="http://schemas.openxmlformats.org/officeDocument/2006/relationships/tags" Target="../tags/tag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3.xml"/><Relationship Id="rId1" Type="http://schemas.openxmlformats.org/officeDocument/2006/relationships/tags" Target="../tags/tag22.xml"/><Relationship Id="rId5" Type="http://schemas.openxmlformats.org/officeDocument/2006/relationships/hyperlink" Target="mailto:IDEAdata@mass.gov" TargetMode="External"/><Relationship Id="rId4" Type="http://schemas.openxmlformats.org/officeDocument/2006/relationships/hyperlink" Target="mailto:ariellelevin@westat.com"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tags" Target="../tags/tag23.xml"/><Relationship Id="rId4" Type="http://schemas.openxmlformats.org/officeDocument/2006/relationships/hyperlink" Target="mailto:ariellelevin@westat.com"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1.xml"/><Relationship Id="rId1" Type="http://schemas.openxmlformats.org/officeDocument/2006/relationships/tags" Target="../tags/tag24.xml"/><Relationship Id="rId5" Type="http://schemas.openxmlformats.org/officeDocument/2006/relationships/image" Target="../media/image33.svg"/><Relationship Id="rId4" Type="http://schemas.openxmlformats.org/officeDocument/2006/relationships/image" Target="../media/image32.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3.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3.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5.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1.xml"/><Relationship Id="rId1" Type="http://schemas.openxmlformats.org/officeDocument/2006/relationships/tags" Target="../tags/tag30.xml"/><Relationship Id="rId5" Type="http://schemas.openxmlformats.org/officeDocument/2006/relationships/image" Target="../media/image35.svg"/><Relationship Id="rId4" Type="http://schemas.openxmlformats.org/officeDocument/2006/relationships/image" Target="../media/image34.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hyperlink" Target="https://www.doe.mass.edu/specialeducation/reporting/spp-apr/indicators/indicator14/" TargetMode="Externa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3.xml"/><Relationship Id="rId1" Type="http://schemas.openxmlformats.org/officeDocument/2006/relationships/tags" Target="../tags/tag31.xml"/><Relationship Id="rId6" Type="http://schemas.openxmlformats.org/officeDocument/2006/relationships/hyperlink" Target="mailto:IDEAdata@mass.gov" TargetMode="External"/><Relationship Id="rId5" Type="http://schemas.openxmlformats.org/officeDocument/2006/relationships/hyperlink" Target="mailto:Kristin.castner@mass.gov" TargetMode="External"/><Relationship Id="rId4" Type="http://schemas.openxmlformats.org/officeDocument/2006/relationships/hyperlink" Target="mailto:ariellelevin@westat.com" TargetMode="Externa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4.xml"/><Relationship Id="rId1" Type="http://schemas.openxmlformats.org/officeDocument/2006/relationships/tags" Target="../tags/tag3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1.xml"/><Relationship Id="rId1" Type="http://schemas.openxmlformats.org/officeDocument/2006/relationships/tags" Target="../tags/tag5.xml"/><Relationship Id="rId5" Type="http://schemas.openxmlformats.org/officeDocument/2006/relationships/image" Target="../media/image25.svg"/><Relationship Id="rId4" Type="http://schemas.openxmlformats.org/officeDocument/2006/relationships/image" Target="../media/image2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8.xml"/><Relationship Id="rId4" Type="http://schemas.openxmlformats.org/officeDocument/2006/relationships/hyperlink" Target="https://bit.ly/WorkSchoolSurvey2025"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1.xml"/><Relationship Id="rId1" Type="http://schemas.openxmlformats.org/officeDocument/2006/relationships/tags" Target="../tags/tag10.xml"/><Relationship Id="rId5" Type="http://schemas.openxmlformats.org/officeDocument/2006/relationships/image" Target="../media/image27.svg"/><Relationship Id="rId4"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6AB2B-9E86-B31F-8494-E95DE385C2EA}"/>
              </a:ext>
            </a:extLst>
          </p:cNvPr>
          <p:cNvSpPr>
            <a:spLocks noGrp="1"/>
          </p:cNvSpPr>
          <p:nvPr>
            <p:ph type="ctrTitle"/>
          </p:nvPr>
        </p:nvSpPr>
        <p:spPr/>
        <p:txBody>
          <a:bodyPr>
            <a:noAutofit/>
          </a:bodyPr>
          <a:lstStyle/>
          <a:p>
            <a:r>
              <a:rPr lang="en-US" sz="4400" dirty="0"/>
              <a:t>Indicator 14:</a:t>
            </a:r>
            <a:br>
              <a:rPr lang="en-US" sz="4400" dirty="0"/>
            </a:br>
            <a:r>
              <a:rPr lang="en-US" sz="4400" dirty="0"/>
              <a:t>Post-School Outcomes Data Collection</a:t>
            </a:r>
            <a:br>
              <a:rPr lang="en-US" sz="4400" dirty="0"/>
            </a:br>
            <a:br>
              <a:rPr lang="en-US" sz="4400" dirty="0"/>
            </a:br>
            <a:r>
              <a:rPr lang="en-US" sz="4400" dirty="0"/>
              <a:t>Updates for 2025 (FFY 2024)</a:t>
            </a:r>
            <a:br>
              <a:rPr lang="en-US" sz="4400" dirty="0">
                <a:latin typeface="Segoe UI"/>
                <a:cs typeface="Segoe UI"/>
              </a:rPr>
            </a:br>
            <a:endParaRPr lang="en-US" sz="4400" dirty="0"/>
          </a:p>
        </p:txBody>
      </p:sp>
      <p:sp>
        <p:nvSpPr>
          <p:cNvPr id="3" name="Subtitle 2">
            <a:extLst>
              <a:ext uri="{FF2B5EF4-FFF2-40B4-BE49-F238E27FC236}">
                <a16:creationId xmlns:a16="http://schemas.microsoft.com/office/drawing/2014/main" id="{8141BCB3-4284-A57E-4AB3-04CB2D22AC2E}"/>
              </a:ext>
            </a:extLst>
          </p:cNvPr>
          <p:cNvSpPr>
            <a:spLocks noGrp="1"/>
          </p:cNvSpPr>
          <p:nvPr>
            <p:ph type="subTitle" idx="1"/>
          </p:nvPr>
        </p:nvSpPr>
        <p:spPr/>
        <p:txBody>
          <a:bodyPr>
            <a:normAutofit fontScale="92500" lnSpcReduction="10000"/>
          </a:bodyPr>
          <a:lstStyle/>
          <a:p>
            <a:r>
              <a:rPr lang="en-US" dirty="0"/>
              <a:t>July 21, 2025</a:t>
            </a:r>
          </a:p>
          <a:p>
            <a:endParaRPr lang="en-US" dirty="0"/>
          </a:p>
          <a:p>
            <a:r>
              <a:rPr lang="en-US" dirty="0"/>
              <a:t>Kristin Castner, MA DESE Education Policy Specialist</a:t>
            </a:r>
          </a:p>
          <a:p>
            <a:r>
              <a:rPr lang="en-US" dirty="0"/>
              <a:t>Rachel Wilkinson, CBC Project Lead</a:t>
            </a:r>
          </a:p>
        </p:txBody>
      </p:sp>
    </p:spTree>
    <p:custDataLst>
      <p:tags r:id="rId1"/>
    </p:custDataLst>
    <p:extLst>
      <p:ext uri="{BB962C8B-B14F-4D97-AF65-F5344CB8AC3E}">
        <p14:creationId xmlns:p14="http://schemas.microsoft.com/office/powerpoint/2010/main" val="2636106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E2B8018-5A98-6D19-4CCB-0BAEA19C5464}"/>
              </a:ext>
            </a:extLst>
          </p:cNvPr>
          <p:cNvSpPr>
            <a:spLocks noGrp="1"/>
          </p:cNvSpPr>
          <p:nvPr>
            <p:ph type="title"/>
          </p:nvPr>
        </p:nvSpPr>
        <p:spPr/>
        <p:txBody>
          <a:bodyPr/>
          <a:lstStyle/>
          <a:p>
            <a:r>
              <a:rPr lang="en-US" dirty="0"/>
              <a:t>Indicator 14: Getting Started</a:t>
            </a:r>
          </a:p>
        </p:txBody>
      </p:sp>
      <p:sp>
        <p:nvSpPr>
          <p:cNvPr id="9" name="Content Placeholder 8">
            <a:extLst>
              <a:ext uri="{FF2B5EF4-FFF2-40B4-BE49-F238E27FC236}">
                <a16:creationId xmlns:a16="http://schemas.microsoft.com/office/drawing/2014/main" id="{341C0F39-3B9F-1918-5266-082B1D9453C6}"/>
              </a:ext>
            </a:extLst>
          </p:cNvPr>
          <p:cNvSpPr>
            <a:spLocks noGrp="1"/>
          </p:cNvSpPr>
          <p:nvPr>
            <p:ph idx="1"/>
          </p:nvPr>
        </p:nvSpPr>
        <p:spPr/>
        <p:txBody>
          <a:bodyPr/>
          <a:lstStyle/>
          <a:p>
            <a:r>
              <a:rPr lang="en-US" dirty="0"/>
              <a:t>Identify your Indicator 14 survey team and plan how you will train and orient them.</a:t>
            </a:r>
          </a:p>
          <a:p>
            <a:r>
              <a:rPr lang="en-US" dirty="0"/>
              <a:t>Review all of the resource documents that are available on the Indicator 14 website and share these documents with district staff who are working on collection.</a:t>
            </a:r>
          </a:p>
          <a:p>
            <a:r>
              <a:rPr lang="en-US" dirty="0"/>
              <a:t>To collect data effectively, your team will need to know:</a:t>
            </a:r>
          </a:p>
          <a:p>
            <a:pPr lvl="1"/>
            <a:r>
              <a:rPr lang="en-US" sz="2600" dirty="0"/>
              <a:t>What is an </a:t>
            </a:r>
            <a:r>
              <a:rPr lang="en-US" sz="2600" dirty="0" err="1"/>
              <a:t>exiter</a:t>
            </a:r>
            <a:r>
              <a:rPr lang="en-US" sz="2600" dirty="0"/>
              <a:t>?</a:t>
            </a:r>
          </a:p>
          <a:p>
            <a:pPr lvl="1"/>
            <a:r>
              <a:rPr lang="en-US" sz="2600" dirty="0"/>
              <a:t>Who are your district’s </a:t>
            </a:r>
            <a:r>
              <a:rPr lang="en-US" sz="2600" dirty="0" err="1"/>
              <a:t>exiters</a:t>
            </a:r>
            <a:r>
              <a:rPr lang="en-US" sz="2600" dirty="0"/>
              <a:t>, and how will you contact them?</a:t>
            </a:r>
          </a:p>
          <a:p>
            <a:pPr lvl="1"/>
            <a:r>
              <a:rPr lang="en-US" sz="2600" dirty="0"/>
              <a:t>How will you administer the survey and submit data?</a:t>
            </a:r>
          </a:p>
          <a:p>
            <a:endParaRPr lang="en-US" dirty="0"/>
          </a:p>
        </p:txBody>
      </p:sp>
      <p:sp>
        <p:nvSpPr>
          <p:cNvPr id="5" name="Slide Number Placeholder 4">
            <a:extLst>
              <a:ext uri="{FF2B5EF4-FFF2-40B4-BE49-F238E27FC236}">
                <a16:creationId xmlns:a16="http://schemas.microsoft.com/office/drawing/2014/main" id="{78CE34EC-8AF2-76AC-C338-916F0FD599C0}"/>
              </a:ext>
            </a:extLst>
          </p:cNvPr>
          <p:cNvSpPr>
            <a:spLocks noGrp="1"/>
          </p:cNvSpPr>
          <p:nvPr>
            <p:ph type="sldNum" sz="quarter" idx="12"/>
          </p:nvPr>
        </p:nvSpPr>
        <p:spPr/>
        <p:txBody>
          <a:bodyPr/>
          <a:lstStyle/>
          <a:p>
            <a:fld id="{68A8D22E-6BC5-9E47-900C-2BB94685D9F5}" type="slidenum">
              <a:rPr lang="en-US" smtClean="0"/>
              <a:t>10</a:t>
            </a:fld>
            <a:endParaRPr lang="en-US"/>
          </a:p>
        </p:txBody>
      </p:sp>
    </p:spTree>
    <p:custDataLst>
      <p:tags r:id="rId1"/>
    </p:custDataLst>
    <p:extLst>
      <p:ext uri="{BB962C8B-B14F-4D97-AF65-F5344CB8AC3E}">
        <p14:creationId xmlns:p14="http://schemas.microsoft.com/office/powerpoint/2010/main" val="3407317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352EB-5C3B-3EEF-03E5-5FE24FA1FD5D}"/>
              </a:ext>
            </a:extLst>
          </p:cNvPr>
          <p:cNvSpPr>
            <a:spLocks noGrp="1"/>
          </p:cNvSpPr>
          <p:nvPr>
            <p:ph type="title"/>
          </p:nvPr>
        </p:nvSpPr>
        <p:spPr/>
        <p:txBody>
          <a:bodyPr/>
          <a:lstStyle/>
          <a:p>
            <a:r>
              <a:rPr lang="en-US" dirty="0"/>
              <a:t>What is an </a:t>
            </a:r>
            <a:r>
              <a:rPr lang="en-US" i="1" dirty="0" err="1"/>
              <a:t>exiter</a:t>
            </a:r>
            <a:r>
              <a:rPr lang="en-US" dirty="0"/>
              <a:t>?</a:t>
            </a:r>
          </a:p>
        </p:txBody>
      </p:sp>
      <p:sp>
        <p:nvSpPr>
          <p:cNvPr id="3" name="Content Placeholder 2">
            <a:extLst>
              <a:ext uri="{FF2B5EF4-FFF2-40B4-BE49-F238E27FC236}">
                <a16:creationId xmlns:a16="http://schemas.microsoft.com/office/drawing/2014/main" id="{5373E441-47DC-6E76-AF7B-C7ECC54BA072}"/>
              </a:ext>
            </a:extLst>
          </p:cNvPr>
          <p:cNvSpPr>
            <a:spLocks noGrp="1"/>
          </p:cNvSpPr>
          <p:nvPr>
            <p:ph idx="1"/>
          </p:nvPr>
        </p:nvSpPr>
        <p:spPr/>
        <p:txBody>
          <a:bodyPr/>
          <a:lstStyle/>
          <a:p>
            <a:pPr marL="0" indent="0">
              <a:buNone/>
            </a:pPr>
            <a:r>
              <a:rPr lang="en-US" dirty="0" err="1"/>
              <a:t>Exiters</a:t>
            </a:r>
            <a:r>
              <a:rPr lang="en-US" dirty="0"/>
              <a:t> are students </a:t>
            </a:r>
            <a:r>
              <a:rPr lang="en-US" b="1" dirty="0">
                <a:solidFill>
                  <a:schemeClr val="accent2"/>
                </a:solidFill>
              </a:rPr>
              <a:t>with IEPs </a:t>
            </a:r>
            <a:r>
              <a:rPr lang="en-US" dirty="0"/>
              <a:t>who during the </a:t>
            </a:r>
            <a:r>
              <a:rPr lang="en-US" b="1" dirty="0">
                <a:solidFill>
                  <a:schemeClr val="accent2"/>
                </a:solidFill>
              </a:rPr>
              <a:t>2023-2024 school year</a:t>
            </a:r>
            <a:r>
              <a:rPr lang="en-US" dirty="0"/>
              <a:t>:</a:t>
            </a:r>
          </a:p>
          <a:p>
            <a:r>
              <a:rPr lang="en-US" dirty="0"/>
              <a:t>Graduated from high school, OR</a:t>
            </a:r>
          </a:p>
          <a:p>
            <a:r>
              <a:rPr lang="en-US" dirty="0"/>
              <a:t>Aged out of special education, with or without a certificate of attainment, OR</a:t>
            </a:r>
          </a:p>
          <a:p>
            <a:r>
              <a:rPr lang="en-US" dirty="0"/>
              <a:t>Dropped out of high school (i.e., didn’t return for the 2024-25 school year, even though they had been expected to return).</a:t>
            </a:r>
          </a:p>
          <a:p>
            <a:pPr marL="0" indent="0">
              <a:buNone/>
            </a:pPr>
            <a:endParaRPr lang="en-US" dirty="0"/>
          </a:p>
          <a:p>
            <a:pPr marL="692150" indent="0">
              <a:buNone/>
            </a:pPr>
            <a:r>
              <a:rPr lang="en-US" sz="2600" i="1" dirty="0"/>
              <a:t>Note: Must include students who were in Out-of-District Placements.</a:t>
            </a:r>
          </a:p>
          <a:p>
            <a:endParaRPr lang="en-US" dirty="0"/>
          </a:p>
        </p:txBody>
      </p:sp>
      <p:sp>
        <p:nvSpPr>
          <p:cNvPr id="4" name="Slide Number Placeholder 3">
            <a:extLst>
              <a:ext uri="{FF2B5EF4-FFF2-40B4-BE49-F238E27FC236}">
                <a16:creationId xmlns:a16="http://schemas.microsoft.com/office/drawing/2014/main" id="{568B895D-9FF2-8C74-80DD-24DA1E82D357}"/>
              </a:ext>
            </a:extLst>
          </p:cNvPr>
          <p:cNvSpPr>
            <a:spLocks noGrp="1"/>
          </p:cNvSpPr>
          <p:nvPr>
            <p:ph type="sldNum" sz="quarter" idx="12"/>
          </p:nvPr>
        </p:nvSpPr>
        <p:spPr/>
        <p:txBody>
          <a:bodyPr/>
          <a:lstStyle/>
          <a:p>
            <a:fld id="{68A8D22E-6BC5-9E47-900C-2BB94685D9F5}" type="slidenum">
              <a:rPr lang="en-US" smtClean="0"/>
              <a:t>11</a:t>
            </a:fld>
            <a:endParaRPr lang="en-US"/>
          </a:p>
        </p:txBody>
      </p:sp>
    </p:spTree>
    <p:custDataLst>
      <p:tags r:id="rId1"/>
    </p:custDataLst>
    <p:extLst>
      <p:ext uri="{BB962C8B-B14F-4D97-AF65-F5344CB8AC3E}">
        <p14:creationId xmlns:p14="http://schemas.microsoft.com/office/powerpoint/2010/main" val="2306510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398A5-7A20-15EA-D74E-8D23D6F9788B}"/>
              </a:ext>
            </a:extLst>
          </p:cNvPr>
          <p:cNvSpPr>
            <a:spLocks noGrp="1"/>
          </p:cNvSpPr>
          <p:nvPr>
            <p:ph type="title"/>
          </p:nvPr>
        </p:nvSpPr>
        <p:spPr/>
        <p:txBody>
          <a:bodyPr/>
          <a:lstStyle/>
          <a:p>
            <a:r>
              <a:rPr lang="en-US" dirty="0"/>
              <a:t>Who are your district’s </a:t>
            </a:r>
            <a:r>
              <a:rPr lang="en-US" dirty="0" err="1"/>
              <a:t>exiters</a:t>
            </a:r>
            <a:r>
              <a:rPr lang="en-US" dirty="0"/>
              <a:t>?</a:t>
            </a:r>
          </a:p>
        </p:txBody>
      </p:sp>
      <p:sp>
        <p:nvSpPr>
          <p:cNvPr id="3" name="Content Placeholder 2">
            <a:extLst>
              <a:ext uri="{FF2B5EF4-FFF2-40B4-BE49-F238E27FC236}">
                <a16:creationId xmlns:a16="http://schemas.microsoft.com/office/drawing/2014/main" id="{18A610BA-342C-7774-2F59-AC68A2DDE7D6}"/>
              </a:ext>
            </a:extLst>
          </p:cNvPr>
          <p:cNvSpPr>
            <a:spLocks noGrp="1"/>
          </p:cNvSpPr>
          <p:nvPr>
            <p:ph idx="1"/>
          </p:nvPr>
        </p:nvSpPr>
        <p:spPr/>
        <p:txBody>
          <a:bodyPr/>
          <a:lstStyle/>
          <a:p>
            <a:r>
              <a:rPr lang="en-US" dirty="0"/>
              <a:t>DESE will provide each district with an </a:t>
            </a:r>
            <a:r>
              <a:rPr lang="en-US" dirty="0" err="1"/>
              <a:t>exiter</a:t>
            </a:r>
            <a:r>
              <a:rPr lang="en-US" dirty="0"/>
              <a:t> list generated using the data your district submitted to SIMS in 2024.</a:t>
            </a:r>
          </a:p>
          <a:p>
            <a:r>
              <a:rPr lang="en-US" dirty="0"/>
              <a:t>Each district’s list is available in the DESE Security Portal.</a:t>
            </a:r>
          </a:p>
          <a:p>
            <a:pPr lvl="1"/>
            <a:r>
              <a:rPr lang="en-US" sz="2600" dirty="0"/>
              <a:t>Once logged in, browse to Dropbox Central and then to Indicator 14.</a:t>
            </a:r>
          </a:p>
          <a:p>
            <a:pPr lvl="1"/>
            <a:r>
              <a:rPr lang="en-US" sz="2600" dirty="0"/>
              <a:t>Download and save your district’s SIMS </a:t>
            </a:r>
            <a:r>
              <a:rPr lang="en-US" sz="2600" dirty="0" err="1"/>
              <a:t>exiter</a:t>
            </a:r>
            <a:r>
              <a:rPr lang="en-US" sz="2600" dirty="0"/>
              <a:t> file securely.</a:t>
            </a:r>
          </a:p>
          <a:p>
            <a:endParaRPr lang="en-US" dirty="0"/>
          </a:p>
        </p:txBody>
      </p:sp>
      <p:sp>
        <p:nvSpPr>
          <p:cNvPr id="4" name="Slide Number Placeholder 3">
            <a:extLst>
              <a:ext uri="{FF2B5EF4-FFF2-40B4-BE49-F238E27FC236}">
                <a16:creationId xmlns:a16="http://schemas.microsoft.com/office/drawing/2014/main" id="{DE4E77E8-81A9-D6A7-1B00-5AF1AF658D31}"/>
              </a:ext>
            </a:extLst>
          </p:cNvPr>
          <p:cNvSpPr>
            <a:spLocks noGrp="1"/>
          </p:cNvSpPr>
          <p:nvPr>
            <p:ph type="sldNum" sz="quarter" idx="12"/>
          </p:nvPr>
        </p:nvSpPr>
        <p:spPr/>
        <p:txBody>
          <a:bodyPr/>
          <a:lstStyle/>
          <a:p>
            <a:fld id="{68A8D22E-6BC5-9E47-900C-2BB94685D9F5}" type="slidenum">
              <a:rPr lang="en-US" smtClean="0"/>
              <a:t>12</a:t>
            </a:fld>
            <a:endParaRPr lang="en-US"/>
          </a:p>
        </p:txBody>
      </p:sp>
    </p:spTree>
    <p:custDataLst>
      <p:tags r:id="rId1"/>
    </p:custDataLst>
    <p:extLst>
      <p:ext uri="{BB962C8B-B14F-4D97-AF65-F5344CB8AC3E}">
        <p14:creationId xmlns:p14="http://schemas.microsoft.com/office/powerpoint/2010/main" val="94817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CF886-AD7C-C772-441A-2FE6FC0339DF}"/>
              </a:ext>
            </a:extLst>
          </p:cNvPr>
          <p:cNvSpPr>
            <a:spLocks noGrp="1"/>
          </p:cNvSpPr>
          <p:nvPr>
            <p:ph type="title"/>
          </p:nvPr>
        </p:nvSpPr>
        <p:spPr/>
        <p:txBody>
          <a:bodyPr/>
          <a:lstStyle/>
          <a:p>
            <a:r>
              <a:rPr lang="en-US" dirty="0"/>
              <a:t>Confirm Your </a:t>
            </a:r>
            <a:r>
              <a:rPr lang="en-US" dirty="0" err="1"/>
              <a:t>Exiter</a:t>
            </a:r>
            <a:r>
              <a:rPr lang="en-US" dirty="0"/>
              <a:t> List</a:t>
            </a:r>
          </a:p>
        </p:txBody>
      </p:sp>
      <p:sp>
        <p:nvSpPr>
          <p:cNvPr id="3" name="Content Placeholder 2">
            <a:extLst>
              <a:ext uri="{FF2B5EF4-FFF2-40B4-BE49-F238E27FC236}">
                <a16:creationId xmlns:a16="http://schemas.microsoft.com/office/drawing/2014/main" id="{BD1BF235-4871-4C28-0FEB-E189DE8E12BD}"/>
              </a:ext>
            </a:extLst>
          </p:cNvPr>
          <p:cNvSpPr>
            <a:spLocks noGrp="1"/>
          </p:cNvSpPr>
          <p:nvPr>
            <p:ph idx="1"/>
          </p:nvPr>
        </p:nvSpPr>
        <p:spPr>
          <a:xfrm>
            <a:off x="173179" y="1591252"/>
            <a:ext cx="11890665" cy="4958049"/>
          </a:xfrm>
        </p:spPr>
        <p:txBody>
          <a:bodyPr>
            <a:normAutofit fontScale="92500" lnSpcReduction="10000"/>
          </a:bodyPr>
          <a:lstStyle/>
          <a:p>
            <a:pPr>
              <a:lnSpc>
                <a:spcPct val="100000"/>
              </a:lnSpc>
            </a:pPr>
            <a:r>
              <a:rPr lang="en-US" sz="2700" dirty="0"/>
              <a:t>Using your district’s records and the Indicator 14 Student Contact Information Sheets your district completed last school year, carefully review the list to verify it is correct and complete.</a:t>
            </a:r>
            <a:endParaRPr lang="en-US" sz="500" dirty="0"/>
          </a:p>
          <a:p>
            <a:pPr>
              <a:lnSpc>
                <a:spcPct val="100000"/>
              </a:lnSpc>
            </a:pPr>
            <a:r>
              <a:rPr lang="en-US" sz="2700" dirty="0"/>
              <a:t>If there are any discrepancies, create an Excel spreadsheet on which you list your district name and org code, as well as the SASID, name, and birthdate for each discrepant record.</a:t>
            </a:r>
          </a:p>
          <a:p>
            <a:pPr lvl="1">
              <a:lnSpc>
                <a:spcPct val="100000"/>
              </a:lnSpc>
            </a:pPr>
            <a:r>
              <a:rPr lang="en-US" dirty="0"/>
              <a:t>Indicate whether you are adding the individual to the official list of </a:t>
            </a:r>
            <a:r>
              <a:rPr lang="en-US" dirty="0" err="1"/>
              <a:t>exiters</a:t>
            </a:r>
            <a:r>
              <a:rPr lang="en-US" dirty="0"/>
              <a:t>, or whether you are removing them.</a:t>
            </a:r>
          </a:p>
          <a:p>
            <a:pPr lvl="1">
              <a:lnSpc>
                <a:spcPct val="100000"/>
              </a:lnSpc>
            </a:pPr>
            <a:r>
              <a:rPr lang="en-US" dirty="0"/>
              <a:t>Enter the reason for adding or removing the individual.</a:t>
            </a:r>
          </a:p>
          <a:p>
            <a:pPr lvl="1">
              <a:lnSpc>
                <a:spcPct val="100000"/>
              </a:lnSpc>
            </a:pPr>
            <a:r>
              <a:rPr lang="en-US" dirty="0"/>
              <a:t>Upload this spreadsheet to the Indicator 14 </a:t>
            </a:r>
            <a:r>
              <a:rPr lang="en-US" dirty="0" err="1"/>
              <a:t>dropbox</a:t>
            </a:r>
            <a:r>
              <a:rPr lang="en-US" dirty="0"/>
              <a:t> on the DESE Security Portal.</a:t>
            </a:r>
            <a:endParaRPr lang="en-US" sz="500" dirty="0"/>
          </a:p>
          <a:p>
            <a:pPr>
              <a:lnSpc>
                <a:spcPct val="100000"/>
              </a:lnSpc>
            </a:pPr>
            <a:r>
              <a:rPr lang="en-US" sz="2700" dirty="0"/>
              <a:t>Contact Crescent Bend Consulting (CBC) team member Arielle Levin (ariellelevin@westat.com) to request that </a:t>
            </a:r>
            <a:r>
              <a:rPr lang="en-US" sz="2700" dirty="0" err="1"/>
              <a:t>exiters</a:t>
            </a:r>
            <a:r>
              <a:rPr lang="en-US" sz="2700" dirty="0"/>
              <a:t> be added or removed. Arielle has DESE clearance to discuss individual </a:t>
            </a:r>
            <a:r>
              <a:rPr lang="en-US" sz="2700" dirty="0" err="1"/>
              <a:t>exiter</a:t>
            </a:r>
            <a:r>
              <a:rPr lang="en-US" sz="2700" dirty="0"/>
              <a:t> information with school staff.</a:t>
            </a:r>
          </a:p>
          <a:p>
            <a:endParaRPr lang="en-US" dirty="0"/>
          </a:p>
        </p:txBody>
      </p:sp>
      <p:sp>
        <p:nvSpPr>
          <p:cNvPr id="4" name="Slide Number Placeholder 3">
            <a:extLst>
              <a:ext uri="{FF2B5EF4-FFF2-40B4-BE49-F238E27FC236}">
                <a16:creationId xmlns:a16="http://schemas.microsoft.com/office/drawing/2014/main" id="{EDC87F38-8FEA-DAF0-71F9-FEDE534CFFA0}"/>
              </a:ext>
            </a:extLst>
          </p:cNvPr>
          <p:cNvSpPr>
            <a:spLocks noGrp="1"/>
          </p:cNvSpPr>
          <p:nvPr>
            <p:ph type="sldNum" sz="quarter" idx="12"/>
          </p:nvPr>
        </p:nvSpPr>
        <p:spPr/>
        <p:txBody>
          <a:bodyPr/>
          <a:lstStyle/>
          <a:p>
            <a:fld id="{68A8D22E-6BC5-9E47-900C-2BB94685D9F5}" type="slidenum">
              <a:rPr lang="en-US" smtClean="0"/>
              <a:t>13</a:t>
            </a:fld>
            <a:endParaRPr lang="en-US"/>
          </a:p>
        </p:txBody>
      </p:sp>
    </p:spTree>
    <p:custDataLst>
      <p:tags r:id="rId1"/>
    </p:custDataLst>
    <p:extLst>
      <p:ext uri="{BB962C8B-B14F-4D97-AF65-F5344CB8AC3E}">
        <p14:creationId xmlns:p14="http://schemas.microsoft.com/office/powerpoint/2010/main" val="745304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EA7C5-81AF-DD1E-1E89-49AF0506C16D}"/>
              </a:ext>
            </a:extLst>
          </p:cNvPr>
          <p:cNvSpPr>
            <a:spLocks noGrp="1"/>
          </p:cNvSpPr>
          <p:nvPr>
            <p:ph type="title"/>
          </p:nvPr>
        </p:nvSpPr>
        <p:spPr/>
        <p:txBody>
          <a:bodyPr/>
          <a:lstStyle/>
          <a:p>
            <a:r>
              <a:rPr lang="en-US" dirty="0"/>
              <a:t>Compile </a:t>
            </a:r>
            <a:r>
              <a:rPr lang="en-US" dirty="0" err="1"/>
              <a:t>Exiters</a:t>
            </a:r>
            <a:r>
              <a:rPr lang="en-US" dirty="0"/>
              <a:t>’ Contact Information</a:t>
            </a:r>
          </a:p>
        </p:txBody>
      </p:sp>
      <p:sp>
        <p:nvSpPr>
          <p:cNvPr id="3" name="Content Placeholder 2">
            <a:extLst>
              <a:ext uri="{FF2B5EF4-FFF2-40B4-BE49-F238E27FC236}">
                <a16:creationId xmlns:a16="http://schemas.microsoft.com/office/drawing/2014/main" id="{CD26763F-50FC-16AE-76B1-860A2D2BF369}"/>
              </a:ext>
            </a:extLst>
          </p:cNvPr>
          <p:cNvSpPr>
            <a:spLocks noGrp="1"/>
          </p:cNvSpPr>
          <p:nvPr>
            <p:ph idx="1"/>
          </p:nvPr>
        </p:nvSpPr>
        <p:spPr/>
        <p:txBody>
          <a:bodyPr/>
          <a:lstStyle/>
          <a:p>
            <a:pPr marL="0" indent="0">
              <a:buNone/>
            </a:pPr>
            <a:r>
              <a:rPr lang="en-US" dirty="0"/>
              <a:t>Once all 2023-2024 </a:t>
            </a:r>
            <a:r>
              <a:rPr lang="en-US" dirty="0" err="1"/>
              <a:t>exiters</a:t>
            </a:r>
            <a:r>
              <a:rPr lang="en-US" dirty="0"/>
              <a:t> have been identified:</a:t>
            </a:r>
          </a:p>
          <a:p>
            <a:r>
              <a:rPr lang="en-US" dirty="0"/>
              <a:t>Use the Student Contact Information Forms that were completed by students in Spring 2024 to compile contact information.</a:t>
            </a:r>
          </a:p>
          <a:p>
            <a:r>
              <a:rPr lang="en-US" dirty="0"/>
              <a:t>If you don’t have the Student Contact Information Forms for any </a:t>
            </a:r>
            <a:r>
              <a:rPr lang="en-US" dirty="0" err="1"/>
              <a:t>exiters</a:t>
            </a:r>
            <a:r>
              <a:rPr lang="en-US" dirty="0"/>
              <a:t>, there is no need to worry. You can review </a:t>
            </a:r>
            <a:r>
              <a:rPr lang="en-US" dirty="0" err="1"/>
              <a:t>exiters</a:t>
            </a:r>
            <a:r>
              <a:rPr lang="en-US" dirty="0"/>
              <a:t>’ emergency contact forms and other information in their cumulative records.</a:t>
            </a:r>
          </a:p>
          <a:p>
            <a:pPr marL="0" indent="0">
              <a:buNone/>
            </a:pPr>
            <a:endParaRPr lang="en-US" dirty="0"/>
          </a:p>
        </p:txBody>
      </p:sp>
      <p:sp>
        <p:nvSpPr>
          <p:cNvPr id="4" name="Slide Number Placeholder 3">
            <a:extLst>
              <a:ext uri="{FF2B5EF4-FFF2-40B4-BE49-F238E27FC236}">
                <a16:creationId xmlns:a16="http://schemas.microsoft.com/office/drawing/2014/main" id="{9DF00CE2-BE66-40A3-A93B-C26232B2072A}"/>
              </a:ext>
            </a:extLst>
          </p:cNvPr>
          <p:cNvSpPr>
            <a:spLocks noGrp="1"/>
          </p:cNvSpPr>
          <p:nvPr>
            <p:ph type="sldNum" sz="quarter" idx="12"/>
          </p:nvPr>
        </p:nvSpPr>
        <p:spPr/>
        <p:txBody>
          <a:bodyPr/>
          <a:lstStyle/>
          <a:p>
            <a:fld id="{68A8D22E-6BC5-9E47-900C-2BB94685D9F5}" type="slidenum">
              <a:rPr lang="en-US" smtClean="0"/>
              <a:t>14</a:t>
            </a:fld>
            <a:endParaRPr lang="en-US"/>
          </a:p>
        </p:txBody>
      </p:sp>
    </p:spTree>
    <p:custDataLst>
      <p:tags r:id="rId1"/>
    </p:custDataLst>
    <p:extLst>
      <p:ext uri="{BB962C8B-B14F-4D97-AF65-F5344CB8AC3E}">
        <p14:creationId xmlns:p14="http://schemas.microsoft.com/office/powerpoint/2010/main" val="1383932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C97E49-5F65-712D-9F03-02A145FE982C}"/>
            </a:ext>
          </a:extLst>
        </p:cNvPr>
        <p:cNvGrpSpPr/>
        <p:nvPr/>
      </p:nvGrpSpPr>
      <p:grpSpPr>
        <a:xfrm>
          <a:off x="0" y="0"/>
          <a:ext cx="0" cy="0"/>
          <a:chOff x="0" y="0"/>
          <a:chExt cx="0" cy="0"/>
        </a:xfrm>
      </p:grpSpPr>
      <p:sp>
        <p:nvSpPr>
          <p:cNvPr id="2" name="Oval 1">
            <a:extLst>
              <a:ext uri="{FF2B5EF4-FFF2-40B4-BE49-F238E27FC236}">
                <a16:creationId xmlns:a16="http://schemas.microsoft.com/office/drawing/2014/main" id="{FD7BA075-DDC9-9A72-E33E-8A759A6437AA}"/>
              </a:ext>
              <a:ext uri="{C183D7F6-B498-43B3-948B-1728B52AA6E4}">
                <adec:decorative xmlns:adec="http://schemas.microsoft.com/office/drawing/2017/decorative" val="1"/>
              </a:ext>
            </a:extLst>
          </p:cNvPr>
          <p:cNvSpPr/>
          <p:nvPr/>
        </p:nvSpPr>
        <p:spPr>
          <a:xfrm>
            <a:off x="1448835" y="2228418"/>
            <a:ext cx="1828800" cy="1828800"/>
          </a:xfrm>
          <a:prstGeom prst="ellipse">
            <a:avLst/>
          </a:prstGeom>
          <a:blipFill>
            <a:blip r:embed="rId4">
              <a:extLs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2">
              <a:tint val="50000"/>
              <a:hueOff val="3355335"/>
              <a:satOff val="-31351"/>
              <a:lumOff val="-4588"/>
              <a:alphaOff val="0"/>
            </a:schemeClr>
          </a:effectRef>
          <a:fontRef idx="minor">
            <a:schemeClr val="lt1">
              <a:hueOff val="0"/>
              <a:satOff val="0"/>
              <a:lumOff val="0"/>
              <a:alphaOff val="0"/>
            </a:schemeClr>
          </a:fontRef>
        </p:style>
        <p:txBody>
          <a:bodyPr/>
          <a:lstStyle/>
          <a:p>
            <a:endParaRPr lang="en-US"/>
          </a:p>
        </p:txBody>
      </p:sp>
      <p:sp>
        <p:nvSpPr>
          <p:cNvPr id="11" name="Content Placeholder 10">
            <a:extLst>
              <a:ext uri="{FF2B5EF4-FFF2-40B4-BE49-F238E27FC236}">
                <a16:creationId xmlns:a16="http://schemas.microsoft.com/office/drawing/2014/main" id="{277DEFEE-5123-8C4A-8D93-35F696F89453}"/>
              </a:ext>
            </a:extLst>
          </p:cNvPr>
          <p:cNvSpPr>
            <a:spLocks noGrp="1"/>
          </p:cNvSpPr>
          <p:nvPr>
            <p:ph type="title" idx="4294967295"/>
          </p:nvPr>
        </p:nvSpPr>
        <p:spPr>
          <a:xfrm>
            <a:off x="4811713" y="457200"/>
            <a:ext cx="7145337" cy="59166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5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How to Administer the Online Survey</a:t>
            </a:r>
          </a:p>
        </p:txBody>
      </p:sp>
      <p:sp>
        <p:nvSpPr>
          <p:cNvPr id="4" name="Slide Number Placeholder 3">
            <a:extLst>
              <a:ext uri="{FF2B5EF4-FFF2-40B4-BE49-F238E27FC236}">
                <a16:creationId xmlns:a16="http://schemas.microsoft.com/office/drawing/2014/main" id="{7C519D39-CAD8-0DD5-CC30-B2D1BFED3259}"/>
              </a:ext>
            </a:extLst>
          </p:cNvPr>
          <p:cNvSpPr>
            <a:spLocks noGrp="1"/>
          </p:cNvSpPr>
          <p:nvPr>
            <p:ph type="sldNum" sz="quarter" idx="12"/>
          </p:nvPr>
        </p:nvSpPr>
        <p:spPr/>
        <p:txBody>
          <a:bodyPr/>
          <a:lstStyle/>
          <a:p>
            <a:fld id="{68A8D22E-6BC5-9E47-900C-2BB94685D9F5}" type="slidenum">
              <a:rPr lang="en-US" smtClean="0"/>
              <a:pPr/>
              <a:t>15</a:t>
            </a:fld>
            <a:endParaRPr lang="en-US"/>
          </a:p>
        </p:txBody>
      </p:sp>
    </p:spTree>
    <p:custDataLst>
      <p:tags r:id="rId1"/>
    </p:custDataLst>
    <p:extLst>
      <p:ext uri="{BB962C8B-B14F-4D97-AF65-F5344CB8AC3E}">
        <p14:creationId xmlns:p14="http://schemas.microsoft.com/office/powerpoint/2010/main" val="4034051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D7C3B-A533-738B-C632-5919C9F0E495}"/>
              </a:ext>
            </a:extLst>
          </p:cNvPr>
          <p:cNvSpPr>
            <a:spLocks noGrp="1"/>
          </p:cNvSpPr>
          <p:nvPr>
            <p:ph type="title"/>
          </p:nvPr>
        </p:nvSpPr>
        <p:spPr/>
        <p:txBody>
          <a:bodyPr/>
          <a:lstStyle/>
          <a:p>
            <a:r>
              <a:rPr lang="en-US" dirty="0"/>
              <a:t>Plan Ahead</a:t>
            </a:r>
          </a:p>
        </p:txBody>
      </p:sp>
      <p:sp>
        <p:nvSpPr>
          <p:cNvPr id="3" name="Content Placeholder 2">
            <a:extLst>
              <a:ext uri="{FF2B5EF4-FFF2-40B4-BE49-F238E27FC236}">
                <a16:creationId xmlns:a16="http://schemas.microsoft.com/office/drawing/2014/main" id="{CB8D863D-B5DD-91A0-150C-5F63781DA6F8}"/>
              </a:ext>
            </a:extLst>
          </p:cNvPr>
          <p:cNvSpPr>
            <a:spLocks noGrp="1"/>
          </p:cNvSpPr>
          <p:nvPr>
            <p:ph idx="1"/>
          </p:nvPr>
        </p:nvSpPr>
        <p:spPr/>
        <p:txBody>
          <a:bodyPr/>
          <a:lstStyle/>
          <a:p>
            <a:r>
              <a:rPr lang="en-US" dirty="0"/>
              <a:t>Make a plan to contact your </a:t>
            </a:r>
            <a:r>
              <a:rPr lang="en-US" dirty="0" err="1"/>
              <a:t>exiters</a:t>
            </a:r>
            <a:r>
              <a:rPr lang="en-US" dirty="0"/>
              <a:t> so that all surveys are completed online at </a:t>
            </a:r>
            <a:r>
              <a:rPr lang="en-US" dirty="0">
                <a:hlinkClick r:id="rId4"/>
              </a:rPr>
              <a:t>https://bit.ly/WorkSchoolSurvey2025</a:t>
            </a:r>
            <a:r>
              <a:rPr lang="en-US" dirty="0"/>
              <a:t> by </a:t>
            </a:r>
            <a:r>
              <a:rPr lang="en-US" b="1" dirty="0">
                <a:solidFill>
                  <a:schemeClr val="accent2"/>
                </a:solidFill>
              </a:rPr>
              <a:t>September 22, 2025</a:t>
            </a:r>
            <a:r>
              <a:rPr lang="en-US" dirty="0"/>
              <a:t>.</a:t>
            </a:r>
          </a:p>
          <a:p>
            <a:pPr lvl="1"/>
            <a:r>
              <a:rPr lang="en-US" sz="2600" dirty="0"/>
              <a:t>Will you use email, phone calls, mail, social media?</a:t>
            </a:r>
          </a:p>
          <a:p>
            <a:pPr lvl="1"/>
            <a:r>
              <a:rPr lang="en-US" sz="2600" dirty="0"/>
              <a:t>How often will you contact </a:t>
            </a:r>
            <a:r>
              <a:rPr lang="en-US" sz="2600" dirty="0" err="1"/>
              <a:t>exiters</a:t>
            </a:r>
            <a:r>
              <a:rPr lang="en-US" sz="2600" dirty="0"/>
              <a:t>?</a:t>
            </a:r>
          </a:p>
          <a:p>
            <a:pPr lvl="1"/>
            <a:r>
              <a:rPr lang="en-US" sz="2600" dirty="0"/>
              <a:t>Which district staff will reach out to your </a:t>
            </a:r>
            <a:r>
              <a:rPr lang="en-US" sz="2600" dirty="0" err="1"/>
              <a:t>exiters</a:t>
            </a:r>
            <a:r>
              <a:rPr lang="en-US" sz="2600" dirty="0"/>
              <a:t>?</a:t>
            </a:r>
          </a:p>
          <a:p>
            <a:endParaRPr lang="en-US" dirty="0"/>
          </a:p>
          <a:p>
            <a:pPr marL="692150" indent="0">
              <a:buNone/>
            </a:pPr>
            <a:r>
              <a:rPr lang="en-US" sz="2600" i="1" dirty="0"/>
              <a:t>Note: Your district’s response rates will be higher </a:t>
            </a:r>
            <a:r>
              <a:rPr lang="en-US" sz="2600" b="1" i="1" dirty="0"/>
              <a:t>if </a:t>
            </a:r>
            <a:r>
              <a:rPr lang="en-US" sz="2600" b="1" i="1" dirty="0" err="1"/>
              <a:t>exiters</a:t>
            </a:r>
            <a:r>
              <a:rPr lang="en-US" sz="2600" b="1" i="1" dirty="0"/>
              <a:t> are contacted by school staff whom they know and trust</a:t>
            </a:r>
            <a:r>
              <a:rPr lang="en-US" sz="2600" i="1" dirty="0"/>
              <a:t>.</a:t>
            </a:r>
          </a:p>
          <a:p>
            <a:endParaRPr lang="en-US" dirty="0"/>
          </a:p>
        </p:txBody>
      </p:sp>
      <p:sp>
        <p:nvSpPr>
          <p:cNvPr id="4" name="Slide Number Placeholder 3">
            <a:extLst>
              <a:ext uri="{FF2B5EF4-FFF2-40B4-BE49-F238E27FC236}">
                <a16:creationId xmlns:a16="http://schemas.microsoft.com/office/drawing/2014/main" id="{4B2A77D4-D7DF-32E5-EA55-A2A7194DED38}"/>
              </a:ext>
            </a:extLst>
          </p:cNvPr>
          <p:cNvSpPr>
            <a:spLocks noGrp="1"/>
          </p:cNvSpPr>
          <p:nvPr>
            <p:ph type="sldNum" sz="quarter" idx="12"/>
          </p:nvPr>
        </p:nvSpPr>
        <p:spPr/>
        <p:txBody>
          <a:bodyPr/>
          <a:lstStyle/>
          <a:p>
            <a:fld id="{68A8D22E-6BC5-9E47-900C-2BB94685D9F5}" type="slidenum">
              <a:rPr lang="en-US" smtClean="0"/>
              <a:t>16</a:t>
            </a:fld>
            <a:endParaRPr lang="en-US"/>
          </a:p>
        </p:txBody>
      </p:sp>
    </p:spTree>
    <p:custDataLst>
      <p:tags r:id="rId1"/>
    </p:custDataLst>
    <p:extLst>
      <p:ext uri="{BB962C8B-B14F-4D97-AF65-F5344CB8AC3E}">
        <p14:creationId xmlns:p14="http://schemas.microsoft.com/office/powerpoint/2010/main" val="1266268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57DF1-DB17-AC01-891D-23D8461D93F1}"/>
              </a:ext>
            </a:extLst>
          </p:cNvPr>
          <p:cNvSpPr>
            <a:spLocks noGrp="1"/>
          </p:cNvSpPr>
          <p:nvPr>
            <p:ph type="title"/>
          </p:nvPr>
        </p:nvSpPr>
        <p:spPr>
          <a:xfrm>
            <a:off x="173178" y="308699"/>
            <a:ext cx="11034083" cy="861002"/>
          </a:xfrm>
        </p:spPr>
        <p:txBody>
          <a:bodyPr>
            <a:normAutofit/>
          </a:bodyPr>
          <a:lstStyle/>
          <a:p>
            <a:r>
              <a:rPr lang="en-US" dirty="0"/>
              <a:t>Ensure Every Completed Survey Counts</a:t>
            </a:r>
          </a:p>
        </p:txBody>
      </p:sp>
      <p:sp>
        <p:nvSpPr>
          <p:cNvPr id="3" name="Content Placeholder 2">
            <a:extLst>
              <a:ext uri="{FF2B5EF4-FFF2-40B4-BE49-F238E27FC236}">
                <a16:creationId xmlns:a16="http://schemas.microsoft.com/office/drawing/2014/main" id="{F50178C2-5822-AA6E-3683-11F34CC06A8A}"/>
              </a:ext>
            </a:extLst>
          </p:cNvPr>
          <p:cNvSpPr>
            <a:spLocks noGrp="1"/>
          </p:cNvSpPr>
          <p:nvPr>
            <p:ph idx="1"/>
          </p:nvPr>
        </p:nvSpPr>
        <p:spPr>
          <a:xfrm>
            <a:off x="173178" y="1380239"/>
            <a:ext cx="11890665" cy="4414692"/>
          </a:xfrm>
        </p:spPr>
        <p:txBody>
          <a:bodyPr/>
          <a:lstStyle/>
          <a:p>
            <a:pPr marL="0" indent="0" algn="ctr">
              <a:buNone/>
            </a:pPr>
            <a:r>
              <a:rPr lang="en-US" b="1" dirty="0"/>
              <a:t>Remind district staff to:</a:t>
            </a:r>
          </a:p>
        </p:txBody>
      </p:sp>
      <p:sp>
        <p:nvSpPr>
          <p:cNvPr id="5" name="TextBox 4">
            <a:extLst>
              <a:ext uri="{FF2B5EF4-FFF2-40B4-BE49-F238E27FC236}">
                <a16:creationId xmlns:a16="http://schemas.microsoft.com/office/drawing/2014/main" id="{1BF87844-4C17-EEFC-C934-4317323C94B2}"/>
              </a:ext>
            </a:extLst>
          </p:cNvPr>
          <p:cNvSpPr txBox="1"/>
          <p:nvPr/>
        </p:nvSpPr>
        <p:spPr>
          <a:xfrm>
            <a:off x="3062849" y="2216430"/>
            <a:ext cx="6752491" cy="400110"/>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Click “I work for the district” and enter their name</a:t>
            </a:r>
            <a:endParaRPr lang="en-US" sz="2000" dirty="0">
              <a:latin typeface="Arial" panose="020B0604020202020204" pitchFamily="34" charset="0"/>
              <a:cs typeface="Arial" panose="020B0604020202020204" pitchFamily="34" charset="0"/>
            </a:endParaRPr>
          </a:p>
        </p:txBody>
      </p:sp>
      <p:pic>
        <p:nvPicPr>
          <p:cNvPr id="7" name="Picture 6" descr="Rectangle calling out sections of the survey.">
            <a:extLst>
              <a:ext uri="{FF2B5EF4-FFF2-40B4-BE49-F238E27FC236}">
                <a16:creationId xmlns:a16="http://schemas.microsoft.com/office/drawing/2014/main" id="{6F3BED90-3B4E-4CCC-07B6-A81873F3A7BB}"/>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1259838" y="2616540"/>
            <a:ext cx="9947423" cy="3629840"/>
          </a:xfrm>
          <a:prstGeom prst="rect">
            <a:avLst/>
          </a:prstGeom>
          <a:ln>
            <a:solidFill>
              <a:schemeClr val="accent1"/>
            </a:solidFill>
          </a:ln>
        </p:spPr>
      </p:pic>
      <p:sp>
        <p:nvSpPr>
          <p:cNvPr id="10" name="Rectangle 9">
            <a:extLst>
              <a:ext uri="{FF2B5EF4-FFF2-40B4-BE49-F238E27FC236}">
                <a16:creationId xmlns:a16="http://schemas.microsoft.com/office/drawing/2014/main" id="{8C18A23A-CCBA-A1D7-3935-401DD764FB05}"/>
              </a:ext>
              <a:ext uri="{C183D7F6-B498-43B3-948B-1728B52AA6E4}">
                <adec:decorative xmlns:adec="http://schemas.microsoft.com/office/drawing/2017/decorative" val="1"/>
              </a:ext>
            </a:extLst>
          </p:cNvPr>
          <p:cNvSpPr/>
          <p:nvPr/>
        </p:nvSpPr>
        <p:spPr>
          <a:xfrm>
            <a:off x="1341900" y="3727938"/>
            <a:ext cx="1922585" cy="400110"/>
          </a:xfrm>
          <a:prstGeom prst="rect">
            <a:avLst/>
          </a:prstGeom>
          <a:no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1" name="Rectangle 10">
            <a:extLst>
              <a:ext uri="{FF2B5EF4-FFF2-40B4-BE49-F238E27FC236}">
                <a16:creationId xmlns:a16="http://schemas.microsoft.com/office/drawing/2014/main" id="{3EB770D5-C891-9184-704C-9737E87CC3C8}"/>
              </a:ext>
              <a:ext uri="{C183D7F6-B498-43B3-948B-1728B52AA6E4}">
                <adec:decorative xmlns:adec="http://schemas.microsoft.com/office/drawing/2017/decorative" val="1"/>
              </a:ext>
            </a:extLst>
          </p:cNvPr>
          <p:cNvSpPr/>
          <p:nvPr/>
        </p:nvSpPr>
        <p:spPr>
          <a:xfrm>
            <a:off x="2936239" y="4736121"/>
            <a:ext cx="8224130" cy="1387365"/>
          </a:xfrm>
          <a:prstGeom prst="rect">
            <a:avLst/>
          </a:prstGeom>
          <a:no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04E444E2-A804-C0AD-3885-E0092495FED9}"/>
              </a:ext>
            </a:extLst>
          </p:cNvPr>
          <p:cNvSpPr>
            <a:spLocks noGrp="1"/>
          </p:cNvSpPr>
          <p:nvPr>
            <p:ph type="sldNum" sz="quarter" idx="12"/>
          </p:nvPr>
        </p:nvSpPr>
        <p:spPr/>
        <p:txBody>
          <a:bodyPr/>
          <a:lstStyle/>
          <a:p>
            <a:fld id="{68A8D22E-6BC5-9E47-900C-2BB94685D9F5}" type="slidenum">
              <a:rPr lang="en-US" smtClean="0"/>
              <a:t>17</a:t>
            </a:fld>
            <a:endParaRPr lang="en-US"/>
          </a:p>
        </p:txBody>
      </p:sp>
    </p:spTree>
    <p:custDataLst>
      <p:tags r:id="rId1"/>
    </p:custDataLst>
    <p:extLst>
      <p:ext uri="{BB962C8B-B14F-4D97-AF65-F5344CB8AC3E}">
        <p14:creationId xmlns:p14="http://schemas.microsoft.com/office/powerpoint/2010/main" val="19636178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8B4F2-8D80-7E05-5259-796B761F42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B2FF50-B48E-BD60-B6D6-BC638681646D}"/>
              </a:ext>
            </a:extLst>
          </p:cNvPr>
          <p:cNvSpPr>
            <a:spLocks noGrp="1"/>
          </p:cNvSpPr>
          <p:nvPr>
            <p:ph type="title"/>
          </p:nvPr>
        </p:nvSpPr>
        <p:spPr>
          <a:xfrm>
            <a:off x="173178" y="308699"/>
            <a:ext cx="11034083" cy="861002"/>
          </a:xfrm>
        </p:spPr>
        <p:txBody>
          <a:bodyPr>
            <a:normAutofit fontScale="90000"/>
          </a:bodyPr>
          <a:lstStyle/>
          <a:p>
            <a:r>
              <a:rPr lang="en-US" dirty="0"/>
              <a:t>Ensure Every Completed Survey Counts (cont.)</a:t>
            </a:r>
          </a:p>
        </p:txBody>
      </p:sp>
      <p:sp>
        <p:nvSpPr>
          <p:cNvPr id="3" name="Content Placeholder 2">
            <a:extLst>
              <a:ext uri="{FF2B5EF4-FFF2-40B4-BE49-F238E27FC236}">
                <a16:creationId xmlns:a16="http://schemas.microsoft.com/office/drawing/2014/main" id="{C56ECBED-41E3-5D67-D1EE-38D5F4F85B0C}"/>
              </a:ext>
            </a:extLst>
          </p:cNvPr>
          <p:cNvSpPr>
            <a:spLocks noGrp="1"/>
          </p:cNvSpPr>
          <p:nvPr>
            <p:ph idx="1"/>
          </p:nvPr>
        </p:nvSpPr>
        <p:spPr>
          <a:xfrm>
            <a:off x="173178" y="1380239"/>
            <a:ext cx="11890665" cy="4414692"/>
          </a:xfrm>
        </p:spPr>
        <p:txBody>
          <a:bodyPr/>
          <a:lstStyle/>
          <a:p>
            <a:pPr marL="0" indent="0" algn="ctr">
              <a:buNone/>
            </a:pPr>
            <a:r>
              <a:rPr lang="en-US" b="1" dirty="0"/>
              <a:t>Remind district staff to:</a:t>
            </a:r>
          </a:p>
        </p:txBody>
      </p:sp>
      <p:sp>
        <p:nvSpPr>
          <p:cNvPr id="5" name="TextBox 4">
            <a:extLst>
              <a:ext uri="{FF2B5EF4-FFF2-40B4-BE49-F238E27FC236}">
                <a16:creationId xmlns:a16="http://schemas.microsoft.com/office/drawing/2014/main" id="{C164E9DE-74F7-44B4-1A0D-54A7D667CBB2}"/>
              </a:ext>
            </a:extLst>
          </p:cNvPr>
          <p:cNvSpPr txBox="1"/>
          <p:nvPr/>
        </p:nvSpPr>
        <p:spPr>
          <a:xfrm>
            <a:off x="2719754" y="2188473"/>
            <a:ext cx="6752491"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Enter the former student’s SASID.</a:t>
            </a:r>
            <a:endParaRPr lang="en-US" sz="2000" dirty="0">
              <a:latin typeface="Arial" panose="020B0604020202020204" pitchFamily="34" charset="0"/>
              <a:cs typeface="Arial" panose="020B0604020202020204" pitchFamily="34" charset="0"/>
            </a:endParaRPr>
          </a:p>
        </p:txBody>
      </p:sp>
      <p:pic>
        <p:nvPicPr>
          <p:cNvPr id="12" name="Picture 11" descr="A screenshot of a computer&#10;&#10;AI-generated content may be incorrect.&#10;&#10;Rectangle calling out sections of the survey.">
            <a:extLst>
              <a:ext uri="{FF2B5EF4-FFF2-40B4-BE49-F238E27FC236}">
                <a16:creationId xmlns:a16="http://schemas.microsoft.com/office/drawing/2014/main" id="{D80304EA-5C2A-8810-F6BC-119CAA426DC0}"/>
              </a:ext>
              <a:ext uri="{C183D7F6-B498-43B3-948B-1728B52AA6E4}">
                <adec:decorative xmlns:adec="http://schemas.microsoft.com/office/drawing/2017/decorative" val="0"/>
              </a:ext>
            </a:extLst>
          </p:cNvPr>
          <p:cNvPicPr>
            <a:picLocks noChangeAspect="1"/>
          </p:cNvPicPr>
          <p:nvPr/>
        </p:nvPicPr>
        <p:blipFill>
          <a:blip r:embed="rId4"/>
          <a:stretch>
            <a:fillRect/>
          </a:stretch>
        </p:blipFill>
        <p:spPr>
          <a:xfrm>
            <a:off x="1300844" y="2588583"/>
            <a:ext cx="10070542" cy="3530805"/>
          </a:xfrm>
          <a:prstGeom prst="rect">
            <a:avLst/>
          </a:prstGeom>
          <a:ln>
            <a:solidFill>
              <a:schemeClr val="accent1"/>
            </a:solidFill>
          </a:ln>
        </p:spPr>
      </p:pic>
      <p:sp>
        <p:nvSpPr>
          <p:cNvPr id="10" name="Rectangle 9">
            <a:extLst>
              <a:ext uri="{FF2B5EF4-FFF2-40B4-BE49-F238E27FC236}">
                <a16:creationId xmlns:a16="http://schemas.microsoft.com/office/drawing/2014/main" id="{FB9692B0-7858-C0FE-D61F-FD425B3240FB}"/>
              </a:ext>
              <a:ext uri="{C183D7F6-B498-43B3-948B-1728B52AA6E4}">
                <adec:decorative xmlns:adec="http://schemas.microsoft.com/office/drawing/2017/decorative" val="1"/>
              </a:ext>
            </a:extLst>
          </p:cNvPr>
          <p:cNvSpPr/>
          <p:nvPr/>
        </p:nvSpPr>
        <p:spPr>
          <a:xfrm>
            <a:off x="1321970" y="5228492"/>
            <a:ext cx="4223046" cy="812146"/>
          </a:xfrm>
          <a:prstGeom prst="rect">
            <a:avLst/>
          </a:prstGeom>
          <a:no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AFBFE8A-0355-DFD8-F235-AB3864E287CF}"/>
              </a:ext>
            </a:extLst>
          </p:cNvPr>
          <p:cNvSpPr>
            <a:spLocks noGrp="1"/>
          </p:cNvSpPr>
          <p:nvPr>
            <p:ph type="sldNum" sz="quarter" idx="12"/>
          </p:nvPr>
        </p:nvSpPr>
        <p:spPr/>
        <p:txBody>
          <a:bodyPr/>
          <a:lstStyle/>
          <a:p>
            <a:fld id="{68A8D22E-6BC5-9E47-900C-2BB94685D9F5}" type="slidenum">
              <a:rPr lang="en-US" smtClean="0"/>
              <a:t>18</a:t>
            </a:fld>
            <a:endParaRPr lang="en-US"/>
          </a:p>
        </p:txBody>
      </p:sp>
    </p:spTree>
    <p:custDataLst>
      <p:tags r:id="rId1"/>
    </p:custDataLst>
    <p:extLst>
      <p:ext uri="{BB962C8B-B14F-4D97-AF65-F5344CB8AC3E}">
        <p14:creationId xmlns:p14="http://schemas.microsoft.com/office/powerpoint/2010/main" val="1239585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3A4FB-60FD-5A9F-95C8-8A37337FA6B6}"/>
              </a:ext>
            </a:extLst>
          </p:cNvPr>
          <p:cNvSpPr>
            <a:spLocks noGrp="1"/>
          </p:cNvSpPr>
          <p:nvPr>
            <p:ph type="title"/>
          </p:nvPr>
        </p:nvSpPr>
        <p:spPr/>
        <p:txBody>
          <a:bodyPr/>
          <a:lstStyle/>
          <a:p>
            <a:r>
              <a:rPr lang="en-US" dirty="0"/>
              <a:t>Plan Your Outreach</a:t>
            </a:r>
          </a:p>
        </p:txBody>
      </p:sp>
      <p:sp>
        <p:nvSpPr>
          <p:cNvPr id="3" name="Content Placeholder 2">
            <a:extLst>
              <a:ext uri="{FF2B5EF4-FFF2-40B4-BE49-F238E27FC236}">
                <a16:creationId xmlns:a16="http://schemas.microsoft.com/office/drawing/2014/main" id="{40C58BC5-B780-5D8D-2069-3FAD9B566999}"/>
              </a:ext>
            </a:extLst>
          </p:cNvPr>
          <p:cNvSpPr>
            <a:spLocks noGrp="1"/>
          </p:cNvSpPr>
          <p:nvPr>
            <p:ph idx="1"/>
          </p:nvPr>
        </p:nvSpPr>
        <p:spPr/>
        <p:txBody>
          <a:bodyPr/>
          <a:lstStyle/>
          <a:p>
            <a:r>
              <a:rPr lang="en-US" dirty="0"/>
              <a:t>The procedure you use is up to your district.</a:t>
            </a:r>
          </a:p>
          <a:p>
            <a:r>
              <a:rPr lang="en-US" dirty="0"/>
              <a:t>We suggest that you:</a:t>
            </a:r>
          </a:p>
          <a:p>
            <a:pPr lvl="1"/>
            <a:r>
              <a:rPr lang="en-US" sz="2600" dirty="0"/>
              <a:t>Mail and/or email your </a:t>
            </a:r>
            <a:r>
              <a:rPr lang="en-US" sz="2600" dirty="0" err="1"/>
              <a:t>exiters</a:t>
            </a:r>
            <a:r>
              <a:rPr lang="en-US" sz="2600" dirty="0"/>
              <a:t> shortly before you plan to start calling and allow time to complete the survey online.</a:t>
            </a:r>
          </a:p>
          <a:p>
            <a:pPr lvl="1"/>
            <a:r>
              <a:rPr lang="en-US" sz="2600" dirty="0"/>
              <a:t>Consider sending a follow-up letter after a week or two to encourage completing the survey online.</a:t>
            </a:r>
          </a:p>
          <a:p>
            <a:r>
              <a:rPr lang="en-US" dirty="0"/>
              <a:t>If more than a month has passed from the initial mailing, consider sending additional reminders that staff will be trying to contact them soon.</a:t>
            </a:r>
          </a:p>
          <a:p>
            <a:endParaRPr lang="en-US" dirty="0"/>
          </a:p>
        </p:txBody>
      </p:sp>
      <p:sp>
        <p:nvSpPr>
          <p:cNvPr id="4" name="Slide Number Placeholder 3">
            <a:extLst>
              <a:ext uri="{FF2B5EF4-FFF2-40B4-BE49-F238E27FC236}">
                <a16:creationId xmlns:a16="http://schemas.microsoft.com/office/drawing/2014/main" id="{AB608451-612A-067D-EC3C-5D90C2954150}"/>
              </a:ext>
            </a:extLst>
          </p:cNvPr>
          <p:cNvSpPr>
            <a:spLocks noGrp="1"/>
          </p:cNvSpPr>
          <p:nvPr>
            <p:ph type="sldNum" sz="quarter" idx="12"/>
          </p:nvPr>
        </p:nvSpPr>
        <p:spPr/>
        <p:txBody>
          <a:bodyPr/>
          <a:lstStyle/>
          <a:p>
            <a:fld id="{68A8D22E-6BC5-9E47-900C-2BB94685D9F5}" type="slidenum">
              <a:rPr lang="en-US" smtClean="0"/>
              <a:t>19</a:t>
            </a:fld>
            <a:endParaRPr lang="en-US"/>
          </a:p>
        </p:txBody>
      </p:sp>
    </p:spTree>
    <p:custDataLst>
      <p:tags r:id="rId1"/>
    </p:custDataLst>
    <p:extLst>
      <p:ext uri="{BB962C8B-B14F-4D97-AF65-F5344CB8AC3E}">
        <p14:creationId xmlns:p14="http://schemas.microsoft.com/office/powerpoint/2010/main" val="616723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2C05A-BB5E-FD97-6FFF-868FAFEE7047}"/>
              </a:ext>
            </a:extLst>
          </p:cNvPr>
          <p:cNvSpPr>
            <a:spLocks noGrp="1"/>
          </p:cNvSpPr>
          <p:nvPr>
            <p:ph type="title"/>
          </p:nvPr>
        </p:nvSpPr>
        <p:spPr/>
        <p:txBody>
          <a:bodyPr/>
          <a:lstStyle/>
          <a:p>
            <a:r>
              <a:rPr lang="en-US" dirty="0"/>
              <a:t>Agenda</a:t>
            </a:r>
          </a:p>
        </p:txBody>
      </p:sp>
      <p:graphicFrame>
        <p:nvGraphicFramePr>
          <p:cNvPr id="11" name="Content Placeholder 10" descr="Agenda for meeting&#10;1. Overview of Indicator 14&#10;2. How to Prepare for the Online Survey&#10;3. How to Administer the Online Survey&#10;4. A Few Reminders&#10;5. Wrap-Up">
            <a:extLst>
              <a:ext uri="{FF2B5EF4-FFF2-40B4-BE49-F238E27FC236}">
                <a16:creationId xmlns:a16="http://schemas.microsoft.com/office/drawing/2014/main" id="{35393B7A-9576-44B1-CECD-70EDB50797E5}"/>
              </a:ext>
            </a:extLst>
          </p:cNvPr>
          <p:cNvGraphicFramePr>
            <a:graphicFrameLocks noGrp="1"/>
          </p:cNvGraphicFramePr>
          <p:nvPr>
            <p:ph idx="1"/>
            <p:extLst>
              <p:ext uri="{D42A27DB-BD31-4B8C-83A1-F6EECF244321}">
                <p14:modId xmlns:p14="http://schemas.microsoft.com/office/powerpoint/2010/main" val="2731998432"/>
              </p:ext>
            </p:extLst>
          </p:nvPr>
        </p:nvGraphicFramePr>
        <p:xfrm>
          <a:off x="173038" y="2001519"/>
          <a:ext cx="11890375" cy="400399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Slide Number Placeholder 3">
            <a:extLst>
              <a:ext uri="{FF2B5EF4-FFF2-40B4-BE49-F238E27FC236}">
                <a16:creationId xmlns:a16="http://schemas.microsoft.com/office/drawing/2014/main" id="{022757E5-066E-93CC-7805-3BF5E3284120}"/>
              </a:ext>
            </a:extLst>
          </p:cNvPr>
          <p:cNvSpPr>
            <a:spLocks noGrp="1"/>
          </p:cNvSpPr>
          <p:nvPr>
            <p:ph type="sldNum" sz="quarter" idx="12"/>
          </p:nvPr>
        </p:nvSpPr>
        <p:spPr/>
        <p:txBody>
          <a:bodyPr/>
          <a:lstStyle/>
          <a:p>
            <a:fld id="{68A8D22E-6BC5-9E47-900C-2BB94685D9F5}" type="slidenum">
              <a:rPr lang="en-US" smtClean="0"/>
              <a:t>2</a:t>
            </a:fld>
            <a:endParaRPr lang="en-US"/>
          </a:p>
        </p:txBody>
      </p:sp>
    </p:spTree>
    <p:custDataLst>
      <p:tags r:id="rId1"/>
    </p:custDataLst>
    <p:extLst>
      <p:ext uri="{BB962C8B-B14F-4D97-AF65-F5344CB8AC3E}">
        <p14:creationId xmlns:p14="http://schemas.microsoft.com/office/powerpoint/2010/main" val="2198329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75C43-6F0F-4154-97B6-A958BC192AF8}"/>
              </a:ext>
            </a:extLst>
          </p:cNvPr>
          <p:cNvSpPr>
            <a:spLocks noGrp="1"/>
          </p:cNvSpPr>
          <p:nvPr>
            <p:ph type="title"/>
          </p:nvPr>
        </p:nvSpPr>
        <p:spPr/>
        <p:txBody>
          <a:bodyPr/>
          <a:lstStyle/>
          <a:p>
            <a:r>
              <a:rPr lang="en-US" dirty="0"/>
              <a:t>Plan Your Outreach (cont.)</a:t>
            </a:r>
          </a:p>
        </p:txBody>
      </p:sp>
      <p:sp>
        <p:nvSpPr>
          <p:cNvPr id="3" name="Content Placeholder 2">
            <a:extLst>
              <a:ext uri="{FF2B5EF4-FFF2-40B4-BE49-F238E27FC236}">
                <a16:creationId xmlns:a16="http://schemas.microsoft.com/office/drawing/2014/main" id="{52795036-FBAD-9922-7FA1-C4087ECBA2E6}"/>
              </a:ext>
            </a:extLst>
          </p:cNvPr>
          <p:cNvSpPr>
            <a:spLocks noGrp="1"/>
          </p:cNvSpPr>
          <p:nvPr>
            <p:ph idx="1"/>
          </p:nvPr>
        </p:nvSpPr>
        <p:spPr/>
        <p:txBody>
          <a:bodyPr/>
          <a:lstStyle/>
          <a:p>
            <a:r>
              <a:rPr lang="en-US" dirty="0"/>
              <a:t>Please make </a:t>
            </a:r>
            <a:r>
              <a:rPr lang="en-US" b="1" dirty="0">
                <a:solidFill>
                  <a:schemeClr val="accent2"/>
                </a:solidFill>
              </a:rPr>
              <a:t>at least </a:t>
            </a:r>
            <a:r>
              <a:rPr lang="en-US" dirty="0"/>
              <a:t>three attempts to reach your </a:t>
            </a:r>
            <a:r>
              <a:rPr lang="en-US" dirty="0" err="1"/>
              <a:t>exiters</a:t>
            </a:r>
            <a:r>
              <a:rPr lang="en-US" dirty="0"/>
              <a:t>.</a:t>
            </a:r>
          </a:p>
          <a:p>
            <a:r>
              <a:rPr lang="en-US" dirty="0"/>
              <a:t>Contact attempts = Phone calls, emails, letters, and/or texts.</a:t>
            </a:r>
          </a:p>
          <a:p>
            <a:r>
              <a:rPr lang="en-US" dirty="0"/>
              <a:t>When calling, try different days of the week and different times of day.</a:t>
            </a:r>
          </a:p>
          <a:p>
            <a:endParaRPr lang="en-US" dirty="0"/>
          </a:p>
          <a:p>
            <a:pPr marL="234950" indent="0">
              <a:buNone/>
            </a:pPr>
            <a:r>
              <a:rPr lang="en-US" i="1" dirty="0"/>
              <a:t>Note: Districts with high response rates tend to attempt outreach to </a:t>
            </a:r>
            <a:r>
              <a:rPr lang="en-US" i="1" dirty="0" err="1"/>
              <a:t>exiters</a:t>
            </a:r>
            <a:r>
              <a:rPr lang="en-US" i="1" dirty="0"/>
              <a:t> more than three times.</a:t>
            </a:r>
          </a:p>
          <a:p>
            <a:endParaRPr lang="en-US" dirty="0"/>
          </a:p>
        </p:txBody>
      </p:sp>
      <p:sp>
        <p:nvSpPr>
          <p:cNvPr id="4" name="Slide Number Placeholder 3">
            <a:extLst>
              <a:ext uri="{FF2B5EF4-FFF2-40B4-BE49-F238E27FC236}">
                <a16:creationId xmlns:a16="http://schemas.microsoft.com/office/drawing/2014/main" id="{F05DA160-6BE8-7CE8-2A01-AB41A5F0B08E}"/>
              </a:ext>
            </a:extLst>
          </p:cNvPr>
          <p:cNvSpPr>
            <a:spLocks noGrp="1"/>
          </p:cNvSpPr>
          <p:nvPr>
            <p:ph type="sldNum" sz="quarter" idx="12"/>
          </p:nvPr>
        </p:nvSpPr>
        <p:spPr/>
        <p:txBody>
          <a:bodyPr/>
          <a:lstStyle/>
          <a:p>
            <a:fld id="{68A8D22E-6BC5-9E47-900C-2BB94685D9F5}" type="slidenum">
              <a:rPr lang="en-US" smtClean="0"/>
              <a:t>20</a:t>
            </a:fld>
            <a:endParaRPr lang="en-US"/>
          </a:p>
        </p:txBody>
      </p:sp>
    </p:spTree>
    <p:custDataLst>
      <p:tags r:id="rId1"/>
    </p:custDataLst>
    <p:extLst>
      <p:ext uri="{BB962C8B-B14F-4D97-AF65-F5344CB8AC3E}">
        <p14:creationId xmlns:p14="http://schemas.microsoft.com/office/powerpoint/2010/main" val="3147710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09238-0AD0-1DB8-0A76-50E69787F25A}"/>
              </a:ext>
            </a:extLst>
          </p:cNvPr>
          <p:cNvSpPr>
            <a:spLocks noGrp="1"/>
          </p:cNvSpPr>
          <p:nvPr>
            <p:ph type="title"/>
          </p:nvPr>
        </p:nvSpPr>
        <p:spPr>
          <a:xfrm>
            <a:off x="173179" y="243323"/>
            <a:ext cx="10515600" cy="861002"/>
          </a:xfrm>
        </p:spPr>
        <p:txBody>
          <a:bodyPr>
            <a:noAutofit/>
          </a:bodyPr>
          <a:lstStyle/>
          <a:p>
            <a:r>
              <a:rPr lang="en-US" sz="3800" dirty="0"/>
              <a:t>How will you know whether students have completed the online survey?</a:t>
            </a:r>
          </a:p>
        </p:txBody>
      </p:sp>
      <p:sp>
        <p:nvSpPr>
          <p:cNvPr id="3" name="Content Placeholder 2">
            <a:extLst>
              <a:ext uri="{FF2B5EF4-FFF2-40B4-BE49-F238E27FC236}">
                <a16:creationId xmlns:a16="http://schemas.microsoft.com/office/drawing/2014/main" id="{CE7A3673-BDDD-228C-3A78-57BC23C29371}"/>
              </a:ext>
            </a:extLst>
          </p:cNvPr>
          <p:cNvSpPr>
            <a:spLocks noGrp="1"/>
          </p:cNvSpPr>
          <p:nvPr>
            <p:ph idx="1"/>
          </p:nvPr>
        </p:nvSpPr>
        <p:spPr/>
        <p:txBody>
          <a:bodyPr/>
          <a:lstStyle/>
          <a:p>
            <a:r>
              <a:rPr lang="en-US" dirty="0"/>
              <a:t>CBC staff will send regular emails to your Indicator 14 district contact (usually the special education administrator) to let you know which </a:t>
            </a:r>
            <a:r>
              <a:rPr lang="en-US" dirty="0" err="1"/>
              <a:t>exiters</a:t>
            </a:r>
            <a:r>
              <a:rPr lang="en-US" dirty="0"/>
              <a:t> have completed the survey.</a:t>
            </a:r>
          </a:p>
          <a:p>
            <a:r>
              <a:rPr lang="en-US" dirty="0"/>
              <a:t>If you want someone other than your district’s special education administrator to receive these updates, please email the correct contact information to CBC team member Arielle Levin, </a:t>
            </a:r>
            <a:r>
              <a:rPr lang="en-US" dirty="0">
                <a:hlinkClick r:id="rId4"/>
              </a:rPr>
              <a:t>ariellelevin@westat.com</a:t>
            </a:r>
            <a:r>
              <a:rPr lang="en-US" dirty="0"/>
              <a:t>, copying to </a:t>
            </a:r>
            <a:r>
              <a:rPr lang="en-US" dirty="0">
                <a:hlinkClick r:id="rId5"/>
              </a:rPr>
              <a:t>IDEAdata@mass.gov</a:t>
            </a:r>
            <a:r>
              <a:rPr lang="en-US" dirty="0"/>
              <a:t>.  </a:t>
            </a:r>
          </a:p>
          <a:p>
            <a:endParaRPr lang="en-US" dirty="0"/>
          </a:p>
        </p:txBody>
      </p:sp>
      <p:sp>
        <p:nvSpPr>
          <p:cNvPr id="4" name="Slide Number Placeholder 3">
            <a:extLst>
              <a:ext uri="{FF2B5EF4-FFF2-40B4-BE49-F238E27FC236}">
                <a16:creationId xmlns:a16="http://schemas.microsoft.com/office/drawing/2014/main" id="{36BB99F1-BA52-F02D-BEB3-50F7EC99BEEE}"/>
              </a:ext>
            </a:extLst>
          </p:cNvPr>
          <p:cNvSpPr>
            <a:spLocks noGrp="1"/>
          </p:cNvSpPr>
          <p:nvPr>
            <p:ph type="sldNum" sz="quarter" idx="12"/>
          </p:nvPr>
        </p:nvSpPr>
        <p:spPr/>
        <p:txBody>
          <a:bodyPr/>
          <a:lstStyle/>
          <a:p>
            <a:fld id="{68A8D22E-6BC5-9E47-900C-2BB94685D9F5}" type="slidenum">
              <a:rPr lang="en-US" smtClean="0"/>
              <a:t>21</a:t>
            </a:fld>
            <a:endParaRPr lang="en-US"/>
          </a:p>
        </p:txBody>
      </p:sp>
    </p:spTree>
    <p:custDataLst>
      <p:tags r:id="rId1"/>
    </p:custDataLst>
    <p:extLst>
      <p:ext uri="{BB962C8B-B14F-4D97-AF65-F5344CB8AC3E}">
        <p14:creationId xmlns:p14="http://schemas.microsoft.com/office/powerpoint/2010/main" val="2231948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BCD2A2-237C-E66B-173C-8E10A1C470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70A490-A0B2-B996-7DEB-AEE9CF6D2EF0}"/>
              </a:ext>
            </a:extLst>
          </p:cNvPr>
          <p:cNvSpPr>
            <a:spLocks noGrp="1"/>
          </p:cNvSpPr>
          <p:nvPr>
            <p:ph type="title"/>
          </p:nvPr>
        </p:nvSpPr>
        <p:spPr>
          <a:xfrm>
            <a:off x="173179" y="243323"/>
            <a:ext cx="10515600" cy="861002"/>
          </a:xfrm>
        </p:spPr>
        <p:txBody>
          <a:bodyPr>
            <a:noAutofit/>
          </a:bodyPr>
          <a:lstStyle/>
          <a:p>
            <a:r>
              <a:rPr lang="en-US" sz="3800" dirty="0"/>
              <a:t>How will you know whether students have completed the online survey? (cont.)</a:t>
            </a:r>
          </a:p>
        </p:txBody>
      </p:sp>
      <p:sp>
        <p:nvSpPr>
          <p:cNvPr id="3" name="Content Placeholder 2">
            <a:extLst>
              <a:ext uri="{FF2B5EF4-FFF2-40B4-BE49-F238E27FC236}">
                <a16:creationId xmlns:a16="http://schemas.microsoft.com/office/drawing/2014/main" id="{848C0212-9D06-62AB-7053-A601B45CFC9C}"/>
              </a:ext>
            </a:extLst>
          </p:cNvPr>
          <p:cNvSpPr>
            <a:spLocks noGrp="1"/>
          </p:cNvSpPr>
          <p:nvPr>
            <p:ph idx="1"/>
          </p:nvPr>
        </p:nvSpPr>
        <p:spPr/>
        <p:txBody>
          <a:bodyPr/>
          <a:lstStyle/>
          <a:p>
            <a:r>
              <a:rPr lang="en-US" dirty="0"/>
              <a:t>Email updates from CBC will be sent to each district’s Special Education Director weekly from early August</a:t>
            </a:r>
          </a:p>
          <a:p>
            <a:r>
              <a:rPr lang="en-US" dirty="0"/>
              <a:t>We request that all communications be shared with the appropriate Indicator 14 staff at the district level</a:t>
            </a:r>
          </a:p>
          <a:p>
            <a:r>
              <a:rPr lang="en-US" dirty="0"/>
              <a:t>Please let CBC staff person Arielle Levin, </a:t>
            </a:r>
            <a:r>
              <a:rPr lang="en-US" dirty="0">
                <a:hlinkClick r:id="rId4"/>
              </a:rPr>
              <a:t>ariellelevin@westat.com</a:t>
            </a:r>
            <a:r>
              <a:rPr lang="en-US" dirty="0"/>
              <a:t>, know if you need additional information about who has completed surveys or have other questions.</a:t>
            </a:r>
          </a:p>
          <a:p>
            <a:endParaRPr lang="en-US" dirty="0"/>
          </a:p>
        </p:txBody>
      </p:sp>
      <p:sp>
        <p:nvSpPr>
          <p:cNvPr id="4" name="Slide Number Placeholder 3">
            <a:extLst>
              <a:ext uri="{FF2B5EF4-FFF2-40B4-BE49-F238E27FC236}">
                <a16:creationId xmlns:a16="http://schemas.microsoft.com/office/drawing/2014/main" id="{3D1188AF-A50A-E7B3-162D-BBE01113D2D1}"/>
              </a:ext>
            </a:extLst>
          </p:cNvPr>
          <p:cNvSpPr>
            <a:spLocks noGrp="1"/>
          </p:cNvSpPr>
          <p:nvPr>
            <p:ph type="sldNum" sz="quarter" idx="12"/>
          </p:nvPr>
        </p:nvSpPr>
        <p:spPr/>
        <p:txBody>
          <a:bodyPr/>
          <a:lstStyle/>
          <a:p>
            <a:fld id="{68A8D22E-6BC5-9E47-900C-2BB94685D9F5}" type="slidenum">
              <a:rPr lang="en-US" smtClean="0"/>
              <a:t>22</a:t>
            </a:fld>
            <a:endParaRPr lang="en-US"/>
          </a:p>
        </p:txBody>
      </p:sp>
    </p:spTree>
    <p:custDataLst>
      <p:tags r:id="rId1"/>
    </p:custDataLst>
    <p:extLst>
      <p:ext uri="{BB962C8B-B14F-4D97-AF65-F5344CB8AC3E}">
        <p14:creationId xmlns:p14="http://schemas.microsoft.com/office/powerpoint/2010/main" val="3027979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A9CC66-F7CB-1038-5F8D-FAE4F3988A96}"/>
            </a:ext>
          </a:extLst>
        </p:cNvPr>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2BFD95CA-2AE7-5467-E615-1DC284D6D727}"/>
              </a:ext>
              <a:ext uri="{C183D7F6-B498-43B3-948B-1728B52AA6E4}">
                <adec:decorative xmlns:adec="http://schemas.microsoft.com/office/drawing/2017/decorative" val="0"/>
              </a:ext>
            </a:extLst>
          </p:cNvPr>
          <p:cNvSpPr>
            <a:spLocks noGrp="1"/>
          </p:cNvSpPr>
          <p:nvPr>
            <p:ph type="title" idx="4294967295"/>
          </p:nvPr>
        </p:nvSpPr>
        <p:spPr>
          <a:xfrm>
            <a:off x="4811713" y="457200"/>
            <a:ext cx="7145337" cy="59166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 Few Reminders</a:t>
            </a:r>
          </a:p>
        </p:txBody>
      </p:sp>
      <p:sp>
        <p:nvSpPr>
          <p:cNvPr id="3" name="Oval 2" descr="Badge 4 with solid fill">
            <a:extLst>
              <a:ext uri="{FF2B5EF4-FFF2-40B4-BE49-F238E27FC236}">
                <a16:creationId xmlns:a16="http://schemas.microsoft.com/office/drawing/2014/main" id="{53AEE4F7-3764-CB62-D0BA-51354DE5B521}"/>
              </a:ext>
            </a:extLst>
          </p:cNvPr>
          <p:cNvSpPr/>
          <p:nvPr/>
        </p:nvSpPr>
        <p:spPr>
          <a:xfrm>
            <a:off x="1448835" y="2228418"/>
            <a:ext cx="1828800" cy="1828800"/>
          </a:xfrm>
          <a:prstGeom prst="ellipse">
            <a:avLst/>
          </a:prstGeom>
          <a:blipFill>
            <a:blip r:embed="rId4">
              <a:extLs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2">
              <a:tint val="50000"/>
              <a:hueOff val="5033003"/>
              <a:satOff val="-47027"/>
              <a:lumOff val="-6882"/>
              <a:alphaOff val="0"/>
            </a:schemeClr>
          </a:effectRef>
          <a:fontRef idx="minor">
            <a:schemeClr val="lt1">
              <a:hueOff val="0"/>
              <a:satOff val="0"/>
              <a:lumOff val="0"/>
              <a:alphaOff val="0"/>
            </a:schemeClr>
          </a:fontRef>
        </p:style>
        <p:txBody>
          <a:bodyPr/>
          <a:lstStyle/>
          <a:p>
            <a:endParaRPr lang="en-US"/>
          </a:p>
        </p:txBody>
      </p:sp>
      <p:sp>
        <p:nvSpPr>
          <p:cNvPr id="4" name="Slide Number Placeholder 3">
            <a:extLst>
              <a:ext uri="{FF2B5EF4-FFF2-40B4-BE49-F238E27FC236}">
                <a16:creationId xmlns:a16="http://schemas.microsoft.com/office/drawing/2014/main" id="{6DB1D136-6108-B3ED-9B91-16F434609653}"/>
              </a:ext>
            </a:extLst>
          </p:cNvPr>
          <p:cNvSpPr>
            <a:spLocks noGrp="1"/>
          </p:cNvSpPr>
          <p:nvPr>
            <p:ph type="sldNum" sz="quarter" idx="12"/>
          </p:nvPr>
        </p:nvSpPr>
        <p:spPr/>
        <p:txBody>
          <a:bodyPr/>
          <a:lstStyle/>
          <a:p>
            <a:fld id="{68A8D22E-6BC5-9E47-900C-2BB94685D9F5}" type="slidenum">
              <a:rPr lang="en-US" smtClean="0"/>
              <a:pPr/>
              <a:t>23</a:t>
            </a:fld>
            <a:endParaRPr lang="en-US"/>
          </a:p>
        </p:txBody>
      </p:sp>
    </p:spTree>
    <p:custDataLst>
      <p:tags r:id="rId1"/>
    </p:custDataLst>
    <p:extLst>
      <p:ext uri="{BB962C8B-B14F-4D97-AF65-F5344CB8AC3E}">
        <p14:creationId xmlns:p14="http://schemas.microsoft.com/office/powerpoint/2010/main" val="1345679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8853FBB-D21A-26E0-E976-47CABDD2E90F}"/>
              </a:ext>
            </a:extLst>
          </p:cNvPr>
          <p:cNvSpPr>
            <a:spLocks noGrp="1"/>
          </p:cNvSpPr>
          <p:nvPr>
            <p:ph type="title"/>
          </p:nvPr>
        </p:nvSpPr>
        <p:spPr/>
        <p:txBody>
          <a:bodyPr/>
          <a:lstStyle/>
          <a:p>
            <a:r>
              <a:rPr lang="en-US" dirty="0"/>
              <a:t>Definition of Competitive Employment</a:t>
            </a:r>
          </a:p>
        </p:txBody>
      </p:sp>
      <p:sp>
        <p:nvSpPr>
          <p:cNvPr id="7" name="Content Placeholder 6">
            <a:extLst>
              <a:ext uri="{FF2B5EF4-FFF2-40B4-BE49-F238E27FC236}">
                <a16:creationId xmlns:a16="http://schemas.microsoft.com/office/drawing/2014/main" id="{AF691AFD-AB11-67B1-63EB-E8580A7D0068}"/>
              </a:ext>
            </a:extLst>
          </p:cNvPr>
          <p:cNvSpPr>
            <a:spLocks noGrp="1"/>
          </p:cNvSpPr>
          <p:nvPr>
            <p:ph idx="1"/>
          </p:nvPr>
        </p:nvSpPr>
        <p:spPr/>
        <p:txBody>
          <a:bodyPr>
            <a:normAutofit/>
          </a:bodyPr>
          <a:lstStyle/>
          <a:p>
            <a:pPr marL="0" indent="0">
              <a:buNone/>
            </a:pPr>
            <a:r>
              <a:rPr lang="en-US" dirty="0"/>
              <a:t>Critical characteristics of Competitive Employment:</a:t>
            </a:r>
          </a:p>
          <a:p>
            <a:r>
              <a:rPr lang="en-US" dirty="0"/>
              <a:t>Youth have worked for pay at or above the minimum wage:</a:t>
            </a:r>
          </a:p>
          <a:p>
            <a:pPr lvl="1"/>
            <a:r>
              <a:rPr lang="en-US" sz="2600" dirty="0"/>
              <a:t>But not less than the customary wage.</a:t>
            </a:r>
          </a:p>
          <a:p>
            <a:pPr lvl="1"/>
            <a:r>
              <a:rPr lang="en-US" sz="2600" dirty="0"/>
              <a:t>With the same level of benefits that the employer provides for the same or similar work performed by individuals who are not disabled.</a:t>
            </a:r>
          </a:p>
          <a:p>
            <a:pPr lvl="1"/>
            <a:r>
              <a:rPr lang="en-US" sz="2600" dirty="0"/>
              <a:t>In the competitive labor market.</a:t>
            </a:r>
          </a:p>
          <a:p>
            <a:pPr lvl="1"/>
            <a:r>
              <a:rPr lang="en-US" sz="2600" dirty="0"/>
              <a:t>On a full-time or part-time basis</a:t>
            </a:r>
          </a:p>
          <a:p>
            <a:pPr lvl="1"/>
            <a:r>
              <a:rPr lang="en-US" sz="2600" dirty="0"/>
              <a:t>In a setting with others who are nondisabled/in an integrated setting.</a:t>
            </a:r>
          </a:p>
          <a:p>
            <a:pPr lvl="1"/>
            <a:r>
              <a:rPr lang="en-US" sz="2600" dirty="0"/>
              <a:t>Includes military employment.</a:t>
            </a:r>
          </a:p>
          <a:p>
            <a:endParaRPr lang="en-US" dirty="0"/>
          </a:p>
        </p:txBody>
      </p:sp>
      <p:sp>
        <p:nvSpPr>
          <p:cNvPr id="5" name="Slide Number Placeholder 4">
            <a:extLst>
              <a:ext uri="{FF2B5EF4-FFF2-40B4-BE49-F238E27FC236}">
                <a16:creationId xmlns:a16="http://schemas.microsoft.com/office/drawing/2014/main" id="{D4021E94-2212-5D85-F1A4-850D0571DE05}"/>
              </a:ext>
            </a:extLst>
          </p:cNvPr>
          <p:cNvSpPr>
            <a:spLocks noGrp="1"/>
          </p:cNvSpPr>
          <p:nvPr>
            <p:ph type="sldNum" sz="quarter" idx="12"/>
          </p:nvPr>
        </p:nvSpPr>
        <p:spPr/>
        <p:txBody>
          <a:bodyPr/>
          <a:lstStyle/>
          <a:p>
            <a:fld id="{68A8D22E-6BC5-9E47-900C-2BB94685D9F5}" type="slidenum">
              <a:rPr lang="en-US" smtClean="0"/>
              <a:t>24</a:t>
            </a:fld>
            <a:endParaRPr lang="en-US"/>
          </a:p>
        </p:txBody>
      </p:sp>
    </p:spTree>
    <p:custDataLst>
      <p:tags r:id="rId1"/>
    </p:custDataLst>
    <p:extLst>
      <p:ext uri="{BB962C8B-B14F-4D97-AF65-F5344CB8AC3E}">
        <p14:creationId xmlns:p14="http://schemas.microsoft.com/office/powerpoint/2010/main" val="36643937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50745-AE65-5267-A403-A38E64534C5E}"/>
              </a:ext>
            </a:extLst>
          </p:cNvPr>
          <p:cNvSpPr>
            <a:spLocks noGrp="1"/>
          </p:cNvSpPr>
          <p:nvPr>
            <p:ph type="title"/>
          </p:nvPr>
        </p:nvSpPr>
        <p:spPr/>
        <p:txBody>
          <a:bodyPr/>
          <a:lstStyle/>
          <a:p>
            <a:r>
              <a:rPr lang="en-US" dirty="0"/>
              <a:t>Improving Response Rates</a:t>
            </a:r>
          </a:p>
        </p:txBody>
      </p:sp>
      <p:sp>
        <p:nvSpPr>
          <p:cNvPr id="3" name="Content Placeholder 2">
            <a:extLst>
              <a:ext uri="{FF2B5EF4-FFF2-40B4-BE49-F238E27FC236}">
                <a16:creationId xmlns:a16="http://schemas.microsoft.com/office/drawing/2014/main" id="{A3BC9A0A-668C-29D8-7C78-84048D703733}"/>
              </a:ext>
            </a:extLst>
          </p:cNvPr>
          <p:cNvSpPr>
            <a:spLocks noGrp="1"/>
          </p:cNvSpPr>
          <p:nvPr>
            <p:ph idx="1"/>
          </p:nvPr>
        </p:nvSpPr>
        <p:spPr/>
        <p:txBody>
          <a:bodyPr/>
          <a:lstStyle/>
          <a:p>
            <a:pPr marL="0" indent="0">
              <a:buNone/>
            </a:pPr>
            <a:r>
              <a:rPr lang="en-US" dirty="0"/>
              <a:t>Benefits of increasing response rates</a:t>
            </a:r>
          </a:p>
          <a:p>
            <a:r>
              <a:rPr lang="en-US" dirty="0"/>
              <a:t>To understand the experience of all types of former students with disabilities, we need to hear from all types of former students with disabilities proportionately.</a:t>
            </a:r>
          </a:p>
          <a:p>
            <a:r>
              <a:rPr lang="en-US" dirty="0"/>
              <a:t>Higher response rates generally provide a more accurate picture of the actual engagement rates of students with disabilities after high school.</a:t>
            </a:r>
          </a:p>
          <a:p>
            <a:r>
              <a:rPr lang="en-US" dirty="0"/>
              <a:t>The statewide report and your district reports will be more complete.</a:t>
            </a:r>
          </a:p>
          <a:p>
            <a:r>
              <a:rPr lang="en-US" dirty="0"/>
              <a:t>With better survey data, better decisions can be made.</a:t>
            </a:r>
          </a:p>
          <a:p>
            <a:endParaRPr lang="en-US" dirty="0"/>
          </a:p>
        </p:txBody>
      </p:sp>
      <p:sp>
        <p:nvSpPr>
          <p:cNvPr id="4" name="Slide Number Placeholder 3">
            <a:extLst>
              <a:ext uri="{FF2B5EF4-FFF2-40B4-BE49-F238E27FC236}">
                <a16:creationId xmlns:a16="http://schemas.microsoft.com/office/drawing/2014/main" id="{1BFA1D9A-44BB-D377-E864-2FFF7277EF18}"/>
              </a:ext>
            </a:extLst>
          </p:cNvPr>
          <p:cNvSpPr>
            <a:spLocks noGrp="1"/>
          </p:cNvSpPr>
          <p:nvPr>
            <p:ph type="sldNum" sz="quarter" idx="12"/>
          </p:nvPr>
        </p:nvSpPr>
        <p:spPr/>
        <p:txBody>
          <a:bodyPr/>
          <a:lstStyle/>
          <a:p>
            <a:fld id="{68A8D22E-6BC5-9E47-900C-2BB94685D9F5}" type="slidenum">
              <a:rPr lang="en-US" smtClean="0"/>
              <a:t>25</a:t>
            </a:fld>
            <a:endParaRPr lang="en-US"/>
          </a:p>
        </p:txBody>
      </p:sp>
    </p:spTree>
    <p:custDataLst>
      <p:tags r:id="rId1"/>
    </p:custDataLst>
    <p:extLst>
      <p:ext uri="{BB962C8B-B14F-4D97-AF65-F5344CB8AC3E}">
        <p14:creationId xmlns:p14="http://schemas.microsoft.com/office/powerpoint/2010/main" val="34810458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83BD0-3098-55D0-4C9B-977A728AA0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FC22D2-834E-18AB-5180-A2ED447018D7}"/>
              </a:ext>
            </a:extLst>
          </p:cNvPr>
          <p:cNvSpPr>
            <a:spLocks noGrp="1"/>
          </p:cNvSpPr>
          <p:nvPr>
            <p:ph type="title"/>
          </p:nvPr>
        </p:nvSpPr>
        <p:spPr/>
        <p:txBody>
          <a:bodyPr>
            <a:normAutofit fontScale="90000"/>
          </a:bodyPr>
          <a:lstStyle/>
          <a:p>
            <a:r>
              <a:rPr lang="en-US" dirty="0"/>
              <a:t>Improving Response Rates (continued)</a:t>
            </a:r>
          </a:p>
        </p:txBody>
      </p:sp>
      <p:sp>
        <p:nvSpPr>
          <p:cNvPr id="3" name="Content Placeholder 2">
            <a:extLst>
              <a:ext uri="{FF2B5EF4-FFF2-40B4-BE49-F238E27FC236}">
                <a16:creationId xmlns:a16="http://schemas.microsoft.com/office/drawing/2014/main" id="{C156E2EE-8E3A-3736-94EE-49D9D004EA0E}"/>
              </a:ext>
            </a:extLst>
          </p:cNvPr>
          <p:cNvSpPr>
            <a:spLocks noGrp="1"/>
          </p:cNvSpPr>
          <p:nvPr>
            <p:ph idx="1"/>
          </p:nvPr>
        </p:nvSpPr>
        <p:spPr/>
        <p:txBody>
          <a:bodyPr/>
          <a:lstStyle/>
          <a:p>
            <a:r>
              <a:rPr lang="en-US" dirty="0"/>
              <a:t>Use interviewers whom former students know and trust.</a:t>
            </a:r>
          </a:p>
          <a:p>
            <a:r>
              <a:rPr lang="en-US" dirty="0"/>
              <a:t>Have on-hand information about helpful local resources.</a:t>
            </a:r>
          </a:p>
          <a:p>
            <a:pPr lvl="1"/>
            <a:r>
              <a:rPr lang="en-US" sz="2600" dirty="0"/>
              <a:t>The information you provide can help your former students to connect with programs and services in their community that can assist them in attaining their goals.</a:t>
            </a:r>
          </a:p>
          <a:p>
            <a:pPr lvl="1"/>
            <a:r>
              <a:rPr lang="en-US" sz="2600" dirty="0"/>
              <a:t>Sharing these kinds of resources will improve the reputation of the survey and may encourage other </a:t>
            </a:r>
            <a:r>
              <a:rPr lang="en-US" sz="2600" dirty="0" err="1"/>
              <a:t>exiters</a:t>
            </a:r>
            <a:r>
              <a:rPr lang="en-US" sz="2600" dirty="0"/>
              <a:t> to contact you to complete the survey.</a:t>
            </a:r>
          </a:p>
          <a:p>
            <a:endParaRPr lang="en-US" dirty="0"/>
          </a:p>
        </p:txBody>
      </p:sp>
      <p:sp>
        <p:nvSpPr>
          <p:cNvPr id="4" name="Slide Number Placeholder 3">
            <a:extLst>
              <a:ext uri="{FF2B5EF4-FFF2-40B4-BE49-F238E27FC236}">
                <a16:creationId xmlns:a16="http://schemas.microsoft.com/office/drawing/2014/main" id="{92AF6AF0-CDF1-FE49-C5B6-418BAE01A2BD}"/>
              </a:ext>
            </a:extLst>
          </p:cNvPr>
          <p:cNvSpPr>
            <a:spLocks noGrp="1"/>
          </p:cNvSpPr>
          <p:nvPr>
            <p:ph type="sldNum" sz="quarter" idx="12"/>
          </p:nvPr>
        </p:nvSpPr>
        <p:spPr/>
        <p:txBody>
          <a:bodyPr/>
          <a:lstStyle/>
          <a:p>
            <a:fld id="{68A8D22E-6BC5-9E47-900C-2BB94685D9F5}" type="slidenum">
              <a:rPr lang="en-US" smtClean="0"/>
              <a:t>26</a:t>
            </a:fld>
            <a:endParaRPr lang="en-US"/>
          </a:p>
        </p:txBody>
      </p:sp>
    </p:spTree>
    <p:custDataLst>
      <p:tags r:id="rId1"/>
    </p:custDataLst>
    <p:extLst>
      <p:ext uri="{BB962C8B-B14F-4D97-AF65-F5344CB8AC3E}">
        <p14:creationId xmlns:p14="http://schemas.microsoft.com/office/powerpoint/2010/main" val="19667230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F95702-B8B4-AEF4-4464-F10E7C721C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36AA86-07DA-7CCE-D0F9-EC98BE3D7CDC}"/>
              </a:ext>
            </a:extLst>
          </p:cNvPr>
          <p:cNvSpPr>
            <a:spLocks noGrp="1"/>
          </p:cNvSpPr>
          <p:nvPr>
            <p:ph type="title"/>
          </p:nvPr>
        </p:nvSpPr>
        <p:spPr/>
        <p:txBody>
          <a:bodyPr/>
          <a:lstStyle/>
          <a:p>
            <a:r>
              <a:rPr lang="en-US" dirty="0"/>
              <a:t>Improving Response Rates (cont.)</a:t>
            </a:r>
          </a:p>
        </p:txBody>
      </p:sp>
      <p:sp>
        <p:nvSpPr>
          <p:cNvPr id="3" name="Content Placeholder 2">
            <a:extLst>
              <a:ext uri="{FF2B5EF4-FFF2-40B4-BE49-F238E27FC236}">
                <a16:creationId xmlns:a16="http://schemas.microsoft.com/office/drawing/2014/main" id="{0E95E025-0D38-5BFE-26F9-45881179F07B}"/>
              </a:ext>
            </a:extLst>
          </p:cNvPr>
          <p:cNvSpPr>
            <a:spLocks noGrp="1"/>
          </p:cNvSpPr>
          <p:nvPr>
            <p:ph idx="1"/>
          </p:nvPr>
        </p:nvSpPr>
        <p:spPr/>
        <p:txBody>
          <a:bodyPr/>
          <a:lstStyle/>
          <a:p>
            <a:r>
              <a:rPr lang="en-US" dirty="0"/>
              <a:t>Consider publicizing the survey effort.</a:t>
            </a:r>
          </a:p>
          <a:p>
            <a:r>
              <a:rPr lang="en-US" dirty="0"/>
              <a:t>Make plans to provide assistive technology, translation, or other support to help ensure that </a:t>
            </a:r>
            <a:r>
              <a:rPr lang="en-US" dirty="0" err="1"/>
              <a:t>exiters</a:t>
            </a:r>
            <a:r>
              <a:rPr lang="en-US" dirty="0"/>
              <a:t> who need them can participate in the survey.</a:t>
            </a:r>
          </a:p>
          <a:p>
            <a:r>
              <a:rPr lang="en-US" dirty="0"/>
              <a:t>Plan strategically the times when staff will try to contact former students and revise times as needed to reach your former students with fewer attempts.</a:t>
            </a:r>
          </a:p>
          <a:p>
            <a:endParaRPr lang="en-US" dirty="0"/>
          </a:p>
        </p:txBody>
      </p:sp>
      <p:sp>
        <p:nvSpPr>
          <p:cNvPr id="4" name="Slide Number Placeholder 3">
            <a:extLst>
              <a:ext uri="{FF2B5EF4-FFF2-40B4-BE49-F238E27FC236}">
                <a16:creationId xmlns:a16="http://schemas.microsoft.com/office/drawing/2014/main" id="{DDB642A0-A466-8DAF-8A24-13724198F512}"/>
              </a:ext>
            </a:extLst>
          </p:cNvPr>
          <p:cNvSpPr>
            <a:spLocks noGrp="1"/>
          </p:cNvSpPr>
          <p:nvPr>
            <p:ph type="sldNum" sz="quarter" idx="12"/>
          </p:nvPr>
        </p:nvSpPr>
        <p:spPr/>
        <p:txBody>
          <a:bodyPr/>
          <a:lstStyle/>
          <a:p>
            <a:fld id="{68A8D22E-6BC5-9E47-900C-2BB94685D9F5}" type="slidenum">
              <a:rPr lang="en-US" smtClean="0"/>
              <a:t>27</a:t>
            </a:fld>
            <a:endParaRPr lang="en-US"/>
          </a:p>
        </p:txBody>
      </p:sp>
    </p:spTree>
    <p:custDataLst>
      <p:tags r:id="rId1"/>
    </p:custDataLst>
    <p:extLst>
      <p:ext uri="{BB962C8B-B14F-4D97-AF65-F5344CB8AC3E}">
        <p14:creationId xmlns:p14="http://schemas.microsoft.com/office/powerpoint/2010/main" val="12126601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D22659-2F73-B2CD-2342-71DEBF47E0CE}"/>
              </a:ext>
            </a:extLst>
          </p:cNvPr>
          <p:cNvSpPr>
            <a:spLocks noGrp="1"/>
          </p:cNvSpPr>
          <p:nvPr>
            <p:ph type="title"/>
          </p:nvPr>
        </p:nvSpPr>
        <p:spPr/>
        <p:txBody>
          <a:bodyPr>
            <a:noAutofit/>
          </a:bodyPr>
          <a:lstStyle/>
          <a:p>
            <a:r>
              <a:rPr lang="en-US" sz="3600" dirty="0"/>
              <a:t>Evidenced-Based Practices to Improve Response Rates</a:t>
            </a:r>
          </a:p>
        </p:txBody>
      </p:sp>
      <p:sp>
        <p:nvSpPr>
          <p:cNvPr id="6" name="Content Placeholder 5">
            <a:extLst>
              <a:ext uri="{FF2B5EF4-FFF2-40B4-BE49-F238E27FC236}">
                <a16:creationId xmlns:a16="http://schemas.microsoft.com/office/drawing/2014/main" id="{9BEA49D3-223B-90B4-1DFB-0FA72F6E916B}"/>
              </a:ext>
            </a:extLst>
          </p:cNvPr>
          <p:cNvSpPr>
            <a:spLocks noGrp="1"/>
          </p:cNvSpPr>
          <p:nvPr>
            <p:ph sz="half" idx="1"/>
          </p:nvPr>
        </p:nvSpPr>
        <p:spPr>
          <a:xfrm>
            <a:off x="152398" y="1559169"/>
            <a:ext cx="5181600" cy="4748112"/>
          </a:xfrm>
        </p:spPr>
        <p:txBody>
          <a:bodyPr>
            <a:normAutofit fontScale="77500" lnSpcReduction="20000"/>
          </a:bodyPr>
          <a:lstStyle/>
          <a:p>
            <a:r>
              <a:rPr lang="en-US" dirty="0"/>
              <a:t>Before exiting, confirm contact information with Seniors.</a:t>
            </a:r>
          </a:p>
          <a:p>
            <a:r>
              <a:rPr lang="en-US" dirty="0"/>
              <a:t>Begin initial outreach with an email and follow</a:t>
            </a:r>
          </a:p>
          <a:p>
            <a:r>
              <a:rPr lang="en-US" dirty="0"/>
              <a:t>up with a call.</a:t>
            </a:r>
          </a:p>
          <a:p>
            <a:r>
              <a:rPr lang="en-US" dirty="0"/>
              <a:t>Contact family to ask for assistance.</a:t>
            </a:r>
          </a:p>
          <a:p>
            <a:r>
              <a:rPr lang="en-US" dirty="0"/>
              <a:t>Leverage personal connections with former students.</a:t>
            </a:r>
          </a:p>
          <a:p>
            <a:r>
              <a:rPr lang="en-US" dirty="0"/>
              <a:t>Develop a set of internal procedures.</a:t>
            </a:r>
          </a:p>
          <a:p>
            <a:r>
              <a:rPr lang="en-US" dirty="0"/>
              <a:t>Explain the importance of the survey to Seniors before leaving.</a:t>
            </a:r>
          </a:p>
          <a:p>
            <a:r>
              <a:rPr lang="en-US" dirty="0"/>
              <a:t>Utilize multiple contact points.</a:t>
            </a:r>
          </a:p>
          <a:p>
            <a:r>
              <a:rPr lang="en-US" dirty="0"/>
              <a:t>Use Student Contact Information Sheets to track information and record survey answers.</a:t>
            </a:r>
          </a:p>
        </p:txBody>
      </p:sp>
      <p:sp>
        <p:nvSpPr>
          <p:cNvPr id="7" name="Content Placeholder 6">
            <a:extLst>
              <a:ext uri="{FF2B5EF4-FFF2-40B4-BE49-F238E27FC236}">
                <a16:creationId xmlns:a16="http://schemas.microsoft.com/office/drawing/2014/main" id="{F989A527-FC4A-2268-67D2-266533EFA2BE}"/>
              </a:ext>
            </a:extLst>
          </p:cNvPr>
          <p:cNvSpPr>
            <a:spLocks noGrp="1"/>
          </p:cNvSpPr>
          <p:nvPr>
            <p:ph sz="half" idx="2"/>
          </p:nvPr>
        </p:nvSpPr>
        <p:spPr>
          <a:xfrm>
            <a:off x="5486398" y="1559168"/>
            <a:ext cx="5181600" cy="5180202"/>
          </a:xfrm>
        </p:spPr>
        <p:txBody>
          <a:bodyPr>
            <a:normAutofit fontScale="77500" lnSpcReduction="20000"/>
          </a:bodyPr>
          <a:lstStyle/>
          <a:p>
            <a:r>
              <a:rPr lang="en-US" dirty="0"/>
              <a:t>Create an internal tracking system and student information collection system.</a:t>
            </a:r>
          </a:p>
          <a:p>
            <a:r>
              <a:rPr lang="en-US" dirty="0"/>
              <a:t>Students may request a certain individual (e.g., case manager, adjustment counselor, guidance counselor) contact them.</a:t>
            </a:r>
          </a:p>
          <a:p>
            <a:r>
              <a:rPr lang="en-US" dirty="0"/>
              <a:t>Use multiple ways of outreach and various times of day.</a:t>
            </a:r>
          </a:p>
          <a:p>
            <a:r>
              <a:rPr lang="en-US" dirty="0"/>
              <a:t>Maintain an ongoing relationship with the families.</a:t>
            </a:r>
          </a:p>
          <a:p>
            <a:r>
              <a:rPr lang="en-US" dirty="0"/>
              <a:t>Engage staff familiar with former students – stipend offered for staff?</a:t>
            </a:r>
          </a:p>
          <a:p>
            <a:r>
              <a:rPr lang="en-US" dirty="0"/>
              <a:t>Make multiple attempts (phone calls and home visits).</a:t>
            </a:r>
          </a:p>
          <a:p>
            <a:r>
              <a:rPr lang="en-US" dirty="0"/>
              <a:t>Persistence is key.</a:t>
            </a:r>
          </a:p>
          <a:p>
            <a:endParaRPr lang="en-US" dirty="0"/>
          </a:p>
        </p:txBody>
      </p:sp>
      <p:sp>
        <p:nvSpPr>
          <p:cNvPr id="4" name="Slide Number Placeholder 3">
            <a:extLst>
              <a:ext uri="{FF2B5EF4-FFF2-40B4-BE49-F238E27FC236}">
                <a16:creationId xmlns:a16="http://schemas.microsoft.com/office/drawing/2014/main" id="{20032554-AFED-465C-0107-7E8B2D855E32}"/>
              </a:ext>
            </a:extLst>
          </p:cNvPr>
          <p:cNvSpPr>
            <a:spLocks noGrp="1"/>
          </p:cNvSpPr>
          <p:nvPr>
            <p:ph type="sldNum" sz="quarter" idx="12"/>
          </p:nvPr>
        </p:nvSpPr>
        <p:spPr/>
        <p:txBody>
          <a:bodyPr/>
          <a:lstStyle/>
          <a:p>
            <a:fld id="{68A8D22E-6BC5-9E47-900C-2BB94685D9F5}" type="slidenum">
              <a:rPr lang="en-US" smtClean="0"/>
              <a:t>28</a:t>
            </a:fld>
            <a:endParaRPr lang="en-US"/>
          </a:p>
        </p:txBody>
      </p:sp>
    </p:spTree>
    <p:custDataLst>
      <p:tags r:id="rId1"/>
    </p:custDataLst>
    <p:extLst>
      <p:ext uri="{BB962C8B-B14F-4D97-AF65-F5344CB8AC3E}">
        <p14:creationId xmlns:p14="http://schemas.microsoft.com/office/powerpoint/2010/main" val="2163353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80784-1E1A-6E92-7EF5-B5083DE17867}"/>
            </a:ext>
          </a:extLst>
        </p:cNvPr>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8C3F0AF3-72EC-D4DE-5E16-41B52D6DBE13}"/>
              </a:ext>
            </a:extLst>
          </p:cNvPr>
          <p:cNvSpPr>
            <a:spLocks noGrp="1"/>
          </p:cNvSpPr>
          <p:nvPr>
            <p:ph type="title" idx="4294967295"/>
          </p:nvPr>
        </p:nvSpPr>
        <p:spPr>
          <a:xfrm>
            <a:off x="4811713" y="457200"/>
            <a:ext cx="7145337" cy="59166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Wrap-Up</a:t>
            </a:r>
          </a:p>
        </p:txBody>
      </p:sp>
      <p:sp>
        <p:nvSpPr>
          <p:cNvPr id="2" name="Oval 1" descr="Badge 5 with solid fill">
            <a:extLst>
              <a:ext uri="{FF2B5EF4-FFF2-40B4-BE49-F238E27FC236}">
                <a16:creationId xmlns:a16="http://schemas.microsoft.com/office/drawing/2014/main" id="{EE7A3B4F-B474-AC37-CA37-87AD38FF8769}"/>
              </a:ext>
            </a:extLst>
          </p:cNvPr>
          <p:cNvSpPr/>
          <p:nvPr/>
        </p:nvSpPr>
        <p:spPr>
          <a:xfrm>
            <a:off x="1448835" y="2228418"/>
            <a:ext cx="1828800" cy="1828800"/>
          </a:xfrm>
          <a:prstGeom prst="ellipse">
            <a:avLst/>
          </a:prstGeom>
          <a:blipFill>
            <a:blip r:embed="rId4">
              <a:extLs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2">
              <a:tint val="50000"/>
              <a:hueOff val="6710670"/>
              <a:satOff val="-62702"/>
              <a:lumOff val="-9176"/>
              <a:alphaOff val="0"/>
            </a:schemeClr>
          </a:effectRef>
          <a:fontRef idx="minor">
            <a:schemeClr val="lt1">
              <a:hueOff val="0"/>
              <a:satOff val="0"/>
              <a:lumOff val="0"/>
              <a:alphaOff val="0"/>
            </a:schemeClr>
          </a:fontRef>
        </p:style>
        <p:txBody>
          <a:bodyPr/>
          <a:lstStyle/>
          <a:p>
            <a:endParaRPr lang="en-US"/>
          </a:p>
        </p:txBody>
      </p:sp>
      <p:sp>
        <p:nvSpPr>
          <p:cNvPr id="4" name="Slide Number Placeholder 3">
            <a:extLst>
              <a:ext uri="{FF2B5EF4-FFF2-40B4-BE49-F238E27FC236}">
                <a16:creationId xmlns:a16="http://schemas.microsoft.com/office/drawing/2014/main" id="{8F6AA96E-0EFC-C04E-2C23-B311665BBEA2}"/>
              </a:ext>
            </a:extLst>
          </p:cNvPr>
          <p:cNvSpPr>
            <a:spLocks noGrp="1"/>
          </p:cNvSpPr>
          <p:nvPr>
            <p:ph type="sldNum" sz="quarter" idx="12"/>
          </p:nvPr>
        </p:nvSpPr>
        <p:spPr/>
        <p:txBody>
          <a:bodyPr/>
          <a:lstStyle/>
          <a:p>
            <a:fld id="{68A8D22E-6BC5-9E47-900C-2BB94685D9F5}" type="slidenum">
              <a:rPr lang="en-US" smtClean="0"/>
              <a:pPr/>
              <a:t>29</a:t>
            </a:fld>
            <a:endParaRPr lang="en-US"/>
          </a:p>
        </p:txBody>
      </p:sp>
    </p:spTree>
    <p:custDataLst>
      <p:tags r:id="rId1"/>
    </p:custDataLst>
    <p:extLst>
      <p:ext uri="{BB962C8B-B14F-4D97-AF65-F5344CB8AC3E}">
        <p14:creationId xmlns:p14="http://schemas.microsoft.com/office/powerpoint/2010/main" val="330511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A5874-6893-381D-B184-94C15D982317}"/>
              </a:ext>
            </a:extLst>
          </p:cNvPr>
          <p:cNvSpPr>
            <a:spLocks noGrp="1"/>
          </p:cNvSpPr>
          <p:nvPr>
            <p:ph type="title"/>
          </p:nvPr>
        </p:nvSpPr>
        <p:spPr/>
        <p:txBody>
          <a:bodyPr>
            <a:normAutofit/>
          </a:bodyPr>
          <a:lstStyle/>
          <a:p>
            <a:r>
              <a:rPr lang="en-US" spc="-150" dirty="0">
                <a:solidFill>
                  <a:schemeClr val="bg1"/>
                </a:solidFill>
              </a:rPr>
              <a:t>Communication Updates for FFY 2024</a:t>
            </a:r>
          </a:p>
        </p:txBody>
      </p:sp>
      <p:sp>
        <p:nvSpPr>
          <p:cNvPr id="3" name="Content Placeholder 2">
            <a:extLst>
              <a:ext uri="{FF2B5EF4-FFF2-40B4-BE49-F238E27FC236}">
                <a16:creationId xmlns:a16="http://schemas.microsoft.com/office/drawing/2014/main" id="{B756EED6-B8E2-20AE-E4AD-36994C6DEAF3}"/>
              </a:ext>
            </a:extLst>
          </p:cNvPr>
          <p:cNvSpPr>
            <a:spLocks noGrp="1"/>
          </p:cNvSpPr>
          <p:nvPr>
            <p:ph idx="1"/>
          </p:nvPr>
        </p:nvSpPr>
        <p:spPr/>
        <p:txBody>
          <a:bodyPr/>
          <a:lstStyle/>
          <a:p>
            <a:r>
              <a:rPr lang="en-US" dirty="0"/>
              <a:t>MailChimp</a:t>
            </a:r>
          </a:p>
          <a:p>
            <a:r>
              <a:rPr lang="en-US" dirty="0"/>
              <a:t>Indicator 14 Resources</a:t>
            </a:r>
          </a:p>
          <a:p>
            <a:pPr lvl="1"/>
            <a:r>
              <a:rPr lang="en-US" dirty="0">
                <a:hlinkClick r:id="rId4"/>
              </a:rPr>
              <a:t>https://www.doe.mass.edu/specialeducation/reporting/spp-apr/indicators/indicator14/</a:t>
            </a:r>
            <a:r>
              <a:rPr lang="en-US" dirty="0"/>
              <a:t> </a:t>
            </a:r>
          </a:p>
          <a:p>
            <a:r>
              <a:rPr lang="en-US" dirty="0"/>
              <a:t>Dropbox</a:t>
            </a:r>
          </a:p>
          <a:p>
            <a:pPr lvl="1"/>
            <a:r>
              <a:rPr lang="en-US" dirty="0"/>
              <a:t>Indicator 14 &gt; FFY2024_indicator 14_2023_2024_exiters_all </a:t>
            </a:r>
            <a:r>
              <a:rPr lang="en-US" dirty="0" err="1"/>
              <a:t>districtDISTRICT</a:t>
            </a:r>
            <a:r>
              <a:rPr lang="en-US" dirty="0"/>
              <a:t> </a:t>
            </a:r>
            <a:r>
              <a:rPr lang="en-US" dirty="0" err="1"/>
              <a:t>CODE.xlxs</a:t>
            </a:r>
            <a:endParaRPr lang="en-US" dirty="0"/>
          </a:p>
          <a:p>
            <a:endParaRPr lang="en-US" dirty="0"/>
          </a:p>
        </p:txBody>
      </p:sp>
      <p:sp>
        <p:nvSpPr>
          <p:cNvPr id="4" name="Slide Number Placeholder 3">
            <a:extLst>
              <a:ext uri="{FF2B5EF4-FFF2-40B4-BE49-F238E27FC236}">
                <a16:creationId xmlns:a16="http://schemas.microsoft.com/office/drawing/2014/main" id="{1F0E82C1-220C-55CF-9E27-15C443A7BB42}"/>
              </a:ext>
            </a:extLst>
          </p:cNvPr>
          <p:cNvSpPr>
            <a:spLocks noGrp="1"/>
          </p:cNvSpPr>
          <p:nvPr>
            <p:ph type="sldNum" sz="quarter" idx="12"/>
          </p:nvPr>
        </p:nvSpPr>
        <p:spPr/>
        <p:txBody>
          <a:bodyPr/>
          <a:lstStyle/>
          <a:p>
            <a:fld id="{68A8D22E-6BC5-9E47-900C-2BB94685D9F5}" type="slidenum">
              <a:rPr lang="en-US" smtClean="0"/>
              <a:t>3</a:t>
            </a:fld>
            <a:endParaRPr lang="en-US"/>
          </a:p>
        </p:txBody>
      </p:sp>
    </p:spTree>
    <p:custDataLst>
      <p:tags r:id="rId1"/>
    </p:custDataLst>
    <p:extLst>
      <p:ext uri="{BB962C8B-B14F-4D97-AF65-F5344CB8AC3E}">
        <p14:creationId xmlns:p14="http://schemas.microsoft.com/office/powerpoint/2010/main" val="38522301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21CF87-C2CA-63D4-CC36-1F6B227AEF82}"/>
              </a:ext>
            </a:extLst>
          </p:cNvPr>
          <p:cNvSpPr>
            <a:spLocks noGrp="1"/>
          </p:cNvSpPr>
          <p:nvPr>
            <p:ph type="title"/>
          </p:nvPr>
        </p:nvSpPr>
        <p:spPr/>
        <p:txBody>
          <a:bodyPr>
            <a:normAutofit fontScale="90000"/>
          </a:bodyPr>
          <a:lstStyle/>
          <a:p>
            <a:r>
              <a:rPr lang="en-US" dirty="0"/>
              <a:t>Whom should districts contact for Indicator 14 assistance?</a:t>
            </a:r>
          </a:p>
        </p:txBody>
      </p:sp>
      <p:sp>
        <p:nvSpPr>
          <p:cNvPr id="7" name="Content Placeholder 6">
            <a:extLst>
              <a:ext uri="{FF2B5EF4-FFF2-40B4-BE49-F238E27FC236}">
                <a16:creationId xmlns:a16="http://schemas.microsoft.com/office/drawing/2014/main" id="{4E2AE942-BD08-1331-B61D-CB46498355E3}"/>
              </a:ext>
            </a:extLst>
          </p:cNvPr>
          <p:cNvSpPr>
            <a:spLocks noGrp="1"/>
          </p:cNvSpPr>
          <p:nvPr>
            <p:ph idx="1"/>
          </p:nvPr>
        </p:nvSpPr>
        <p:spPr/>
        <p:txBody>
          <a:bodyPr/>
          <a:lstStyle/>
          <a:p>
            <a:pPr marL="0" indent="0">
              <a:buNone/>
            </a:pPr>
            <a:r>
              <a:rPr lang="en-US" dirty="0"/>
              <a:t>For questions about the online survey (e.g., how to access it or whether your district’s </a:t>
            </a:r>
            <a:r>
              <a:rPr lang="en-US" dirty="0" err="1"/>
              <a:t>exiters</a:t>
            </a:r>
            <a:r>
              <a:rPr lang="en-US" dirty="0"/>
              <a:t> have completed the survey yet), </a:t>
            </a:r>
            <a:r>
              <a:rPr lang="en-US" b="1" dirty="0">
                <a:solidFill>
                  <a:schemeClr val="accent2"/>
                </a:solidFill>
              </a:rPr>
              <a:t>please contact CBC team member Arielle Levin at </a:t>
            </a:r>
            <a:r>
              <a:rPr lang="en-US" b="1" dirty="0">
                <a:solidFill>
                  <a:schemeClr val="accent2"/>
                </a:solidFill>
                <a:hlinkClick r:id="rId4"/>
              </a:rPr>
              <a:t>ariellelevin@westat.com</a:t>
            </a:r>
            <a:r>
              <a:rPr lang="en-US" dirty="0"/>
              <a:t>. Arielle has clearance to discuss individual </a:t>
            </a:r>
            <a:r>
              <a:rPr lang="en-US" dirty="0" err="1"/>
              <a:t>exiter</a:t>
            </a:r>
            <a:r>
              <a:rPr lang="en-US" dirty="0"/>
              <a:t> information with school staff, should schools wish to know whether specific </a:t>
            </a:r>
            <a:r>
              <a:rPr lang="en-US" dirty="0" err="1"/>
              <a:t>exiters</a:t>
            </a:r>
            <a:r>
              <a:rPr lang="en-US" dirty="0"/>
              <a:t> have responded to the survey.</a:t>
            </a:r>
          </a:p>
          <a:p>
            <a:pPr marL="0" indent="0">
              <a:buNone/>
            </a:pPr>
            <a:endParaRPr lang="en-US" sz="800" dirty="0"/>
          </a:p>
          <a:p>
            <a:pPr marL="0" indent="0">
              <a:buNone/>
            </a:pPr>
            <a:r>
              <a:rPr lang="en-US" dirty="0"/>
              <a:t>For all other Indicator 14 questions, please contact Kristin Castner at </a:t>
            </a:r>
            <a:r>
              <a:rPr lang="en-US" dirty="0">
                <a:hlinkClick r:id="rId5"/>
              </a:rPr>
              <a:t>Kristin.castner@mass.gov</a:t>
            </a:r>
            <a:r>
              <a:rPr lang="en-US" dirty="0"/>
              <a:t> or </a:t>
            </a:r>
            <a:r>
              <a:rPr lang="en-US" dirty="0">
                <a:hlinkClick r:id="rId6"/>
              </a:rPr>
              <a:t>IDEAdata@mass.gov</a:t>
            </a:r>
            <a:r>
              <a:rPr lang="en-US" dirty="0"/>
              <a:t>. </a:t>
            </a:r>
          </a:p>
          <a:p>
            <a:pPr marL="0" indent="0">
              <a:buNone/>
            </a:pPr>
            <a:endParaRPr lang="en-US" dirty="0"/>
          </a:p>
        </p:txBody>
      </p:sp>
      <p:sp>
        <p:nvSpPr>
          <p:cNvPr id="5" name="Slide Number Placeholder 4">
            <a:extLst>
              <a:ext uri="{FF2B5EF4-FFF2-40B4-BE49-F238E27FC236}">
                <a16:creationId xmlns:a16="http://schemas.microsoft.com/office/drawing/2014/main" id="{685DFF7A-08FF-ED81-EA0C-CDBA192546DA}"/>
              </a:ext>
            </a:extLst>
          </p:cNvPr>
          <p:cNvSpPr>
            <a:spLocks noGrp="1"/>
          </p:cNvSpPr>
          <p:nvPr>
            <p:ph type="sldNum" sz="quarter" idx="12"/>
          </p:nvPr>
        </p:nvSpPr>
        <p:spPr/>
        <p:txBody>
          <a:bodyPr/>
          <a:lstStyle/>
          <a:p>
            <a:fld id="{68A8D22E-6BC5-9E47-900C-2BB94685D9F5}" type="slidenum">
              <a:rPr lang="en-US" smtClean="0"/>
              <a:t>30</a:t>
            </a:fld>
            <a:endParaRPr lang="en-US"/>
          </a:p>
        </p:txBody>
      </p:sp>
    </p:spTree>
    <p:custDataLst>
      <p:tags r:id="rId1"/>
    </p:custDataLst>
    <p:extLst>
      <p:ext uri="{BB962C8B-B14F-4D97-AF65-F5344CB8AC3E}">
        <p14:creationId xmlns:p14="http://schemas.microsoft.com/office/powerpoint/2010/main" val="2178320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9CD22-DB8E-1FA7-E94D-BC56040F1405}"/>
              </a:ext>
            </a:extLst>
          </p:cNvPr>
          <p:cNvSpPr>
            <a:spLocks noGrp="1"/>
          </p:cNvSpPr>
          <p:nvPr>
            <p:ph type="title"/>
          </p:nvPr>
        </p:nvSpPr>
        <p:spPr>
          <a:xfrm>
            <a:off x="278821" y="2676760"/>
            <a:ext cx="10515600" cy="861002"/>
          </a:xfrm>
        </p:spPr>
        <p:txBody>
          <a:bodyPr>
            <a:noAutofit/>
          </a:bodyPr>
          <a:lstStyle/>
          <a:p>
            <a:pPr algn="ctr"/>
            <a:r>
              <a:rPr lang="en-US" sz="6000" dirty="0"/>
              <a:t>Thank you!</a:t>
            </a:r>
          </a:p>
        </p:txBody>
      </p:sp>
      <p:sp>
        <p:nvSpPr>
          <p:cNvPr id="5" name="Slide Number Placeholder 4">
            <a:extLst>
              <a:ext uri="{FF2B5EF4-FFF2-40B4-BE49-F238E27FC236}">
                <a16:creationId xmlns:a16="http://schemas.microsoft.com/office/drawing/2014/main" id="{16EE4612-D735-8373-0F5E-E160F008862D}"/>
              </a:ext>
            </a:extLst>
          </p:cNvPr>
          <p:cNvSpPr>
            <a:spLocks noGrp="1"/>
          </p:cNvSpPr>
          <p:nvPr>
            <p:ph type="sldNum" sz="quarter" idx="12"/>
          </p:nvPr>
        </p:nvSpPr>
        <p:spPr/>
        <p:txBody>
          <a:bodyPr/>
          <a:lstStyle/>
          <a:p>
            <a:fld id="{68A8D22E-6BC5-9E47-900C-2BB94685D9F5}" type="slidenum">
              <a:rPr lang="en-US" smtClean="0"/>
              <a:t>31</a:t>
            </a:fld>
            <a:endParaRPr lang="en-US"/>
          </a:p>
        </p:txBody>
      </p:sp>
    </p:spTree>
    <p:custDataLst>
      <p:tags r:id="rId1"/>
    </p:custDataLst>
    <p:extLst>
      <p:ext uri="{BB962C8B-B14F-4D97-AF65-F5344CB8AC3E}">
        <p14:creationId xmlns:p14="http://schemas.microsoft.com/office/powerpoint/2010/main" val="376160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07B40D04-4A6A-1FFA-95C1-C62B75F6B40C}"/>
              </a:ext>
            </a:extLst>
          </p:cNvPr>
          <p:cNvSpPr>
            <a:spLocks noGrp="1"/>
          </p:cNvSpPr>
          <p:nvPr>
            <p:ph type="title" idx="4294967295"/>
          </p:nvPr>
        </p:nvSpPr>
        <p:spPr>
          <a:xfrm>
            <a:off x="4811713" y="457200"/>
            <a:ext cx="7145337" cy="59166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Overview of Indicator 14</a:t>
            </a:r>
          </a:p>
        </p:txBody>
      </p:sp>
      <p:sp>
        <p:nvSpPr>
          <p:cNvPr id="4" name="Slide Number Placeholder 3">
            <a:extLst>
              <a:ext uri="{FF2B5EF4-FFF2-40B4-BE49-F238E27FC236}">
                <a16:creationId xmlns:a16="http://schemas.microsoft.com/office/drawing/2014/main" id="{B084E90A-3297-672C-96D9-F62EE8E7B6C2}"/>
              </a:ext>
            </a:extLst>
          </p:cNvPr>
          <p:cNvSpPr>
            <a:spLocks noGrp="1"/>
          </p:cNvSpPr>
          <p:nvPr>
            <p:ph type="sldNum" sz="quarter" idx="12"/>
          </p:nvPr>
        </p:nvSpPr>
        <p:spPr/>
        <p:txBody>
          <a:bodyPr/>
          <a:lstStyle/>
          <a:p>
            <a:fld id="{68A8D22E-6BC5-9E47-900C-2BB94685D9F5}" type="slidenum">
              <a:rPr lang="en-US" smtClean="0"/>
              <a:pPr/>
              <a:t>4</a:t>
            </a:fld>
            <a:endParaRPr lang="en-US"/>
          </a:p>
        </p:txBody>
      </p:sp>
      <p:sp>
        <p:nvSpPr>
          <p:cNvPr id="9" name="Oval 8">
            <a:extLst>
              <a:ext uri="{FF2B5EF4-FFF2-40B4-BE49-F238E27FC236}">
                <a16:creationId xmlns:a16="http://schemas.microsoft.com/office/drawing/2014/main" id="{4987CD52-A726-59FE-2C7C-E3B5F96344B8}"/>
              </a:ext>
              <a:ext uri="{C183D7F6-B498-43B3-948B-1728B52AA6E4}">
                <adec:decorative xmlns:adec="http://schemas.microsoft.com/office/drawing/2017/decorative" val="1"/>
              </a:ext>
            </a:extLst>
          </p:cNvPr>
          <p:cNvSpPr/>
          <p:nvPr/>
        </p:nvSpPr>
        <p:spPr>
          <a:xfrm>
            <a:off x="1450697" y="2223653"/>
            <a:ext cx="1828800" cy="1828800"/>
          </a:xfrm>
          <a:prstGeom prst="ellipse">
            <a:avLst/>
          </a:prstGeom>
          <a:blipFill>
            <a:blip r:embed="rId4">
              <a:extLs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2">
              <a:tint val="50000"/>
              <a:hueOff val="0"/>
              <a:satOff val="0"/>
              <a:lumOff val="0"/>
              <a:alphaOff val="0"/>
            </a:schemeClr>
          </a:effectRef>
          <a:fontRef idx="minor">
            <a:schemeClr val="lt1">
              <a:hueOff val="0"/>
              <a:satOff val="0"/>
              <a:lumOff val="0"/>
              <a:alphaOff val="0"/>
            </a:schemeClr>
          </a:fontRef>
        </p:style>
        <p:txBody>
          <a:bodyPr/>
          <a:lstStyle/>
          <a:p>
            <a:endParaRPr lang="en-US"/>
          </a:p>
        </p:txBody>
      </p:sp>
    </p:spTree>
    <p:custDataLst>
      <p:tags r:id="rId1"/>
    </p:custDataLst>
    <p:extLst>
      <p:ext uri="{BB962C8B-B14F-4D97-AF65-F5344CB8AC3E}">
        <p14:creationId xmlns:p14="http://schemas.microsoft.com/office/powerpoint/2010/main" val="1179312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07C68BB-1BDC-4EDD-65E5-AF4774BAD670}"/>
              </a:ext>
            </a:extLst>
          </p:cNvPr>
          <p:cNvSpPr>
            <a:spLocks noGrp="1"/>
          </p:cNvSpPr>
          <p:nvPr>
            <p:ph type="title"/>
          </p:nvPr>
        </p:nvSpPr>
        <p:spPr/>
        <p:txBody>
          <a:bodyPr/>
          <a:lstStyle/>
          <a:p>
            <a:r>
              <a:rPr lang="en-US" dirty="0"/>
              <a:t>Why is this work important?</a:t>
            </a:r>
          </a:p>
        </p:txBody>
      </p:sp>
      <p:sp>
        <p:nvSpPr>
          <p:cNvPr id="7" name="Content Placeholder 6">
            <a:extLst>
              <a:ext uri="{FF2B5EF4-FFF2-40B4-BE49-F238E27FC236}">
                <a16:creationId xmlns:a16="http://schemas.microsoft.com/office/drawing/2014/main" id="{15C7A55F-B5C5-B0A4-FCBF-7F32AB1B6CFD}"/>
              </a:ext>
            </a:extLst>
          </p:cNvPr>
          <p:cNvSpPr>
            <a:spLocks noGrp="1"/>
          </p:cNvSpPr>
          <p:nvPr>
            <p:ph idx="1"/>
          </p:nvPr>
        </p:nvSpPr>
        <p:spPr/>
        <p:txBody>
          <a:bodyPr/>
          <a:lstStyle/>
          <a:p>
            <a:pPr marL="0" marR="427355" indent="0">
              <a:spcBef>
                <a:spcPts val="715"/>
              </a:spcBef>
              <a:spcAft>
                <a:spcPts val="600"/>
              </a:spcAft>
              <a:buNone/>
            </a:pPr>
            <a:r>
              <a:rPr lang="en-US" dirty="0">
                <a:latin typeface="Arial"/>
                <a:cs typeface="Arial"/>
              </a:rPr>
              <a:t>The</a:t>
            </a:r>
            <a:r>
              <a:rPr lang="en-US" spc="35" dirty="0">
                <a:latin typeface="Arial"/>
                <a:cs typeface="Arial"/>
              </a:rPr>
              <a:t> </a:t>
            </a:r>
            <a:r>
              <a:rPr lang="en-US" dirty="0">
                <a:latin typeface="Arial"/>
                <a:cs typeface="Arial"/>
              </a:rPr>
              <a:t>focus</a:t>
            </a:r>
            <a:r>
              <a:rPr lang="en-US" spc="-25" dirty="0">
                <a:latin typeface="Arial"/>
                <a:cs typeface="Arial"/>
              </a:rPr>
              <a:t> </a:t>
            </a:r>
            <a:r>
              <a:rPr lang="en-US" dirty="0">
                <a:latin typeface="Arial"/>
                <a:cs typeface="Arial"/>
              </a:rPr>
              <a:t>of</a:t>
            </a:r>
            <a:r>
              <a:rPr lang="en-US" spc="70" dirty="0">
                <a:latin typeface="Arial"/>
                <a:cs typeface="Arial"/>
              </a:rPr>
              <a:t> </a:t>
            </a:r>
            <a:r>
              <a:rPr lang="en-US" spc="-20" dirty="0">
                <a:latin typeface="Arial"/>
                <a:cs typeface="Arial"/>
              </a:rPr>
              <a:t>Pre-</a:t>
            </a:r>
            <a:r>
              <a:rPr lang="en-US" dirty="0">
                <a:latin typeface="Arial"/>
                <a:cs typeface="Arial"/>
              </a:rPr>
              <a:t>K</a:t>
            </a:r>
            <a:r>
              <a:rPr lang="en-US" spc="185" dirty="0">
                <a:latin typeface="Arial"/>
                <a:cs typeface="Arial"/>
              </a:rPr>
              <a:t> </a:t>
            </a:r>
            <a:r>
              <a:rPr lang="en-US" dirty="0">
                <a:latin typeface="Arial"/>
                <a:cs typeface="Arial"/>
              </a:rPr>
              <a:t>to</a:t>
            </a:r>
            <a:r>
              <a:rPr lang="en-US" spc="-114" dirty="0">
                <a:latin typeface="Arial"/>
                <a:cs typeface="Arial"/>
              </a:rPr>
              <a:t> </a:t>
            </a:r>
            <a:r>
              <a:rPr lang="en-US" dirty="0">
                <a:latin typeface="Arial"/>
                <a:cs typeface="Arial"/>
              </a:rPr>
              <a:t>Age</a:t>
            </a:r>
            <a:r>
              <a:rPr lang="en-US" spc="40" dirty="0">
                <a:latin typeface="Arial"/>
                <a:cs typeface="Arial"/>
              </a:rPr>
              <a:t> </a:t>
            </a:r>
            <a:r>
              <a:rPr lang="en-US" dirty="0">
                <a:latin typeface="Arial"/>
                <a:cs typeface="Arial"/>
              </a:rPr>
              <a:t>22</a:t>
            </a:r>
            <a:r>
              <a:rPr lang="en-US" spc="40" dirty="0">
                <a:latin typeface="Arial"/>
                <a:cs typeface="Arial"/>
              </a:rPr>
              <a:t> </a:t>
            </a:r>
            <a:r>
              <a:rPr lang="en-US" dirty="0">
                <a:latin typeface="Arial"/>
                <a:cs typeface="Arial"/>
              </a:rPr>
              <a:t>education</a:t>
            </a:r>
            <a:r>
              <a:rPr lang="en-US" spc="270" dirty="0">
                <a:latin typeface="Arial"/>
                <a:cs typeface="Arial"/>
              </a:rPr>
              <a:t> </a:t>
            </a:r>
            <a:r>
              <a:rPr lang="en-US" dirty="0">
                <a:latin typeface="Arial"/>
                <a:cs typeface="Arial"/>
              </a:rPr>
              <a:t>in</a:t>
            </a:r>
            <a:r>
              <a:rPr lang="en-US" spc="120" dirty="0">
                <a:latin typeface="Arial"/>
                <a:cs typeface="Arial"/>
              </a:rPr>
              <a:t> </a:t>
            </a:r>
            <a:r>
              <a:rPr lang="en-US" dirty="0">
                <a:latin typeface="Arial"/>
                <a:cs typeface="Arial"/>
              </a:rPr>
              <a:t>Massachusetts</a:t>
            </a:r>
            <a:r>
              <a:rPr lang="en-US" spc="355" dirty="0">
                <a:latin typeface="Arial"/>
                <a:cs typeface="Arial"/>
              </a:rPr>
              <a:t> </a:t>
            </a:r>
            <a:r>
              <a:rPr lang="en-US" dirty="0">
                <a:latin typeface="Arial"/>
                <a:cs typeface="Arial"/>
              </a:rPr>
              <a:t>is</a:t>
            </a:r>
            <a:r>
              <a:rPr lang="en-US" spc="125" dirty="0">
                <a:latin typeface="Arial"/>
                <a:cs typeface="Arial"/>
              </a:rPr>
              <a:t> </a:t>
            </a:r>
            <a:r>
              <a:rPr lang="en-US" spc="-25" dirty="0">
                <a:latin typeface="Arial"/>
                <a:cs typeface="Arial"/>
              </a:rPr>
              <a:t>to </a:t>
            </a:r>
            <a:r>
              <a:rPr lang="en-US" dirty="0">
                <a:latin typeface="Arial"/>
                <a:cs typeface="Arial"/>
              </a:rPr>
              <a:t>prepare</a:t>
            </a:r>
            <a:r>
              <a:rPr lang="en-US" spc="160" dirty="0">
                <a:latin typeface="Arial"/>
                <a:cs typeface="Arial"/>
              </a:rPr>
              <a:t> </a:t>
            </a:r>
            <a:r>
              <a:rPr lang="en-US" dirty="0">
                <a:latin typeface="Arial"/>
                <a:cs typeface="Arial"/>
              </a:rPr>
              <a:t>our</a:t>
            </a:r>
            <a:r>
              <a:rPr lang="en-US" spc="40" dirty="0">
                <a:latin typeface="Arial"/>
                <a:cs typeface="Arial"/>
              </a:rPr>
              <a:t> </a:t>
            </a:r>
            <a:r>
              <a:rPr lang="en-US" dirty="0">
                <a:latin typeface="Arial"/>
                <a:cs typeface="Arial"/>
              </a:rPr>
              <a:t>students</a:t>
            </a:r>
            <a:r>
              <a:rPr lang="en-US" spc="180" dirty="0">
                <a:latin typeface="Arial"/>
                <a:cs typeface="Arial"/>
              </a:rPr>
              <a:t> </a:t>
            </a:r>
            <a:r>
              <a:rPr lang="en-US" dirty="0">
                <a:latin typeface="Arial"/>
                <a:cs typeface="Arial"/>
              </a:rPr>
              <a:t>for</a:t>
            </a:r>
            <a:r>
              <a:rPr lang="en-US" spc="40" dirty="0">
                <a:latin typeface="Arial"/>
                <a:cs typeface="Arial"/>
              </a:rPr>
              <a:t> </a:t>
            </a:r>
            <a:r>
              <a:rPr lang="en-US" dirty="0">
                <a:latin typeface="Arial"/>
                <a:cs typeface="Arial"/>
              </a:rPr>
              <a:t>success</a:t>
            </a:r>
            <a:r>
              <a:rPr lang="en-US" spc="105" dirty="0">
                <a:latin typeface="Arial"/>
                <a:cs typeface="Arial"/>
              </a:rPr>
              <a:t> </a:t>
            </a:r>
            <a:r>
              <a:rPr lang="en-US" dirty="0">
                <a:latin typeface="Arial"/>
                <a:cs typeface="Arial"/>
              </a:rPr>
              <a:t>in</a:t>
            </a:r>
            <a:r>
              <a:rPr lang="en-US" spc="90" dirty="0">
                <a:latin typeface="Arial"/>
                <a:cs typeface="Arial"/>
              </a:rPr>
              <a:t> </a:t>
            </a:r>
            <a:r>
              <a:rPr lang="en-US" dirty="0">
                <a:latin typeface="Arial"/>
                <a:cs typeface="Arial"/>
              </a:rPr>
              <a:t>their</a:t>
            </a:r>
            <a:r>
              <a:rPr lang="en-US" spc="265" dirty="0">
                <a:latin typeface="Arial"/>
                <a:cs typeface="Arial"/>
              </a:rPr>
              <a:t> </a:t>
            </a:r>
            <a:r>
              <a:rPr lang="en-US" dirty="0">
                <a:latin typeface="Arial"/>
                <a:cs typeface="Arial"/>
              </a:rPr>
              <a:t>adult</a:t>
            </a:r>
            <a:r>
              <a:rPr lang="en-US" spc="120" dirty="0">
                <a:latin typeface="Arial"/>
                <a:cs typeface="Arial"/>
              </a:rPr>
              <a:t> </a:t>
            </a:r>
            <a:r>
              <a:rPr lang="en-US" spc="-10" dirty="0">
                <a:latin typeface="Arial"/>
                <a:cs typeface="Arial"/>
              </a:rPr>
              <a:t>lives.</a:t>
            </a:r>
          </a:p>
          <a:p>
            <a:pPr marL="0" marR="427355" indent="0">
              <a:spcBef>
                <a:spcPts val="715"/>
              </a:spcBef>
              <a:spcAft>
                <a:spcPts val="600"/>
              </a:spcAft>
              <a:buNone/>
            </a:pPr>
            <a:r>
              <a:rPr lang="en-US" dirty="0">
                <a:latin typeface="Arial"/>
                <a:cs typeface="Arial"/>
              </a:rPr>
              <a:t>Using</a:t>
            </a:r>
            <a:r>
              <a:rPr lang="en-US" spc="85" dirty="0">
                <a:latin typeface="Arial"/>
                <a:cs typeface="Arial"/>
              </a:rPr>
              <a:t> </a:t>
            </a:r>
            <a:r>
              <a:rPr lang="en-US" dirty="0">
                <a:latin typeface="Arial"/>
                <a:cs typeface="Arial"/>
              </a:rPr>
              <a:t>the</a:t>
            </a:r>
            <a:r>
              <a:rPr lang="en-US" spc="-40" dirty="0">
                <a:latin typeface="Arial"/>
                <a:cs typeface="Arial"/>
              </a:rPr>
              <a:t> </a:t>
            </a:r>
            <a:r>
              <a:rPr lang="en-US" dirty="0">
                <a:latin typeface="Arial"/>
                <a:cs typeface="Arial"/>
              </a:rPr>
              <a:t>Indicator</a:t>
            </a:r>
            <a:r>
              <a:rPr lang="en-US" spc="190" dirty="0">
                <a:latin typeface="Arial"/>
                <a:cs typeface="Arial"/>
              </a:rPr>
              <a:t> </a:t>
            </a:r>
            <a:r>
              <a:rPr lang="en-US" dirty="0">
                <a:latin typeface="Arial"/>
                <a:cs typeface="Arial"/>
              </a:rPr>
              <a:t>14</a:t>
            </a:r>
            <a:r>
              <a:rPr lang="en-US" spc="-45" dirty="0">
                <a:latin typeface="Arial"/>
                <a:cs typeface="Arial"/>
              </a:rPr>
              <a:t> </a:t>
            </a:r>
            <a:r>
              <a:rPr lang="en-US" dirty="0">
                <a:latin typeface="Arial"/>
                <a:cs typeface="Arial"/>
              </a:rPr>
              <a:t>survey,</a:t>
            </a:r>
            <a:r>
              <a:rPr lang="en-US" spc="265" dirty="0">
                <a:latin typeface="Arial"/>
                <a:cs typeface="Arial"/>
              </a:rPr>
              <a:t> </a:t>
            </a:r>
            <a:r>
              <a:rPr lang="en-US" dirty="0">
                <a:latin typeface="Arial"/>
                <a:cs typeface="Arial"/>
              </a:rPr>
              <a:t>you</a:t>
            </a:r>
            <a:r>
              <a:rPr lang="en-US" spc="95" dirty="0">
                <a:latin typeface="Arial"/>
                <a:cs typeface="Arial"/>
              </a:rPr>
              <a:t> </a:t>
            </a:r>
            <a:r>
              <a:rPr lang="en-US" dirty="0">
                <a:latin typeface="Arial"/>
                <a:cs typeface="Arial"/>
              </a:rPr>
              <a:t>will</a:t>
            </a:r>
            <a:r>
              <a:rPr lang="en-US" spc="125" dirty="0">
                <a:latin typeface="Arial"/>
                <a:cs typeface="Arial"/>
              </a:rPr>
              <a:t> </a:t>
            </a:r>
            <a:r>
              <a:rPr lang="en-US" dirty="0">
                <a:latin typeface="Arial"/>
                <a:cs typeface="Arial"/>
              </a:rPr>
              <a:t>follow</a:t>
            </a:r>
            <a:r>
              <a:rPr lang="en-US" spc="155" dirty="0">
                <a:latin typeface="Arial"/>
                <a:cs typeface="Arial"/>
              </a:rPr>
              <a:t> </a:t>
            </a:r>
            <a:r>
              <a:rPr lang="en-US" dirty="0">
                <a:latin typeface="Arial"/>
                <a:cs typeface="Arial"/>
              </a:rPr>
              <a:t>up</a:t>
            </a:r>
            <a:r>
              <a:rPr lang="en-US" spc="-40" dirty="0">
                <a:latin typeface="Arial"/>
                <a:cs typeface="Arial"/>
              </a:rPr>
              <a:t> </a:t>
            </a:r>
            <a:r>
              <a:rPr lang="en-US" dirty="0">
                <a:latin typeface="Arial"/>
                <a:cs typeface="Arial"/>
              </a:rPr>
              <a:t>with</a:t>
            </a:r>
            <a:r>
              <a:rPr lang="en-US" spc="95" dirty="0">
                <a:latin typeface="Arial"/>
                <a:cs typeface="Arial"/>
              </a:rPr>
              <a:t> </a:t>
            </a:r>
            <a:r>
              <a:rPr lang="en-US" dirty="0">
                <a:latin typeface="Arial"/>
                <a:cs typeface="Arial"/>
              </a:rPr>
              <a:t>your</a:t>
            </a:r>
            <a:r>
              <a:rPr lang="en-US" spc="50" dirty="0">
                <a:latin typeface="Arial"/>
                <a:cs typeface="Arial"/>
              </a:rPr>
              <a:t> </a:t>
            </a:r>
            <a:r>
              <a:rPr lang="en-US" spc="-10" dirty="0">
                <a:latin typeface="Arial"/>
                <a:cs typeface="Arial"/>
              </a:rPr>
              <a:t>former </a:t>
            </a:r>
            <a:r>
              <a:rPr lang="en-US" dirty="0">
                <a:latin typeface="Arial"/>
                <a:cs typeface="Arial"/>
              </a:rPr>
              <a:t>students</a:t>
            </a:r>
            <a:r>
              <a:rPr lang="en-US" spc="235" dirty="0">
                <a:latin typeface="Arial"/>
                <a:cs typeface="Arial"/>
              </a:rPr>
              <a:t> </a:t>
            </a:r>
            <a:r>
              <a:rPr lang="en-US" dirty="0">
                <a:latin typeface="Arial"/>
                <a:cs typeface="Arial"/>
              </a:rPr>
              <a:t>with</a:t>
            </a:r>
            <a:r>
              <a:rPr lang="en-US" spc="155" dirty="0">
                <a:latin typeface="Arial"/>
                <a:cs typeface="Arial"/>
              </a:rPr>
              <a:t> </a:t>
            </a:r>
            <a:r>
              <a:rPr lang="en-US" dirty="0">
                <a:latin typeface="Arial"/>
                <a:cs typeface="Arial"/>
              </a:rPr>
              <a:t>IEPs</a:t>
            </a:r>
            <a:r>
              <a:rPr lang="en-US" spc="170" dirty="0">
                <a:latin typeface="Arial"/>
                <a:cs typeface="Arial"/>
              </a:rPr>
              <a:t> </a:t>
            </a:r>
            <a:r>
              <a:rPr lang="en-US" b="1" dirty="0">
                <a:latin typeface="Arial"/>
                <a:cs typeface="Arial"/>
              </a:rPr>
              <a:t>one</a:t>
            </a:r>
            <a:r>
              <a:rPr lang="en-US" b="1" spc="70" dirty="0">
                <a:latin typeface="Arial"/>
                <a:cs typeface="Arial"/>
              </a:rPr>
              <a:t> </a:t>
            </a:r>
            <a:r>
              <a:rPr lang="en-US" b="1" dirty="0">
                <a:latin typeface="Arial"/>
                <a:cs typeface="Arial"/>
              </a:rPr>
              <a:t>year</a:t>
            </a:r>
            <a:r>
              <a:rPr lang="en-US" b="1" spc="165" dirty="0">
                <a:latin typeface="Arial"/>
                <a:cs typeface="Arial"/>
              </a:rPr>
              <a:t> </a:t>
            </a:r>
            <a:r>
              <a:rPr lang="en-US" b="1" dirty="0">
                <a:latin typeface="Arial"/>
                <a:cs typeface="Arial"/>
              </a:rPr>
              <a:t>after</a:t>
            </a:r>
            <a:r>
              <a:rPr lang="en-US" b="1" spc="90" dirty="0">
                <a:latin typeface="Arial"/>
                <a:cs typeface="Arial"/>
              </a:rPr>
              <a:t> </a:t>
            </a:r>
            <a:r>
              <a:rPr lang="en-US" b="1" dirty="0">
                <a:latin typeface="Arial"/>
                <a:cs typeface="Arial"/>
              </a:rPr>
              <a:t>they</a:t>
            </a:r>
            <a:r>
              <a:rPr lang="en-US" b="1" spc="70" dirty="0">
                <a:latin typeface="Arial"/>
                <a:cs typeface="Arial"/>
              </a:rPr>
              <a:t> </a:t>
            </a:r>
            <a:r>
              <a:rPr lang="en-US" b="1" dirty="0">
                <a:latin typeface="Arial"/>
                <a:cs typeface="Arial"/>
              </a:rPr>
              <a:t>leave</a:t>
            </a:r>
            <a:r>
              <a:rPr lang="en-US" b="1" spc="70" dirty="0">
                <a:latin typeface="Arial"/>
                <a:cs typeface="Arial"/>
              </a:rPr>
              <a:t> </a:t>
            </a:r>
            <a:r>
              <a:rPr lang="en-US" b="1" dirty="0">
                <a:latin typeface="Arial"/>
                <a:cs typeface="Arial"/>
              </a:rPr>
              <a:t>high</a:t>
            </a:r>
            <a:r>
              <a:rPr lang="en-US" b="1" spc="145" dirty="0">
                <a:latin typeface="Arial"/>
                <a:cs typeface="Arial"/>
              </a:rPr>
              <a:t> </a:t>
            </a:r>
            <a:r>
              <a:rPr lang="en-US" b="1" dirty="0">
                <a:latin typeface="Arial"/>
                <a:cs typeface="Arial"/>
              </a:rPr>
              <a:t>school</a:t>
            </a:r>
            <a:r>
              <a:rPr lang="en-US" b="1" spc="65" dirty="0">
                <a:latin typeface="Arial"/>
                <a:cs typeface="Arial"/>
              </a:rPr>
              <a:t> </a:t>
            </a:r>
            <a:r>
              <a:rPr lang="en-US" spc="-25" dirty="0">
                <a:latin typeface="Arial"/>
                <a:cs typeface="Arial"/>
              </a:rPr>
              <a:t>to </a:t>
            </a:r>
            <a:r>
              <a:rPr lang="en-US" dirty="0">
                <a:latin typeface="Arial"/>
                <a:cs typeface="Arial"/>
              </a:rPr>
              <a:t>find</a:t>
            </a:r>
            <a:r>
              <a:rPr lang="en-US" spc="150" dirty="0">
                <a:latin typeface="Arial"/>
                <a:cs typeface="Arial"/>
              </a:rPr>
              <a:t> </a:t>
            </a:r>
            <a:r>
              <a:rPr lang="en-US" dirty="0">
                <a:latin typeface="Arial"/>
                <a:cs typeface="Arial"/>
              </a:rPr>
              <a:t>out</a:t>
            </a:r>
            <a:r>
              <a:rPr lang="en-US" spc="-40" dirty="0">
                <a:latin typeface="Arial"/>
                <a:cs typeface="Arial"/>
              </a:rPr>
              <a:t> </a:t>
            </a:r>
            <a:r>
              <a:rPr lang="en-US" dirty="0">
                <a:latin typeface="Arial"/>
                <a:cs typeface="Arial"/>
              </a:rPr>
              <a:t>whether</a:t>
            </a:r>
            <a:r>
              <a:rPr lang="en-US" spc="105" dirty="0">
                <a:latin typeface="Arial"/>
                <a:cs typeface="Arial"/>
              </a:rPr>
              <a:t> </a:t>
            </a:r>
            <a:r>
              <a:rPr lang="en-US" dirty="0">
                <a:latin typeface="Arial"/>
                <a:cs typeface="Arial"/>
              </a:rPr>
              <a:t>they</a:t>
            </a:r>
            <a:r>
              <a:rPr lang="en-US" spc="90" dirty="0">
                <a:latin typeface="Arial"/>
                <a:cs typeface="Arial"/>
              </a:rPr>
              <a:t> </a:t>
            </a:r>
            <a:r>
              <a:rPr lang="en-US" dirty="0">
                <a:latin typeface="Arial"/>
                <a:cs typeface="Arial"/>
              </a:rPr>
              <a:t>have</a:t>
            </a:r>
            <a:r>
              <a:rPr lang="en-US" spc="229" dirty="0">
                <a:latin typeface="Arial"/>
                <a:cs typeface="Arial"/>
              </a:rPr>
              <a:t> </a:t>
            </a:r>
            <a:r>
              <a:rPr lang="en-US" dirty="0">
                <a:latin typeface="Arial"/>
                <a:cs typeface="Arial"/>
              </a:rPr>
              <a:t>been</a:t>
            </a:r>
            <a:r>
              <a:rPr lang="en-US" spc="150" dirty="0">
                <a:latin typeface="Arial"/>
                <a:cs typeface="Arial"/>
              </a:rPr>
              <a:t> </a:t>
            </a:r>
            <a:r>
              <a:rPr lang="en-US" dirty="0">
                <a:latin typeface="Arial"/>
                <a:cs typeface="Arial"/>
              </a:rPr>
              <a:t>engaged</a:t>
            </a:r>
            <a:r>
              <a:rPr lang="en-US" spc="150" dirty="0">
                <a:latin typeface="Arial"/>
                <a:cs typeface="Arial"/>
              </a:rPr>
              <a:t> </a:t>
            </a:r>
            <a:r>
              <a:rPr lang="en-US" dirty="0">
                <a:latin typeface="Arial"/>
                <a:cs typeface="Arial"/>
              </a:rPr>
              <a:t>in</a:t>
            </a:r>
            <a:r>
              <a:rPr lang="en-US" spc="80" dirty="0">
                <a:latin typeface="Arial"/>
                <a:cs typeface="Arial"/>
              </a:rPr>
              <a:t> </a:t>
            </a:r>
            <a:r>
              <a:rPr lang="en-US" dirty="0">
                <a:latin typeface="Arial"/>
                <a:cs typeface="Arial"/>
              </a:rPr>
              <a:t>employment</a:t>
            </a:r>
            <a:r>
              <a:rPr lang="en-US" spc="325" dirty="0">
                <a:latin typeface="Arial"/>
                <a:cs typeface="Arial"/>
              </a:rPr>
              <a:t> </a:t>
            </a:r>
            <a:r>
              <a:rPr lang="en-US" spc="-10" dirty="0">
                <a:latin typeface="Arial"/>
                <a:cs typeface="Arial"/>
              </a:rPr>
              <a:t>and/or </a:t>
            </a:r>
            <a:r>
              <a:rPr lang="en-US" dirty="0">
                <a:latin typeface="Arial"/>
                <a:cs typeface="Arial"/>
              </a:rPr>
              <a:t>further</a:t>
            </a:r>
            <a:r>
              <a:rPr lang="en-US" spc="150" dirty="0">
                <a:latin typeface="Arial"/>
                <a:cs typeface="Arial"/>
              </a:rPr>
              <a:t> </a:t>
            </a:r>
            <a:r>
              <a:rPr lang="en-US" dirty="0">
                <a:latin typeface="Arial"/>
                <a:cs typeface="Arial"/>
              </a:rPr>
              <a:t>education</a:t>
            </a:r>
            <a:r>
              <a:rPr lang="en-US" spc="280" dirty="0">
                <a:latin typeface="Arial"/>
                <a:cs typeface="Arial"/>
              </a:rPr>
              <a:t> </a:t>
            </a:r>
            <a:r>
              <a:rPr lang="en-US" dirty="0">
                <a:latin typeface="Arial"/>
                <a:cs typeface="Arial"/>
              </a:rPr>
              <a:t>or</a:t>
            </a:r>
            <a:r>
              <a:rPr lang="en-US" spc="70" dirty="0">
                <a:latin typeface="Arial"/>
                <a:cs typeface="Arial"/>
              </a:rPr>
              <a:t> </a:t>
            </a:r>
            <a:r>
              <a:rPr lang="en-US" spc="-10" dirty="0">
                <a:latin typeface="Arial"/>
                <a:cs typeface="Arial"/>
              </a:rPr>
              <a:t>training.</a:t>
            </a:r>
          </a:p>
          <a:p>
            <a:pPr marL="0" marR="427355" indent="0">
              <a:spcBef>
                <a:spcPts val="715"/>
              </a:spcBef>
              <a:buNone/>
            </a:pPr>
            <a:r>
              <a:rPr lang="en-US" dirty="0">
                <a:latin typeface="Arial"/>
                <a:cs typeface="Arial"/>
              </a:rPr>
              <a:t>This</a:t>
            </a:r>
            <a:r>
              <a:rPr lang="en-US" spc="70" dirty="0">
                <a:latin typeface="Arial"/>
                <a:cs typeface="Arial"/>
              </a:rPr>
              <a:t> </a:t>
            </a:r>
            <a:r>
              <a:rPr lang="en-US" dirty="0">
                <a:latin typeface="Arial"/>
                <a:cs typeface="Arial"/>
              </a:rPr>
              <a:t>summative</a:t>
            </a:r>
            <a:r>
              <a:rPr lang="en-US" spc="280" dirty="0">
                <a:latin typeface="Arial"/>
                <a:cs typeface="Arial"/>
              </a:rPr>
              <a:t> </a:t>
            </a:r>
            <a:r>
              <a:rPr lang="en-US" spc="-10" dirty="0">
                <a:latin typeface="Arial"/>
                <a:cs typeface="Arial"/>
              </a:rPr>
              <a:t>information </a:t>
            </a:r>
            <a:r>
              <a:rPr lang="en-US" dirty="0">
                <a:latin typeface="Arial"/>
                <a:cs typeface="Arial"/>
              </a:rPr>
              <a:t>gives</a:t>
            </a:r>
            <a:r>
              <a:rPr lang="en-US" spc="190" dirty="0">
                <a:latin typeface="Arial"/>
                <a:cs typeface="Arial"/>
              </a:rPr>
              <a:t> </a:t>
            </a:r>
            <a:r>
              <a:rPr lang="en-US" dirty="0">
                <a:latin typeface="Arial"/>
                <a:cs typeface="Arial"/>
              </a:rPr>
              <a:t>us</a:t>
            </a:r>
            <a:r>
              <a:rPr lang="en-US" spc="-20" dirty="0">
                <a:latin typeface="Arial"/>
                <a:cs typeface="Arial"/>
              </a:rPr>
              <a:t> </a:t>
            </a:r>
            <a:r>
              <a:rPr lang="en-US" dirty="0">
                <a:latin typeface="Arial"/>
                <a:cs typeface="Arial"/>
              </a:rPr>
              <a:t>an</a:t>
            </a:r>
            <a:r>
              <a:rPr lang="en-US" spc="55" dirty="0">
                <a:latin typeface="Arial"/>
                <a:cs typeface="Arial"/>
              </a:rPr>
              <a:t> </a:t>
            </a:r>
            <a:r>
              <a:rPr lang="en-US" spc="-10" dirty="0">
                <a:latin typeface="Arial"/>
                <a:cs typeface="Arial"/>
              </a:rPr>
              <a:t>indication </a:t>
            </a:r>
            <a:r>
              <a:rPr lang="en-US" dirty="0">
                <a:latin typeface="Arial"/>
                <a:cs typeface="Arial"/>
              </a:rPr>
              <a:t>of</a:t>
            </a:r>
            <a:r>
              <a:rPr lang="en-US" spc="15" dirty="0">
                <a:latin typeface="Arial"/>
                <a:cs typeface="Arial"/>
              </a:rPr>
              <a:t> </a:t>
            </a:r>
            <a:r>
              <a:rPr lang="en-US" dirty="0">
                <a:latin typeface="Arial"/>
                <a:cs typeface="Arial"/>
              </a:rPr>
              <a:t>the</a:t>
            </a:r>
            <a:r>
              <a:rPr lang="en-US" spc="65" dirty="0">
                <a:latin typeface="Arial"/>
                <a:cs typeface="Arial"/>
              </a:rPr>
              <a:t> </a:t>
            </a:r>
            <a:r>
              <a:rPr lang="en-US" spc="-10" dirty="0">
                <a:latin typeface="Arial"/>
                <a:cs typeface="Arial"/>
              </a:rPr>
              <a:t>success </a:t>
            </a:r>
            <a:r>
              <a:rPr lang="en-US" dirty="0">
                <a:latin typeface="Arial"/>
                <a:cs typeface="Arial"/>
              </a:rPr>
              <a:t>of</a:t>
            </a:r>
            <a:r>
              <a:rPr lang="en-US" spc="-35" dirty="0">
                <a:latin typeface="Arial"/>
                <a:cs typeface="Arial"/>
              </a:rPr>
              <a:t> </a:t>
            </a:r>
            <a:r>
              <a:rPr lang="en-US" dirty="0">
                <a:latin typeface="Arial"/>
                <a:cs typeface="Arial"/>
              </a:rPr>
              <a:t>our</a:t>
            </a:r>
            <a:r>
              <a:rPr lang="en-US" spc="35" dirty="0">
                <a:latin typeface="Arial"/>
                <a:cs typeface="Arial"/>
              </a:rPr>
              <a:t> </a:t>
            </a:r>
            <a:r>
              <a:rPr lang="en-US" dirty="0">
                <a:latin typeface="Arial"/>
                <a:cs typeface="Arial"/>
              </a:rPr>
              <a:t>educational</a:t>
            </a:r>
            <a:r>
              <a:rPr lang="en-US" spc="265" dirty="0">
                <a:latin typeface="Arial"/>
                <a:cs typeface="Arial"/>
              </a:rPr>
              <a:t> </a:t>
            </a:r>
            <a:r>
              <a:rPr lang="en-US" dirty="0">
                <a:latin typeface="Arial"/>
                <a:cs typeface="Arial"/>
              </a:rPr>
              <a:t>efforts</a:t>
            </a:r>
            <a:r>
              <a:rPr lang="en-US" spc="170" dirty="0">
                <a:latin typeface="Arial"/>
                <a:cs typeface="Arial"/>
              </a:rPr>
              <a:t> </a:t>
            </a:r>
            <a:r>
              <a:rPr lang="en-US" dirty="0">
                <a:latin typeface="Arial"/>
                <a:cs typeface="Arial"/>
              </a:rPr>
              <a:t>at</a:t>
            </a:r>
            <a:r>
              <a:rPr lang="en-US" spc="110" dirty="0">
                <a:latin typeface="Arial"/>
                <a:cs typeface="Arial"/>
              </a:rPr>
              <a:t> </a:t>
            </a:r>
            <a:r>
              <a:rPr lang="en-US" dirty="0">
                <a:latin typeface="Arial"/>
                <a:cs typeface="Arial"/>
              </a:rPr>
              <a:t>the</a:t>
            </a:r>
            <a:r>
              <a:rPr lang="en-US" spc="15" dirty="0">
                <a:latin typeface="Arial"/>
                <a:cs typeface="Arial"/>
              </a:rPr>
              <a:t> </a:t>
            </a:r>
            <a:r>
              <a:rPr lang="en-US" dirty="0">
                <a:latin typeface="Arial"/>
                <a:cs typeface="Arial"/>
              </a:rPr>
              <a:t>state</a:t>
            </a:r>
            <a:r>
              <a:rPr lang="en-US" spc="165" dirty="0">
                <a:latin typeface="Arial"/>
                <a:cs typeface="Arial"/>
              </a:rPr>
              <a:t> </a:t>
            </a:r>
            <a:r>
              <a:rPr lang="en-US" dirty="0">
                <a:latin typeface="Arial"/>
                <a:cs typeface="Arial"/>
              </a:rPr>
              <a:t>and</a:t>
            </a:r>
            <a:r>
              <a:rPr lang="en-US" spc="80" dirty="0">
                <a:latin typeface="Arial"/>
                <a:cs typeface="Arial"/>
              </a:rPr>
              <a:t> </a:t>
            </a:r>
            <a:r>
              <a:rPr lang="en-US" dirty="0">
                <a:latin typeface="Arial"/>
                <a:cs typeface="Arial"/>
              </a:rPr>
              <a:t>local</a:t>
            </a:r>
            <a:r>
              <a:rPr lang="en-US" spc="185" dirty="0">
                <a:latin typeface="Arial"/>
                <a:cs typeface="Arial"/>
              </a:rPr>
              <a:t> </a:t>
            </a:r>
            <a:r>
              <a:rPr lang="en-US" spc="-10" dirty="0">
                <a:latin typeface="Arial"/>
                <a:cs typeface="Arial"/>
              </a:rPr>
              <a:t>level.</a:t>
            </a:r>
            <a:endParaRPr lang="en-US" dirty="0">
              <a:latin typeface="Arial"/>
              <a:cs typeface="Arial"/>
            </a:endParaRPr>
          </a:p>
          <a:p>
            <a:pPr marL="0" indent="0">
              <a:buNone/>
            </a:pPr>
            <a:endParaRPr lang="en-US" dirty="0"/>
          </a:p>
        </p:txBody>
      </p:sp>
      <p:sp>
        <p:nvSpPr>
          <p:cNvPr id="5" name="Slide Number Placeholder 4">
            <a:extLst>
              <a:ext uri="{FF2B5EF4-FFF2-40B4-BE49-F238E27FC236}">
                <a16:creationId xmlns:a16="http://schemas.microsoft.com/office/drawing/2014/main" id="{B7A74DED-CAA7-B6D5-2CD6-6D3298D22434}"/>
              </a:ext>
            </a:extLst>
          </p:cNvPr>
          <p:cNvSpPr>
            <a:spLocks noGrp="1"/>
          </p:cNvSpPr>
          <p:nvPr>
            <p:ph type="sldNum" sz="quarter" idx="12"/>
          </p:nvPr>
        </p:nvSpPr>
        <p:spPr/>
        <p:txBody>
          <a:bodyPr/>
          <a:lstStyle/>
          <a:p>
            <a:fld id="{68A8D22E-6BC5-9E47-900C-2BB94685D9F5}" type="slidenum">
              <a:rPr lang="en-US" smtClean="0"/>
              <a:t>5</a:t>
            </a:fld>
            <a:endParaRPr lang="en-US"/>
          </a:p>
        </p:txBody>
      </p:sp>
    </p:spTree>
    <p:custDataLst>
      <p:tags r:id="rId1"/>
    </p:custDataLst>
    <p:extLst>
      <p:ext uri="{BB962C8B-B14F-4D97-AF65-F5344CB8AC3E}">
        <p14:creationId xmlns:p14="http://schemas.microsoft.com/office/powerpoint/2010/main" val="3601346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DF91C5-5DDF-D9AD-18DB-C8BF50493051}"/>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E282E3E3-20A7-3B3C-3337-D39EA0E9858D}"/>
              </a:ext>
            </a:extLst>
          </p:cNvPr>
          <p:cNvSpPr>
            <a:spLocks noGrp="1"/>
          </p:cNvSpPr>
          <p:nvPr>
            <p:ph type="title"/>
          </p:nvPr>
        </p:nvSpPr>
        <p:spPr/>
        <p:txBody>
          <a:bodyPr/>
          <a:lstStyle/>
          <a:p>
            <a:r>
              <a:rPr lang="en-US" dirty="0"/>
              <a:t>What is Indicator 14?</a:t>
            </a:r>
          </a:p>
        </p:txBody>
      </p:sp>
      <p:sp>
        <p:nvSpPr>
          <p:cNvPr id="7" name="Content Placeholder 6">
            <a:extLst>
              <a:ext uri="{FF2B5EF4-FFF2-40B4-BE49-F238E27FC236}">
                <a16:creationId xmlns:a16="http://schemas.microsoft.com/office/drawing/2014/main" id="{6819845E-D4EF-0F9D-6118-9ADBD2155BDB}"/>
              </a:ext>
            </a:extLst>
          </p:cNvPr>
          <p:cNvSpPr>
            <a:spLocks noGrp="1"/>
          </p:cNvSpPr>
          <p:nvPr>
            <p:ph idx="1"/>
          </p:nvPr>
        </p:nvSpPr>
        <p:spPr/>
        <p:txBody>
          <a:bodyPr/>
          <a:lstStyle/>
          <a:p>
            <a:pPr marL="0" marR="427355" indent="0">
              <a:spcBef>
                <a:spcPts val="715"/>
              </a:spcBef>
              <a:spcAft>
                <a:spcPts val="600"/>
              </a:spcAft>
              <a:buNone/>
            </a:pPr>
            <a:r>
              <a:rPr lang="en-US" dirty="0">
                <a:latin typeface="Arial"/>
                <a:cs typeface="Arial"/>
              </a:rPr>
              <a:t>At the district and state </a:t>
            </a:r>
            <a:r>
              <a:rPr lang="en-US" dirty="0" err="1">
                <a:latin typeface="Arial"/>
                <a:cs typeface="Arial"/>
              </a:rPr>
              <a:t>leveI</a:t>
            </a:r>
            <a:r>
              <a:rPr lang="en-US" dirty="0">
                <a:latin typeface="Arial"/>
                <a:cs typeface="Arial"/>
              </a:rPr>
              <a:t>, Indicator 14 measures the percent of youth who are no longer in secondary school, had IEPs in effect at the time they left school, and within one year of leaving secondary school are:</a:t>
            </a:r>
          </a:p>
          <a:p>
            <a:pPr marL="1090613" marR="427355" indent="-514350">
              <a:spcBef>
                <a:spcPts val="715"/>
              </a:spcBef>
              <a:spcAft>
                <a:spcPts val="600"/>
              </a:spcAft>
              <a:buFont typeface="+mj-lt"/>
              <a:buAutoNum type="arabicPeriod"/>
            </a:pPr>
            <a:r>
              <a:rPr lang="en-US" dirty="0">
                <a:latin typeface="Arial"/>
                <a:cs typeface="Arial"/>
              </a:rPr>
              <a:t>Enrolled in higher education,</a:t>
            </a:r>
          </a:p>
          <a:p>
            <a:pPr marL="1090613" marR="427355" indent="-514350">
              <a:spcBef>
                <a:spcPts val="715"/>
              </a:spcBef>
              <a:spcAft>
                <a:spcPts val="600"/>
              </a:spcAft>
              <a:buFont typeface="+mj-lt"/>
              <a:buAutoNum type="arabicPeriod"/>
            </a:pPr>
            <a:r>
              <a:rPr lang="en-US" dirty="0">
                <a:latin typeface="Arial"/>
                <a:cs typeface="Arial"/>
              </a:rPr>
              <a:t>Competitively employed,</a:t>
            </a:r>
          </a:p>
          <a:p>
            <a:pPr marL="1090613" marR="427355" indent="-514350">
              <a:spcBef>
                <a:spcPts val="715"/>
              </a:spcBef>
              <a:spcAft>
                <a:spcPts val="600"/>
              </a:spcAft>
              <a:buFont typeface="+mj-lt"/>
              <a:buAutoNum type="arabicPeriod"/>
            </a:pPr>
            <a:r>
              <a:rPr lang="en-US" dirty="0">
                <a:latin typeface="Arial"/>
                <a:cs typeface="Arial"/>
              </a:rPr>
              <a:t>In some other postsecondary education or training program, or</a:t>
            </a:r>
          </a:p>
          <a:p>
            <a:pPr marL="1090613" marR="427355" indent="-514350">
              <a:spcBef>
                <a:spcPts val="715"/>
              </a:spcBef>
              <a:spcAft>
                <a:spcPts val="600"/>
              </a:spcAft>
              <a:buFont typeface="+mj-lt"/>
              <a:buAutoNum type="arabicPeriod"/>
            </a:pPr>
            <a:r>
              <a:rPr lang="en-US" dirty="0">
                <a:latin typeface="Arial"/>
                <a:cs typeface="Arial"/>
              </a:rPr>
              <a:t>In some other employment.</a:t>
            </a:r>
          </a:p>
          <a:p>
            <a:pPr marL="0" indent="0">
              <a:buNone/>
            </a:pPr>
            <a:endParaRPr lang="en-US" dirty="0"/>
          </a:p>
        </p:txBody>
      </p:sp>
      <p:sp>
        <p:nvSpPr>
          <p:cNvPr id="5" name="Slide Number Placeholder 4">
            <a:extLst>
              <a:ext uri="{FF2B5EF4-FFF2-40B4-BE49-F238E27FC236}">
                <a16:creationId xmlns:a16="http://schemas.microsoft.com/office/drawing/2014/main" id="{C03987BD-7695-E41A-9E13-58D108FE4E5D}"/>
              </a:ext>
            </a:extLst>
          </p:cNvPr>
          <p:cNvSpPr>
            <a:spLocks noGrp="1"/>
          </p:cNvSpPr>
          <p:nvPr>
            <p:ph type="sldNum" sz="quarter" idx="12"/>
          </p:nvPr>
        </p:nvSpPr>
        <p:spPr/>
        <p:txBody>
          <a:bodyPr/>
          <a:lstStyle/>
          <a:p>
            <a:fld id="{68A8D22E-6BC5-9E47-900C-2BB94685D9F5}" type="slidenum">
              <a:rPr lang="en-US" smtClean="0"/>
              <a:t>6</a:t>
            </a:fld>
            <a:endParaRPr lang="en-US"/>
          </a:p>
        </p:txBody>
      </p:sp>
    </p:spTree>
    <p:custDataLst>
      <p:tags r:id="rId1"/>
    </p:custDataLst>
    <p:extLst>
      <p:ext uri="{BB962C8B-B14F-4D97-AF65-F5344CB8AC3E}">
        <p14:creationId xmlns:p14="http://schemas.microsoft.com/office/powerpoint/2010/main" val="1486507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417FAC-85C7-E808-32B7-D25088EB67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F7E733-7034-079C-8376-CF55A38A0774}"/>
              </a:ext>
            </a:extLst>
          </p:cNvPr>
          <p:cNvSpPr>
            <a:spLocks noGrp="1"/>
          </p:cNvSpPr>
          <p:nvPr>
            <p:ph type="title"/>
          </p:nvPr>
        </p:nvSpPr>
        <p:spPr>
          <a:xfrm>
            <a:off x="173178" y="308699"/>
            <a:ext cx="10998913" cy="861002"/>
          </a:xfrm>
        </p:spPr>
        <p:txBody>
          <a:bodyPr>
            <a:normAutofit/>
          </a:bodyPr>
          <a:lstStyle/>
          <a:p>
            <a:r>
              <a:rPr lang="en-US" dirty="0"/>
              <a:t>How are Indicator 14 data collected?</a:t>
            </a:r>
          </a:p>
        </p:txBody>
      </p:sp>
      <p:sp>
        <p:nvSpPr>
          <p:cNvPr id="3" name="Content Placeholder 2">
            <a:extLst>
              <a:ext uri="{FF2B5EF4-FFF2-40B4-BE49-F238E27FC236}">
                <a16:creationId xmlns:a16="http://schemas.microsoft.com/office/drawing/2014/main" id="{405E6952-3DF8-43CC-F31D-D311D017595E}"/>
              </a:ext>
            </a:extLst>
          </p:cNvPr>
          <p:cNvSpPr>
            <a:spLocks noGrp="1"/>
          </p:cNvSpPr>
          <p:nvPr>
            <p:ph idx="1"/>
          </p:nvPr>
        </p:nvSpPr>
        <p:spPr/>
        <p:txBody>
          <a:bodyPr/>
          <a:lstStyle/>
          <a:p>
            <a:r>
              <a:rPr lang="en-US" dirty="0"/>
              <a:t>Your district will use an online survey in English, Spanish, Haitian Creole, Cape Verdean Creole, Vietnamese, Chinese (simplified), or Portuguese to collect information from your former students with IEPs.</a:t>
            </a:r>
          </a:p>
          <a:p>
            <a:pPr marL="0" indent="0" algn="ctr">
              <a:buNone/>
            </a:pPr>
            <a:r>
              <a:rPr lang="en-US" b="1" dirty="0">
                <a:hlinkClick r:id="rId4"/>
              </a:rPr>
              <a:t>https://bit.ly/WorkSchoolSurvey2025</a:t>
            </a:r>
            <a:r>
              <a:rPr lang="en-US" b="1" dirty="0"/>
              <a:t> </a:t>
            </a:r>
          </a:p>
          <a:p>
            <a:pPr marL="0" indent="0" algn="ctr">
              <a:buNone/>
            </a:pPr>
            <a:endParaRPr lang="en-US" sz="800" b="1" dirty="0"/>
          </a:p>
          <a:p>
            <a:r>
              <a:rPr lang="en-US" dirty="0"/>
              <a:t>This can be done in one of three ways:</a:t>
            </a:r>
          </a:p>
          <a:p>
            <a:pPr lvl="1"/>
            <a:r>
              <a:rPr lang="en-US" sz="2600" dirty="0"/>
              <a:t>The former student can complete the survey themselves;</a:t>
            </a:r>
          </a:p>
          <a:p>
            <a:pPr lvl="1"/>
            <a:r>
              <a:rPr lang="en-US" sz="2600" dirty="0"/>
              <a:t>District staff can complete the online survey with the former student; OR</a:t>
            </a:r>
          </a:p>
          <a:p>
            <a:pPr lvl="1"/>
            <a:r>
              <a:rPr lang="en-US" sz="2600" dirty="0"/>
              <a:t>A parent, guardian, or caregiver can complete the survey with/or on behalf of a former student who left high school about one year ago.</a:t>
            </a:r>
          </a:p>
          <a:p>
            <a:endParaRPr lang="en-US" dirty="0"/>
          </a:p>
        </p:txBody>
      </p:sp>
      <p:sp>
        <p:nvSpPr>
          <p:cNvPr id="4" name="Slide Number Placeholder 3">
            <a:extLst>
              <a:ext uri="{FF2B5EF4-FFF2-40B4-BE49-F238E27FC236}">
                <a16:creationId xmlns:a16="http://schemas.microsoft.com/office/drawing/2014/main" id="{3D36199F-AEDA-CAE4-320C-C151E6FAFF2E}"/>
              </a:ext>
            </a:extLst>
          </p:cNvPr>
          <p:cNvSpPr>
            <a:spLocks noGrp="1"/>
          </p:cNvSpPr>
          <p:nvPr>
            <p:ph type="sldNum" sz="quarter" idx="12"/>
          </p:nvPr>
        </p:nvSpPr>
        <p:spPr/>
        <p:txBody>
          <a:bodyPr/>
          <a:lstStyle/>
          <a:p>
            <a:fld id="{68A8D22E-6BC5-9E47-900C-2BB94685D9F5}" type="slidenum">
              <a:rPr lang="en-US" smtClean="0"/>
              <a:t>7</a:t>
            </a:fld>
            <a:endParaRPr lang="en-US"/>
          </a:p>
        </p:txBody>
      </p:sp>
    </p:spTree>
    <p:custDataLst>
      <p:tags r:id="rId1"/>
    </p:custDataLst>
    <p:extLst>
      <p:ext uri="{BB962C8B-B14F-4D97-AF65-F5344CB8AC3E}">
        <p14:creationId xmlns:p14="http://schemas.microsoft.com/office/powerpoint/2010/main" val="2065474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20381A-8282-AE5C-5BBA-26DC1AF3E9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63AC3B-6E85-8E27-B0E9-475AF3CB3870}"/>
              </a:ext>
            </a:extLst>
          </p:cNvPr>
          <p:cNvSpPr>
            <a:spLocks noGrp="1"/>
          </p:cNvSpPr>
          <p:nvPr>
            <p:ph type="title"/>
          </p:nvPr>
        </p:nvSpPr>
        <p:spPr>
          <a:xfrm>
            <a:off x="173178" y="308699"/>
            <a:ext cx="10998913" cy="861002"/>
          </a:xfrm>
        </p:spPr>
        <p:txBody>
          <a:bodyPr>
            <a:normAutofit/>
          </a:bodyPr>
          <a:lstStyle/>
          <a:p>
            <a:r>
              <a:rPr lang="en-US" dirty="0"/>
              <a:t>When are Indicator 14 data due?</a:t>
            </a:r>
          </a:p>
        </p:txBody>
      </p:sp>
      <p:sp>
        <p:nvSpPr>
          <p:cNvPr id="3" name="Content Placeholder 2">
            <a:extLst>
              <a:ext uri="{FF2B5EF4-FFF2-40B4-BE49-F238E27FC236}">
                <a16:creationId xmlns:a16="http://schemas.microsoft.com/office/drawing/2014/main" id="{E659E02C-D253-165B-CEA0-7087185B202B}"/>
              </a:ext>
            </a:extLst>
          </p:cNvPr>
          <p:cNvSpPr>
            <a:spLocks noGrp="1"/>
          </p:cNvSpPr>
          <p:nvPr>
            <p:ph idx="1"/>
          </p:nvPr>
        </p:nvSpPr>
        <p:spPr/>
        <p:txBody>
          <a:bodyPr/>
          <a:lstStyle/>
          <a:p>
            <a:r>
              <a:rPr lang="en-US" dirty="0"/>
              <a:t>All data are due and surveys must be completed by:</a:t>
            </a:r>
          </a:p>
          <a:p>
            <a:pPr marL="0" indent="0">
              <a:buNone/>
            </a:pPr>
            <a:r>
              <a:rPr lang="en-US" dirty="0"/>
              <a:t>  </a:t>
            </a:r>
            <a:r>
              <a:rPr lang="en-US" sz="3200" b="1" dirty="0">
                <a:solidFill>
                  <a:schemeClr val="accent2"/>
                </a:solidFill>
              </a:rPr>
              <a:t>September 22, 2025.</a:t>
            </a:r>
          </a:p>
          <a:p>
            <a:pPr marL="0" indent="0">
              <a:buNone/>
            </a:pPr>
            <a:endParaRPr lang="en-US" sz="500" b="1" dirty="0">
              <a:solidFill>
                <a:schemeClr val="accent2"/>
              </a:solidFill>
            </a:endParaRPr>
          </a:p>
          <a:p>
            <a:pPr lvl="1"/>
            <a:r>
              <a:rPr lang="en-US" sz="2600" b="1" dirty="0"/>
              <a:t>All online surveys must be completed by this date.</a:t>
            </a:r>
          </a:p>
          <a:p>
            <a:r>
              <a:rPr lang="en-US" dirty="0"/>
              <a:t>Please ensure that all surveys are completed and submitted online by </a:t>
            </a:r>
            <a:r>
              <a:rPr lang="en-US" b="1" dirty="0"/>
              <a:t>September 22</a:t>
            </a:r>
            <a:r>
              <a:rPr lang="en-US" dirty="0"/>
              <a:t>, since we must meet federal reporting requirements, including timelines.</a:t>
            </a:r>
          </a:p>
          <a:p>
            <a:endParaRPr lang="en-US" dirty="0"/>
          </a:p>
        </p:txBody>
      </p:sp>
      <p:sp>
        <p:nvSpPr>
          <p:cNvPr id="4" name="Slide Number Placeholder 3">
            <a:extLst>
              <a:ext uri="{FF2B5EF4-FFF2-40B4-BE49-F238E27FC236}">
                <a16:creationId xmlns:a16="http://schemas.microsoft.com/office/drawing/2014/main" id="{D6902248-0CC4-6AA9-1B58-EE87A65797BE}"/>
              </a:ext>
            </a:extLst>
          </p:cNvPr>
          <p:cNvSpPr>
            <a:spLocks noGrp="1"/>
          </p:cNvSpPr>
          <p:nvPr>
            <p:ph type="sldNum" sz="quarter" idx="12"/>
          </p:nvPr>
        </p:nvSpPr>
        <p:spPr/>
        <p:txBody>
          <a:bodyPr/>
          <a:lstStyle/>
          <a:p>
            <a:fld id="{68A8D22E-6BC5-9E47-900C-2BB94685D9F5}" type="slidenum">
              <a:rPr lang="en-US" smtClean="0"/>
              <a:t>8</a:t>
            </a:fld>
            <a:endParaRPr lang="en-US"/>
          </a:p>
        </p:txBody>
      </p:sp>
    </p:spTree>
    <p:custDataLst>
      <p:tags r:id="rId1"/>
    </p:custDataLst>
    <p:extLst>
      <p:ext uri="{BB962C8B-B14F-4D97-AF65-F5344CB8AC3E}">
        <p14:creationId xmlns:p14="http://schemas.microsoft.com/office/powerpoint/2010/main" val="3194394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2AED1D-2050-0EE1-4B2A-93034D44A75F}"/>
            </a:ext>
          </a:extLst>
        </p:cNvPr>
        <p:cNvGrpSpPr/>
        <p:nvPr/>
      </p:nvGrpSpPr>
      <p:grpSpPr>
        <a:xfrm>
          <a:off x="0" y="0"/>
          <a:ext cx="0" cy="0"/>
          <a:chOff x="0" y="0"/>
          <a:chExt cx="0" cy="0"/>
        </a:xfrm>
      </p:grpSpPr>
      <p:sp>
        <p:nvSpPr>
          <p:cNvPr id="11" name="Content Placeholder 10">
            <a:extLst>
              <a:ext uri="{FF2B5EF4-FFF2-40B4-BE49-F238E27FC236}">
                <a16:creationId xmlns:a16="http://schemas.microsoft.com/office/drawing/2014/main" id="{BA920CE4-9574-1348-DBE7-E23132E490EF}"/>
              </a:ext>
            </a:extLst>
          </p:cNvPr>
          <p:cNvSpPr>
            <a:spLocks noGrp="1"/>
          </p:cNvSpPr>
          <p:nvPr>
            <p:ph type="title" idx="4294967295"/>
          </p:nvPr>
        </p:nvSpPr>
        <p:spPr>
          <a:xfrm>
            <a:off x="4811713" y="457200"/>
            <a:ext cx="7145337" cy="59166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2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5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8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How to Prepare for the Online Survey</a:t>
            </a:r>
          </a:p>
        </p:txBody>
      </p:sp>
      <p:sp>
        <p:nvSpPr>
          <p:cNvPr id="5" name="Oval 4" descr="Badge with solid fill">
            <a:extLst>
              <a:ext uri="{FF2B5EF4-FFF2-40B4-BE49-F238E27FC236}">
                <a16:creationId xmlns:a16="http://schemas.microsoft.com/office/drawing/2014/main" id="{2DAB7C34-4EEA-7B51-373E-F9D6D1CEE195}"/>
              </a:ext>
            </a:extLst>
          </p:cNvPr>
          <p:cNvSpPr/>
          <p:nvPr/>
        </p:nvSpPr>
        <p:spPr>
          <a:xfrm>
            <a:off x="1448835" y="2200144"/>
            <a:ext cx="1828800" cy="1828800"/>
          </a:xfrm>
          <a:prstGeom prst="ellipse">
            <a:avLst/>
          </a:prstGeom>
          <a:blipFill>
            <a:blip r:embed="rId4">
              <a:extLst>
                <a:ext uri="{96DAC541-7B7A-43D3-8B79-37D633B846F1}">
                  <asvg:svgBlip xmlns:asvg="http://schemas.microsoft.com/office/drawing/2016/SVG/main" r:embed="rId5"/>
                </a:ext>
              </a:extLst>
            </a:blip>
            <a:srcRect/>
            <a:stretch>
              <a:fillRect/>
            </a:stretch>
          </a:blipFill>
        </p:spPr>
        <p:style>
          <a:lnRef idx="2">
            <a:schemeClr val="lt1">
              <a:hueOff val="0"/>
              <a:satOff val="0"/>
              <a:lumOff val="0"/>
              <a:alphaOff val="0"/>
            </a:schemeClr>
          </a:lnRef>
          <a:fillRef idx="1">
            <a:scrgbClr r="0" g="0" b="0"/>
          </a:fillRef>
          <a:effectRef idx="0">
            <a:schemeClr val="accent2">
              <a:tint val="50000"/>
              <a:hueOff val="1677667"/>
              <a:satOff val="-15676"/>
              <a:lumOff val="-2294"/>
              <a:alphaOff val="0"/>
            </a:schemeClr>
          </a:effectRef>
          <a:fontRef idx="minor">
            <a:schemeClr val="lt1">
              <a:hueOff val="0"/>
              <a:satOff val="0"/>
              <a:lumOff val="0"/>
              <a:alphaOff val="0"/>
            </a:schemeClr>
          </a:fontRef>
        </p:style>
        <p:txBody>
          <a:bodyPr/>
          <a:lstStyle/>
          <a:p>
            <a:endParaRPr lang="en-US"/>
          </a:p>
        </p:txBody>
      </p:sp>
      <p:sp>
        <p:nvSpPr>
          <p:cNvPr id="4" name="Slide Number Placeholder 3">
            <a:extLst>
              <a:ext uri="{FF2B5EF4-FFF2-40B4-BE49-F238E27FC236}">
                <a16:creationId xmlns:a16="http://schemas.microsoft.com/office/drawing/2014/main" id="{EBB079DB-825C-5B95-4B48-969844033BBE}"/>
              </a:ext>
            </a:extLst>
          </p:cNvPr>
          <p:cNvSpPr>
            <a:spLocks noGrp="1"/>
          </p:cNvSpPr>
          <p:nvPr>
            <p:ph type="sldNum" sz="quarter" idx="12"/>
          </p:nvPr>
        </p:nvSpPr>
        <p:spPr/>
        <p:txBody>
          <a:bodyPr/>
          <a:lstStyle/>
          <a:p>
            <a:fld id="{68A8D22E-6BC5-9E47-900C-2BB94685D9F5}" type="slidenum">
              <a:rPr lang="en-US" smtClean="0"/>
              <a:pPr/>
              <a:t>9</a:t>
            </a:fld>
            <a:endParaRPr lang="en-US"/>
          </a:p>
        </p:txBody>
      </p:sp>
    </p:spTree>
    <p:custDataLst>
      <p:tags r:id="rId1"/>
    </p:custDataLst>
    <p:extLst>
      <p:ext uri="{BB962C8B-B14F-4D97-AF65-F5344CB8AC3E}">
        <p14:creationId xmlns:p14="http://schemas.microsoft.com/office/powerpoint/2010/main" val="16110857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4FDFB0D707254C80754ACD9E71AC3D" ma:contentTypeVersion="15" ma:contentTypeDescription="Create a new document." ma:contentTypeScope="" ma:versionID="03f0cd8a96d3da3f072ce3996a85195e">
  <xsd:schema xmlns:xsd="http://www.w3.org/2001/XMLSchema" xmlns:xs="http://www.w3.org/2001/XMLSchema" xmlns:p="http://schemas.microsoft.com/office/2006/metadata/properties" xmlns:ns2="1c210e20-2656-47be-8bfe-a34b7996932e" xmlns:ns3="7a12eb2f-f040-4639-9fb2-5a6588dc8035" targetNamespace="http://schemas.microsoft.com/office/2006/metadata/properties" ma:root="true" ma:fieldsID="f408b5885295d022c0623edebaeeb867" ns2:_="" ns3:_="">
    <xsd:import namespace="1c210e20-2656-47be-8bfe-a34b7996932e"/>
    <xsd:import namespace="7a12eb2f-f040-4639-9fb2-5a6588dc803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NOTE" minOccurs="0"/>
                <xsd:element ref="ns2:MediaServiceBillingMetadata"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210e20-2656-47be-8bfe-a34b799693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NOTE" ma:index="14" nillable="true" ma:displayName="Download files before editing" ma:default="Download before editing" ma:description="Download Files Before Editing" ma:format="Dropdown" ma:internalName="NOTE">
      <xsd:simpleType>
        <xsd:restriction base="dms:Text">
          <xsd:maxLength value="255"/>
        </xsd:restriction>
      </xsd:simpleType>
    </xsd:element>
    <xsd:element name="MediaServiceBillingMetadata" ma:index="15" nillable="true" ma:displayName="MediaServiceBillingMetadata" ma:hidden="true" ma:internalName="MediaServiceBillingMetadata"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a12eb2f-f040-4639-9fb2-5a6588dc803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37bb8feb-9677-4bc1-b64f-9fa6907871bd}" ma:internalName="TaxCatchAll" ma:showField="CatchAllData" ma:web="7a12eb2f-f040-4639-9fb2-5a6588dc80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OTE xmlns="1c210e20-2656-47be-8bfe-a34b7996932e">Download before editing</NOTE>
    <TaxCatchAll xmlns="7a12eb2f-f040-4639-9fb2-5a6588dc8035" xsi:nil="true"/>
    <lcf76f155ced4ddcb4097134ff3c332f xmlns="1c210e20-2656-47be-8bfe-a34b7996932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D545B44-1073-4EC4-903F-D80CB194DB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210e20-2656-47be-8bfe-a34b7996932e"/>
    <ds:schemaRef ds:uri="7a12eb2f-f040-4639-9fb2-5a6588dc80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98D21F-1B6C-4306-9254-F6E9DAD8DCB1}">
  <ds:schemaRefs>
    <ds:schemaRef ds:uri="http://schemas.microsoft.com/sharepoint/v3/contenttype/forms"/>
  </ds:schemaRefs>
</ds:datastoreItem>
</file>

<file path=customXml/itemProps3.xml><?xml version="1.0" encoding="utf-8"?>
<ds:datastoreItem xmlns:ds="http://schemas.openxmlformats.org/officeDocument/2006/customXml" ds:itemID="{9D494D0F-5B2D-44F5-A6E4-06E511D698B6}">
  <ds:schemaRefs>
    <ds:schemaRef ds:uri="http://schemas.microsoft.com/office/2006/documentManagement/types"/>
    <ds:schemaRef ds:uri="http://purl.org/dc/terms/"/>
    <ds:schemaRef ds:uri="1c210e20-2656-47be-8bfe-a34b7996932e"/>
    <ds:schemaRef ds:uri="7a12eb2f-f040-4639-9fb2-5a6588dc8035"/>
    <ds:schemaRef ds:uri="http://schemas.microsoft.com/office/infopath/2007/PartnerControls"/>
    <ds:schemaRef ds:uri="http://purl.org/dc/elements/1.1/"/>
    <ds:schemaRef ds:uri="http://purl.org/dc/dcmitype/"/>
    <ds:schemaRef ds:uri="http://schemas.openxmlformats.org/package/2006/metadata/core-properties"/>
    <ds:schemaRef ds:uri="http://schemas.microsoft.com/office/2006/metadata/properties"/>
    <ds:schemaRef ds:uri="http://www.w3.org/XML/1998/namespace"/>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223</TotalTime>
  <Words>1967</Words>
  <Application>Microsoft Office PowerPoint</Application>
  <PresentationFormat>Widescreen</PresentationFormat>
  <Paragraphs>235</Paragraphs>
  <Slides>31</Slides>
  <Notes>31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Aptos</vt:lpstr>
      <vt:lpstr>Arial</vt:lpstr>
      <vt:lpstr>Segoe UI</vt:lpstr>
      <vt:lpstr>Office Theme</vt:lpstr>
      <vt:lpstr>Indicator 14: Post-School Outcomes Data Collection  Updates for 2025 (FFY 2024) </vt:lpstr>
      <vt:lpstr>Agenda</vt:lpstr>
      <vt:lpstr>Communication Updates for FFY 2024</vt:lpstr>
      <vt:lpstr>    Overview of Indicator 14</vt:lpstr>
      <vt:lpstr>Why is this work important?</vt:lpstr>
      <vt:lpstr>What is Indicator 14?</vt:lpstr>
      <vt:lpstr>How are Indicator 14 data collected?</vt:lpstr>
      <vt:lpstr>When are Indicator 14 data due?</vt:lpstr>
      <vt:lpstr>    How to Prepare for the Online Survey</vt:lpstr>
      <vt:lpstr>Indicator 14: Getting Started</vt:lpstr>
      <vt:lpstr>What is an exiter?</vt:lpstr>
      <vt:lpstr>Who are your district’s exiters?</vt:lpstr>
      <vt:lpstr>Confirm Your Exiter List</vt:lpstr>
      <vt:lpstr>Compile Exiters’ Contact Information</vt:lpstr>
      <vt:lpstr>    How to Administer the Online Survey</vt:lpstr>
      <vt:lpstr>Plan Ahead</vt:lpstr>
      <vt:lpstr>Ensure Every Completed Survey Counts</vt:lpstr>
      <vt:lpstr>Ensure Every Completed Survey Counts (cont.)</vt:lpstr>
      <vt:lpstr>Plan Your Outreach</vt:lpstr>
      <vt:lpstr>Plan Your Outreach (cont.)</vt:lpstr>
      <vt:lpstr>How will you know whether students have completed the online survey?</vt:lpstr>
      <vt:lpstr>How will you know whether students have completed the online survey? (cont.)</vt:lpstr>
      <vt:lpstr>    A Few Reminders</vt:lpstr>
      <vt:lpstr>Definition of Competitive Employment</vt:lpstr>
      <vt:lpstr>Improving Response Rates</vt:lpstr>
      <vt:lpstr>Improving Response Rates (continued)</vt:lpstr>
      <vt:lpstr>Improving Response Rates (cont.)</vt:lpstr>
      <vt:lpstr>Evidenced-Based Practices to Improve Response Rates</vt:lpstr>
      <vt:lpstr>    Wrap-Up</vt:lpstr>
      <vt:lpstr>Whom should districts contact for Indicator 14 assistance?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Indicator 14 Webinar Slides – July 2025</dc:title>
  <dc:creator>DESE</dc:creator>
  <cp:lastModifiedBy>Zou, Dong (EOE)</cp:lastModifiedBy>
  <cp:revision>11</cp:revision>
  <dcterms:created xsi:type="dcterms:W3CDTF">2025-04-29T19:14:04Z</dcterms:created>
  <dcterms:modified xsi:type="dcterms:W3CDTF">2025-07-18T15:19:08Z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Jul 18 2025 12:00AM</vt:lpwstr>
  </property>
</Properties>
</file>