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tags/tag4.xml" ContentType="application/vnd.openxmlformats-officedocument.presentationml.tags+xml"/>
  <Override PartName="/ppt/notesSlides/notesSlide3.xml" ContentType="application/vnd.openxmlformats-officedocument.presentationml.notesSlide+xml"/>
  <Override PartName="/ppt/tags/tag5.xml" ContentType="application/vnd.openxmlformats-officedocument.presentationml.tags+xml"/>
  <Override PartName="/ppt/notesSlides/notesSlide4.xml" ContentType="application/vnd.openxmlformats-officedocument.presentationml.notesSlide+xml"/>
  <Override PartName="/ppt/tags/tag6.xml" ContentType="application/vnd.openxmlformats-officedocument.presentationml.tags+xml"/>
  <Override PartName="/ppt/notesSlides/notesSlide5.xml" ContentType="application/vnd.openxmlformats-officedocument.presentationml.notesSlide+xml"/>
  <Override PartName="/ppt/tags/tag7.xml" ContentType="application/vnd.openxmlformats-officedocument.presentationml.tags+xml"/>
  <Override PartName="/ppt/notesSlides/notesSlide6.xml" ContentType="application/vnd.openxmlformats-officedocument.presentationml.notesSlide+xml"/>
  <Override PartName="/ppt/tags/tag8.xml" ContentType="application/vnd.openxmlformats-officedocument.presentationml.tags+xml"/>
  <Override PartName="/ppt/notesSlides/notesSlide7.xml" ContentType="application/vnd.openxmlformats-officedocument.presentationml.notesSlide+xml"/>
  <Override PartName="/ppt/tags/tag9.xml" ContentType="application/vnd.openxmlformats-officedocument.presentationml.tags+xml"/>
  <Override PartName="/ppt/notesSlides/notesSlide8.xml" ContentType="application/vnd.openxmlformats-officedocument.presentationml.notesSlide+xml"/>
  <Override PartName="/ppt/tags/tag10.xml" ContentType="application/vnd.openxmlformats-officedocument.presentationml.tags+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4"/>
  </p:notesMasterIdLst>
  <p:sldIdLst>
    <p:sldId id="256" r:id="rId5"/>
    <p:sldId id="270" r:id="rId6"/>
    <p:sldId id="271" r:id="rId7"/>
    <p:sldId id="273" r:id="rId8"/>
    <p:sldId id="301" r:id="rId9"/>
    <p:sldId id="300" r:id="rId10"/>
    <p:sldId id="303" r:id="rId11"/>
    <p:sldId id="304" r:id="rId12"/>
    <p:sldId id="258" r:id="rId13"/>
  </p:sldIdLst>
  <p:sldSz cx="12192000" cy="6858000"/>
  <p:notesSz cx="6858000" cy="9144000"/>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C6CD306-81AD-BC7D-16A2-05D9847175B0}" name="Woo, Lauren (DESE)" initials="WL" userId="S::lauren.woo@mass.gov::891b1bf9-83ca-4481-960c-a0625b521a43" providerId="AD"/>
  <p188:author id="{CDAA351D-6375-E68A-91FE-A6ECE07DFDBE}" name="Joanna Bivins" initials="JB" userId="Joanna Bivins" providerId="None"/>
  <p188:author id="{3F602C5C-ED15-FC16-4B03-46E9ADDE3930}" name="Christo, Dimitri D. (DESE)" initials="CDD(" userId="S::dimitri.d.christo@mass.gov::f6874029-da51-4205-b36d-b8ddc7839279" providerId="AD"/>
  <p188:author id="{7961FF5F-6533-BF5A-5B4D-A8A6AEABBD13}" name="Cruz, Jenny (DESE)" initials="CJ" userId="S::jenny.cruz@mass.gov::9acc5e5d-1e16-45d5-8416-f07c61d324d0" providerId="AD"/>
  <p188:author id="{9CA43CE2-546B-A27E-FF66-ADBBE95484C9}" name="Sahni, Amrita D. (DESE)" initials="AS" userId="S::Amrita.D.Sahni@mass.gov::6313d7e8-2463-49dd-9257-e9ab299d51d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BDB2"/>
    <a:srgbClr val="F88F00"/>
    <a:srgbClr val="EFBC49"/>
    <a:srgbClr val="C41F8C"/>
    <a:srgbClr val="1E4782"/>
    <a:srgbClr val="347AB6"/>
    <a:srgbClr val="B5DFF3"/>
    <a:srgbClr val="EFF8FE"/>
    <a:srgbClr val="F3F3F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B156ED5-840D-494A-9A72-B1CC91B73D38}" v="251" dt="2026-04-03T12:18:07.5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5033" autoAdjust="0"/>
  </p:normalViewPr>
  <p:slideViewPr>
    <p:cSldViewPr snapToGrid="0">
      <p:cViewPr varScale="1">
        <p:scale>
          <a:sx n="68" d="100"/>
          <a:sy n="68" d="100"/>
        </p:scale>
        <p:origin x="132" y="60"/>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407B44-A9F9-6344-868B-44BA300F2CC7}" type="datetimeFigureOut">
              <a:rPr lang="en-US" smtClean="0"/>
              <a:t>4/6/2026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6DB38A-5D4A-D140-AE31-7200571C691E}" type="slidenum">
              <a:rPr lang="en-US" smtClean="0"/>
              <a:t>‹#›</a:t>
            </a:fld>
            <a:endParaRPr lang="en-US"/>
          </a:p>
        </p:txBody>
      </p:sp>
    </p:spTree>
    <p:extLst>
      <p:ext uri="{BB962C8B-B14F-4D97-AF65-F5344CB8AC3E}">
        <p14:creationId xmlns:p14="http://schemas.microsoft.com/office/powerpoint/2010/main" val="2028872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DB38A-5D4A-D140-AE31-7200571C691E}" type="slidenum">
              <a:rPr lang="en-US" smtClean="0"/>
              <a:t>1</a:t>
            </a:fld>
            <a:endParaRPr lang="en-US"/>
          </a:p>
        </p:txBody>
      </p:sp>
    </p:spTree>
    <p:extLst>
      <p:ext uri="{BB962C8B-B14F-4D97-AF65-F5344CB8AC3E}">
        <p14:creationId xmlns:p14="http://schemas.microsoft.com/office/powerpoint/2010/main" val="36123395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DB38A-5D4A-D140-AE31-7200571C691E}" type="slidenum">
              <a:rPr lang="en-US" smtClean="0"/>
              <a:t>2</a:t>
            </a:fld>
            <a:endParaRPr lang="en-US"/>
          </a:p>
        </p:txBody>
      </p:sp>
    </p:spTree>
    <p:extLst>
      <p:ext uri="{BB962C8B-B14F-4D97-AF65-F5344CB8AC3E}">
        <p14:creationId xmlns:p14="http://schemas.microsoft.com/office/powerpoint/2010/main" val="18085642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DB38A-5D4A-D140-AE31-7200571C691E}" type="slidenum">
              <a:rPr lang="en-US" smtClean="0"/>
              <a:t>3</a:t>
            </a:fld>
            <a:endParaRPr lang="en-US"/>
          </a:p>
        </p:txBody>
      </p:sp>
    </p:spTree>
    <p:extLst>
      <p:ext uri="{BB962C8B-B14F-4D97-AF65-F5344CB8AC3E}">
        <p14:creationId xmlns:p14="http://schemas.microsoft.com/office/powerpoint/2010/main" val="28353510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DB38A-5D4A-D140-AE31-7200571C691E}" type="slidenum">
              <a:rPr lang="en-US" smtClean="0"/>
              <a:t>4</a:t>
            </a:fld>
            <a:endParaRPr lang="en-US"/>
          </a:p>
        </p:txBody>
      </p:sp>
    </p:spTree>
    <p:extLst>
      <p:ext uri="{BB962C8B-B14F-4D97-AF65-F5344CB8AC3E}">
        <p14:creationId xmlns:p14="http://schemas.microsoft.com/office/powerpoint/2010/main" val="412413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60246B-391F-204B-8F7D-7BB58AABBF8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DF6EF6D-2FAA-7F8B-F51A-26ECC9B4C8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0B8CA1-3E40-447F-61DE-59AFD37F1B3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6E2CF4-AB29-EDC2-269E-F405ADD9ADA3}"/>
              </a:ext>
            </a:extLst>
          </p:cNvPr>
          <p:cNvSpPr>
            <a:spLocks noGrp="1"/>
          </p:cNvSpPr>
          <p:nvPr>
            <p:ph type="sldNum" sz="quarter" idx="5"/>
          </p:nvPr>
        </p:nvSpPr>
        <p:spPr/>
        <p:txBody>
          <a:bodyPr/>
          <a:lstStyle/>
          <a:p>
            <a:fld id="{9B6DB38A-5D4A-D140-AE31-7200571C691E}" type="slidenum">
              <a:rPr lang="en-US" smtClean="0"/>
              <a:t>5</a:t>
            </a:fld>
            <a:endParaRPr lang="en-US"/>
          </a:p>
        </p:txBody>
      </p:sp>
    </p:spTree>
    <p:extLst>
      <p:ext uri="{BB962C8B-B14F-4D97-AF65-F5344CB8AC3E}">
        <p14:creationId xmlns:p14="http://schemas.microsoft.com/office/powerpoint/2010/main" val="5943132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533C0-ADF0-4928-070D-E02C5BCDD7C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6B00AF-6B74-E221-6E48-21D28DEC8B8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F8FB9B-3CFA-605D-2BFD-111ED25AAED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866B5AF-F927-4EC3-0858-237F0829FE3F}"/>
              </a:ext>
            </a:extLst>
          </p:cNvPr>
          <p:cNvSpPr>
            <a:spLocks noGrp="1"/>
          </p:cNvSpPr>
          <p:nvPr>
            <p:ph type="sldNum" sz="quarter" idx="5"/>
          </p:nvPr>
        </p:nvSpPr>
        <p:spPr/>
        <p:txBody>
          <a:bodyPr/>
          <a:lstStyle/>
          <a:p>
            <a:fld id="{9B6DB38A-5D4A-D140-AE31-7200571C691E}" type="slidenum">
              <a:rPr lang="en-US" smtClean="0"/>
              <a:t>6</a:t>
            </a:fld>
            <a:endParaRPr lang="en-US"/>
          </a:p>
        </p:txBody>
      </p:sp>
    </p:spTree>
    <p:extLst>
      <p:ext uri="{BB962C8B-B14F-4D97-AF65-F5344CB8AC3E}">
        <p14:creationId xmlns:p14="http://schemas.microsoft.com/office/powerpoint/2010/main" val="4773833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5B73F-ED1D-8008-A1D3-47F39E7F7E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DBE904-5B7B-6F83-1EDB-E0031DDFFFF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676211A-6E4A-0D1F-D74A-D6DBAD16C1D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E9B5304-0515-9B25-AB92-4EBE0977AE9A}"/>
              </a:ext>
            </a:extLst>
          </p:cNvPr>
          <p:cNvSpPr>
            <a:spLocks noGrp="1"/>
          </p:cNvSpPr>
          <p:nvPr>
            <p:ph type="sldNum" sz="quarter" idx="5"/>
          </p:nvPr>
        </p:nvSpPr>
        <p:spPr/>
        <p:txBody>
          <a:bodyPr/>
          <a:lstStyle/>
          <a:p>
            <a:fld id="{9B6DB38A-5D4A-D140-AE31-7200571C691E}" type="slidenum">
              <a:rPr lang="en-US" smtClean="0"/>
              <a:t>7</a:t>
            </a:fld>
            <a:endParaRPr lang="en-US"/>
          </a:p>
        </p:txBody>
      </p:sp>
    </p:spTree>
    <p:extLst>
      <p:ext uri="{BB962C8B-B14F-4D97-AF65-F5344CB8AC3E}">
        <p14:creationId xmlns:p14="http://schemas.microsoft.com/office/powerpoint/2010/main" val="19393802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34D9A2-1CF9-9BFB-7A0F-017F477B54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A1098E-F88C-C99E-FEF7-2574F2005F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0DDFBB-5059-6A66-B0C3-62FCCE5FAC5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D5439D2-D805-C92D-8804-AB94EC3A13A6}"/>
              </a:ext>
            </a:extLst>
          </p:cNvPr>
          <p:cNvSpPr>
            <a:spLocks noGrp="1"/>
          </p:cNvSpPr>
          <p:nvPr>
            <p:ph type="sldNum" sz="quarter" idx="5"/>
          </p:nvPr>
        </p:nvSpPr>
        <p:spPr/>
        <p:txBody>
          <a:bodyPr/>
          <a:lstStyle/>
          <a:p>
            <a:fld id="{9B6DB38A-5D4A-D140-AE31-7200571C691E}" type="slidenum">
              <a:rPr lang="en-US" smtClean="0"/>
              <a:t>8</a:t>
            </a:fld>
            <a:endParaRPr lang="en-US"/>
          </a:p>
        </p:txBody>
      </p:sp>
    </p:spTree>
    <p:extLst>
      <p:ext uri="{BB962C8B-B14F-4D97-AF65-F5344CB8AC3E}">
        <p14:creationId xmlns:p14="http://schemas.microsoft.com/office/powerpoint/2010/main" val="38524344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B6DB38A-5D4A-D140-AE31-7200571C691E}" type="slidenum">
              <a:rPr lang="en-US" smtClean="0"/>
              <a:t>9</a:t>
            </a:fld>
            <a:endParaRPr lang="en-US"/>
          </a:p>
        </p:txBody>
      </p:sp>
    </p:spTree>
    <p:extLst>
      <p:ext uri="{BB962C8B-B14F-4D97-AF65-F5344CB8AC3E}">
        <p14:creationId xmlns:p14="http://schemas.microsoft.com/office/powerpoint/2010/main" val="83330157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71C12EC-2D98-F919-775B-ABB3C3BE6A2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AC5E8125-6C10-B68E-7EEC-29F87A03ED17}"/>
              </a:ext>
            </a:extLst>
          </p:cNvPr>
          <p:cNvSpPr>
            <a:spLocks noGrp="1"/>
          </p:cNvSpPr>
          <p:nvPr>
            <p:ph type="ctrTitle"/>
          </p:nvPr>
        </p:nvSpPr>
        <p:spPr>
          <a:xfrm>
            <a:off x="342900" y="1377519"/>
            <a:ext cx="10079182" cy="2560638"/>
          </a:xfrm>
        </p:spPr>
        <p:txBody>
          <a:bodyPr anchor="b">
            <a:normAutofit/>
          </a:bodyPr>
          <a:lstStyle>
            <a:lvl1pPr algn="l">
              <a:defRPr sz="8000" spc="-15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E2A40F4C-9107-5A14-480E-3D44D062E317}"/>
              </a:ext>
            </a:extLst>
          </p:cNvPr>
          <p:cNvSpPr>
            <a:spLocks noGrp="1"/>
          </p:cNvSpPr>
          <p:nvPr>
            <p:ph type="subTitle" idx="1"/>
          </p:nvPr>
        </p:nvSpPr>
        <p:spPr>
          <a:xfrm>
            <a:off x="342900" y="3938157"/>
            <a:ext cx="10079182" cy="1558636"/>
          </a:xfrm>
        </p:spPr>
        <p:txBody>
          <a:bodyPr/>
          <a:lstStyle>
            <a:lvl1pPr marL="0" indent="0" algn="l">
              <a:buNone/>
              <a:defRPr sz="2400">
                <a:solidFill>
                  <a:srgbClr val="B5DFF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91B62B64-39B8-E038-D8C3-7C98BA27DF68}"/>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4027765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
        <p:nvSpPr>
          <p:cNvPr id="3" name="Media Placeholder 2">
            <a:extLst>
              <a:ext uri="{FF2B5EF4-FFF2-40B4-BE49-F238E27FC236}">
                <a16:creationId xmlns:a16="http://schemas.microsoft.com/office/drawing/2014/main" id="{DDD5255E-B6EB-D6A8-9BA3-425DEF917F6C}"/>
              </a:ext>
            </a:extLst>
          </p:cNvPr>
          <p:cNvSpPr>
            <a:spLocks noGrp="1"/>
          </p:cNvSpPr>
          <p:nvPr>
            <p:ph type="media" sz="quarter" idx="13"/>
          </p:nvPr>
        </p:nvSpPr>
        <p:spPr>
          <a:xfrm>
            <a:off x="1205344" y="1225550"/>
            <a:ext cx="5808520" cy="4313238"/>
          </a:xfrm>
          <a:effectLst>
            <a:outerShdw blurRad="971965" dist="50800" dir="5400000" algn="ctr" rotWithShape="0">
              <a:srgbClr val="000000">
                <a:alpha val="30037"/>
              </a:srgbClr>
            </a:outerShdw>
          </a:effectLst>
        </p:spPr>
        <p:txBody>
          <a:bodyPr/>
          <a:lstStyle/>
          <a:p>
            <a:endParaRPr lang="en-US"/>
          </a:p>
        </p:txBody>
      </p:sp>
      <p:sp>
        <p:nvSpPr>
          <p:cNvPr id="7" name="Text Placeholder 6">
            <a:extLst>
              <a:ext uri="{FF2B5EF4-FFF2-40B4-BE49-F238E27FC236}">
                <a16:creationId xmlns:a16="http://schemas.microsoft.com/office/drawing/2014/main" id="{284B1204-54A6-51D2-01E0-4E74F28405BA}"/>
              </a:ext>
            </a:extLst>
          </p:cNvPr>
          <p:cNvSpPr>
            <a:spLocks noGrp="1"/>
          </p:cNvSpPr>
          <p:nvPr>
            <p:ph type="body" sz="quarter" idx="14"/>
          </p:nvPr>
        </p:nvSpPr>
        <p:spPr>
          <a:xfrm>
            <a:off x="7065963" y="2160588"/>
            <a:ext cx="3979862" cy="2557462"/>
          </a:xfrm>
        </p:spPr>
        <p:txBody>
          <a:bodyPr>
            <a:normAutofit/>
          </a:bodyPr>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699335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E0C3C95-C45D-6F6C-F3B4-EDA7F22D49AB}"/>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002060"/>
                </a:solidFill>
              </a:defRPr>
            </a:lvl1pPr>
            <a:lvl2pPr>
              <a:defRPr sz="2800">
                <a:solidFill>
                  <a:srgbClr val="002060"/>
                </a:solidFill>
              </a:defRPr>
            </a:lvl2pPr>
            <a:lvl3pPr>
              <a:defRPr sz="2400">
                <a:solidFill>
                  <a:srgbClr val="002060"/>
                </a:solidFill>
              </a:defRPr>
            </a:lvl3pPr>
            <a:lvl4pPr>
              <a:defRPr sz="2000">
                <a:solidFill>
                  <a:srgbClr val="002060"/>
                </a:solidFill>
              </a:defRPr>
            </a:lvl4pPr>
            <a:lvl5pPr>
              <a:defRPr sz="2000">
                <a:solidFill>
                  <a:srgbClr val="002060"/>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6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18985437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1_Content with Caption">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DFBC82F-33C1-E184-14B2-3E5429080CA0}"/>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F3F3F3"/>
                </a:solidFill>
              </a:defRPr>
            </a:lvl1pPr>
            <a:lvl2pPr>
              <a:defRPr sz="2800">
                <a:solidFill>
                  <a:srgbClr val="F3F3F3"/>
                </a:solidFill>
              </a:defRPr>
            </a:lvl2pPr>
            <a:lvl3pPr>
              <a:defRPr sz="2400">
                <a:solidFill>
                  <a:srgbClr val="F3F3F3"/>
                </a:solidFill>
              </a:defRPr>
            </a:lvl3pPr>
            <a:lvl4pPr>
              <a:defRPr sz="2000">
                <a:solidFill>
                  <a:srgbClr val="F3F3F3"/>
                </a:solidFill>
              </a:defRPr>
            </a:lvl4pPr>
            <a:lvl5pPr>
              <a:defRPr sz="2000">
                <a:solidFill>
                  <a:srgbClr val="F3F3F3"/>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6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28197530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2_Content with Caption">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BA551A6A-4D8B-5122-0AE6-EB1794A93738}"/>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5517572-01C8-067A-8789-AB91C0E3ABDB}"/>
              </a:ext>
            </a:extLst>
          </p:cNvPr>
          <p:cNvSpPr>
            <a:spLocks noGrp="1"/>
          </p:cNvSpPr>
          <p:nvPr>
            <p:ph type="title"/>
          </p:nvPr>
        </p:nvSpPr>
        <p:spPr>
          <a:xfrm>
            <a:off x="226719" y="457200"/>
            <a:ext cx="4241372" cy="1766454"/>
          </a:xfrm>
        </p:spPr>
        <p:txBody>
          <a:bodyPr anchor="b">
            <a:noAutofit/>
          </a:bodyPr>
          <a:lstStyle>
            <a:lvl1pPr>
              <a:defRPr sz="4000">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D4A3145C-FA19-7026-C5AB-48F43A10CBAB}"/>
              </a:ext>
            </a:extLst>
          </p:cNvPr>
          <p:cNvSpPr>
            <a:spLocks noGrp="1"/>
          </p:cNvSpPr>
          <p:nvPr>
            <p:ph idx="1"/>
          </p:nvPr>
        </p:nvSpPr>
        <p:spPr>
          <a:xfrm>
            <a:off x="4810991" y="457200"/>
            <a:ext cx="7145480" cy="5917045"/>
          </a:xfrm>
        </p:spPr>
        <p:txBody>
          <a:bodyPr/>
          <a:lstStyle>
            <a:lvl1pPr>
              <a:defRPr sz="3200">
                <a:solidFill>
                  <a:srgbClr val="1E4782"/>
                </a:solidFill>
              </a:defRPr>
            </a:lvl1pPr>
            <a:lvl2pPr>
              <a:defRPr sz="2800">
                <a:solidFill>
                  <a:srgbClr val="1E4782"/>
                </a:solidFill>
              </a:defRPr>
            </a:lvl2pPr>
            <a:lvl3pPr>
              <a:defRPr sz="2400">
                <a:solidFill>
                  <a:srgbClr val="1E4782"/>
                </a:solidFill>
              </a:defRPr>
            </a:lvl3pPr>
            <a:lvl4pPr>
              <a:defRPr sz="2000">
                <a:solidFill>
                  <a:srgbClr val="1E4782"/>
                </a:solidFill>
              </a:defRPr>
            </a:lvl4pPr>
            <a:lvl5pPr>
              <a:defRPr sz="2000">
                <a:solidFill>
                  <a:srgbClr val="1E478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32AB479-7080-3079-7222-061618924C6C}"/>
              </a:ext>
            </a:extLst>
          </p:cNvPr>
          <p:cNvSpPr>
            <a:spLocks noGrp="1"/>
          </p:cNvSpPr>
          <p:nvPr>
            <p:ph type="body" sz="half" idx="2"/>
          </p:nvPr>
        </p:nvSpPr>
        <p:spPr>
          <a:xfrm>
            <a:off x="226719" y="2223654"/>
            <a:ext cx="4241372" cy="3645333"/>
          </a:xfrm>
        </p:spPr>
        <p:txBody>
          <a:bodyPr/>
          <a:lstStyle>
            <a:lvl1pPr marL="0" indent="0">
              <a:buNone/>
              <a:defRPr sz="1600">
                <a:solidFill>
                  <a:schemeClr val="bg1"/>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3DDFEF70-0FA1-AE31-1D91-F74EBED2AFC9}"/>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513837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Shape&#10;&#10;AI-generated content may be incorrect.">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2460050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hart with Caption">
    <p:spTree>
      <p:nvGrpSpPr>
        <p:cNvPr id="1" name=""/>
        <p:cNvGrpSpPr/>
        <p:nvPr/>
      </p:nvGrpSpPr>
      <p:grpSpPr>
        <a:xfrm>
          <a:off x="0" y="0"/>
          <a:ext cx="0" cy="0"/>
          <a:chOff x="0" y="0"/>
          <a:chExt cx="0" cy="0"/>
        </a:xfrm>
      </p:grpSpPr>
      <p:pic>
        <p:nvPicPr>
          <p:cNvPr id="9" name="Picture 8" descr="Shape&#10;&#10;AI-generated content may be incorrect.">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p>
            <a:fld id="{68A8D22E-6BC5-9E47-900C-2BB94685D9F5}" type="slidenum">
              <a:rPr lang="en-US" smtClean="0"/>
              <a:t>‹#›</a:t>
            </a:fld>
            <a:endParaRPr lang="en-US"/>
          </a:p>
        </p:txBody>
      </p:sp>
      <p:sp>
        <p:nvSpPr>
          <p:cNvPr id="6" name="Chart Placeholder 5">
            <a:extLst>
              <a:ext uri="{FF2B5EF4-FFF2-40B4-BE49-F238E27FC236}">
                <a16:creationId xmlns:a16="http://schemas.microsoft.com/office/drawing/2014/main" id="{1F3FA896-C43D-31E8-81CC-112E026C8772}"/>
              </a:ext>
            </a:extLst>
          </p:cNvPr>
          <p:cNvSpPr>
            <a:spLocks noGrp="1"/>
          </p:cNvSpPr>
          <p:nvPr>
            <p:ph type="chart" sz="quarter" idx="13"/>
          </p:nvPr>
        </p:nvSpPr>
        <p:spPr>
          <a:xfrm>
            <a:off x="0" y="0"/>
            <a:ext cx="7481888" cy="6858000"/>
          </a:xfrm>
        </p:spPr>
        <p:txBody>
          <a:bodyPr/>
          <a:lstStyle/>
          <a:p>
            <a:endParaRPr lang="en-US"/>
          </a:p>
        </p:txBody>
      </p:sp>
    </p:spTree>
    <p:extLst>
      <p:ext uri="{BB962C8B-B14F-4D97-AF65-F5344CB8AC3E}">
        <p14:creationId xmlns:p14="http://schemas.microsoft.com/office/powerpoint/2010/main" val="3510268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B5DF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36072852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hart with Caption 2">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B5DF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B5DFF3"/>
                </a:solidFill>
              </a:defRPr>
            </a:lvl1pPr>
          </a:lstStyle>
          <a:p>
            <a:fld id="{68A8D22E-6BC5-9E47-900C-2BB94685D9F5}" type="slidenum">
              <a:rPr lang="en-US" smtClean="0"/>
              <a:pPr/>
              <a:t>‹#›</a:t>
            </a:fld>
            <a:endParaRPr lang="en-US"/>
          </a:p>
        </p:txBody>
      </p:sp>
      <p:sp>
        <p:nvSpPr>
          <p:cNvPr id="6" name="Chart Placeholder 5">
            <a:extLst>
              <a:ext uri="{FF2B5EF4-FFF2-40B4-BE49-F238E27FC236}">
                <a16:creationId xmlns:a16="http://schemas.microsoft.com/office/drawing/2014/main" id="{E0F6B8AA-CDAC-6F83-437E-9F75F81B74DF}"/>
              </a:ext>
            </a:extLst>
          </p:cNvPr>
          <p:cNvSpPr>
            <a:spLocks noGrp="1"/>
          </p:cNvSpPr>
          <p:nvPr>
            <p:ph type="chart" sz="quarter" idx="13"/>
          </p:nvPr>
        </p:nvSpPr>
        <p:spPr>
          <a:xfrm>
            <a:off x="0" y="0"/>
            <a:ext cx="7491413" cy="6858000"/>
          </a:xfrm>
        </p:spPr>
        <p:txBody>
          <a:bodyPr/>
          <a:lstStyle/>
          <a:p>
            <a:endParaRPr lang="en-US"/>
          </a:p>
        </p:txBody>
      </p:sp>
    </p:spTree>
    <p:extLst>
      <p:ext uri="{BB962C8B-B14F-4D97-AF65-F5344CB8AC3E}">
        <p14:creationId xmlns:p14="http://schemas.microsoft.com/office/powerpoint/2010/main" val="15737546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2_Picture with Caption">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E88C4DB-A75F-261D-A14A-6501C47852CB}"/>
              </a:ext>
            </a:extLst>
          </p:cNvPr>
          <p:cNvSpPr>
            <a:spLocks noGrp="1"/>
          </p:cNvSpPr>
          <p:nvPr>
            <p:ph type="pic" idx="1"/>
          </p:nvPr>
        </p:nvSpPr>
        <p:spPr>
          <a:xfrm>
            <a:off x="-72736" y="-72737"/>
            <a:ext cx="7579662" cy="703464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38338124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hart with Caption 3">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A314DC0-7B3E-82EE-9AE7-6F09AEE4343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D7B1858-D17A-397C-21E8-E042FA7184F6}"/>
              </a:ext>
            </a:extLst>
          </p:cNvPr>
          <p:cNvSpPr>
            <a:spLocks noGrp="1"/>
          </p:cNvSpPr>
          <p:nvPr>
            <p:ph type="title"/>
          </p:nvPr>
        </p:nvSpPr>
        <p:spPr>
          <a:xfrm>
            <a:off x="7666253" y="368155"/>
            <a:ext cx="4366420" cy="2801071"/>
          </a:xfrm>
        </p:spPr>
        <p:txBody>
          <a:bodyPr anchor="b">
            <a:noAutofit/>
          </a:bodyPr>
          <a:lstStyle>
            <a:lvl1pPr>
              <a:defRPr sz="4800" spc="-150">
                <a:solidFill>
                  <a:schemeClr val="bg1"/>
                </a:solidFill>
              </a:defRPr>
            </a:lvl1pPr>
          </a:lstStyle>
          <a:p>
            <a:r>
              <a:rPr lang="en-US"/>
              <a:t>Click to edit Master title style</a:t>
            </a:r>
          </a:p>
        </p:txBody>
      </p:sp>
      <p:sp>
        <p:nvSpPr>
          <p:cNvPr id="4" name="Text Placeholder 3">
            <a:extLst>
              <a:ext uri="{FF2B5EF4-FFF2-40B4-BE49-F238E27FC236}">
                <a16:creationId xmlns:a16="http://schemas.microsoft.com/office/drawing/2014/main" id="{678B05FC-4AD4-576E-E903-D583F4122327}"/>
              </a:ext>
            </a:extLst>
          </p:cNvPr>
          <p:cNvSpPr>
            <a:spLocks noGrp="1"/>
          </p:cNvSpPr>
          <p:nvPr>
            <p:ph type="body" sz="half" idx="2"/>
          </p:nvPr>
        </p:nvSpPr>
        <p:spPr>
          <a:xfrm>
            <a:off x="7666253" y="3273135"/>
            <a:ext cx="4366420" cy="3101109"/>
          </a:xfrm>
        </p:spPr>
        <p:txBody>
          <a:bodyPr/>
          <a:lstStyle>
            <a:lvl1pPr marL="0" indent="0">
              <a:buNone/>
              <a:defRPr sz="1600">
                <a:solidFill>
                  <a:srgbClr val="F3F3F3"/>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78E712A2-6D32-69E0-1A42-A7AF4D4DECFC}"/>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6" name="Chart Placeholder 5">
            <a:extLst>
              <a:ext uri="{FF2B5EF4-FFF2-40B4-BE49-F238E27FC236}">
                <a16:creationId xmlns:a16="http://schemas.microsoft.com/office/drawing/2014/main" id="{E30A28D6-B250-1721-F3F0-F1B691207974}"/>
              </a:ext>
            </a:extLst>
          </p:cNvPr>
          <p:cNvSpPr>
            <a:spLocks noGrp="1"/>
          </p:cNvSpPr>
          <p:nvPr>
            <p:ph type="chart" sz="quarter" idx="13"/>
          </p:nvPr>
        </p:nvSpPr>
        <p:spPr>
          <a:xfrm>
            <a:off x="0" y="0"/>
            <a:ext cx="7491413" cy="6858000"/>
          </a:xfrm>
        </p:spPr>
        <p:txBody>
          <a:bodyPr/>
          <a:lstStyle/>
          <a:p>
            <a:endParaRPr lang="en-US"/>
          </a:p>
        </p:txBody>
      </p:sp>
    </p:spTree>
    <p:extLst>
      <p:ext uri="{BB962C8B-B14F-4D97-AF65-F5344CB8AC3E}">
        <p14:creationId xmlns:p14="http://schemas.microsoft.com/office/powerpoint/2010/main" val="37965126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1541371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274718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08407E5-4EC1-8D13-A0A6-462CA2ABE171}"/>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3A9466-4760-97A7-0A3A-91898B0FD2FE}"/>
              </a:ext>
            </a:extLst>
          </p:cNvPr>
          <p:cNvSpPr>
            <a:spLocks noGrp="1"/>
          </p:cNvSpPr>
          <p:nvPr>
            <p:ph type="title"/>
          </p:nvPr>
        </p:nvSpPr>
        <p:spPr>
          <a:xfrm>
            <a:off x="173179" y="308699"/>
            <a:ext cx="10515600" cy="861002"/>
          </a:xfrm>
        </p:spPr>
        <p:txBody>
          <a:bodyPr/>
          <a:lstStyle>
            <a:lvl1pPr>
              <a:defRPr>
                <a:solidFill>
                  <a:srgbClr val="F3F3F3"/>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4269822F-DB6A-0064-8712-F4C731FBC8C5}"/>
              </a:ext>
            </a:extLst>
          </p:cNvPr>
          <p:cNvSpPr>
            <a:spLocks noGrp="1"/>
          </p:cNvSpPr>
          <p:nvPr>
            <p:ph idx="1"/>
          </p:nvPr>
        </p:nvSpPr>
        <p:spPr>
          <a:xfrm>
            <a:off x="173179" y="1591254"/>
            <a:ext cx="11890665" cy="4414692"/>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550831B1-13C1-9512-7793-9D8A95B9EFDA}"/>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2415243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975CF-B5C5-ED8A-88A0-8AE47B405E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8C90DD9-4BCC-D20C-9CD3-C61570FC11E1}"/>
              </a:ext>
            </a:extLst>
          </p:cNvPr>
          <p:cNvSpPr>
            <a:spLocks noGrp="1"/>
          </p:cNvSpPr>
          <p:nvPr>
            <p:ph sz="half" idx="1"/>
          </p:nvPr>
        </p:nvSpPr>
        <p:spPr>
          <a:xfrm>
            <a:off x="152398" y="1340426"/>
            <a:ext cx="5181600" cy="49668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96FA598-F2AA-D757-9BAF-844B64AEC9B3}"/>
              </a:ext>
            </a:extLst>
          </p:cNvPr>
          <p:cNvSpPr>
            <a:spLocks noGrp="1"/>
          </p:cNvSpPr>
          <p:nvPr>
            <p:ph sz="half" idx="2"/>
          </p:nvPr>
        </p:nvSpPr>
        <p:spPr>
          <a:xfrm>
            <a:off x="5486398" y="1340426"/>
            <a:ext cx="5181600" cy="496685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6A8255EE-1863-610E-AAE1-EE332FFAC871}"/>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574146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0FAF1-FDD2-DEBC-6AA4-EC4CCBD26AC6}"/>
              </a:ext>
            </a:extLst>
          </p:cNvPr>
          <p:cNvSpPr>
            <a:spLocks noGrp="1"/>
          </p:cNvSpPr>
          <p:nvPr>
            <p:ph type="title"/>
          </p:nvPr>
        </p:nvSpPr>
        <p:spPr>
          <a:xfrm>
            <a:off x="19554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93BFBA8-CEF2-8E5D-9095-7FA8144CBA6B}"/>
              </a:ext>
            </a:extLst>
          </p:cNvPr>
          <p:cNvSpPr>
            <a:spLocks noGrp="1"/>
          </p:cNvSpPr>
          <p:nvPr>
            <p:ph type="body" idx="1"/>
          </p:nvPr>
        </p:nvSpPr>
        <p:spPr>
          <a:xfrm>
            <a:off x="19554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C25D4F3-A1B5-B917-5F54-AF19B274D4BE}"/>
              </a:ext>
            </a:extLst>
          </p:cNvPr>
          <p:cNvSpPr>
            <a:spLocks noGrp="1"/>
          </p:cNvSpPr>
          <p:nvPr>
            <p:ph sz="half" idx="2"/>
          </p:nvPr>
        </p:nvSpPr>
        <p:spPr>
          <a:xfrm>
            <a:off x="195548" y="2505075"/>
            <a:ext cx="5157787" cy="3771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E01150-5393-D283-E33B-3609AA2ABA7A}"/>
              </a:ext>
            </a:extLst>
          </p:cNvPr>
          <p:cNvSpPr>
            <a:spLocks noGrp="1"/>
          </p:cNvSpPr>
          <p:nvPr>
            <p:ph type="body" sz="quarter" idx="3"/>
          </p:nvPr>
        </p:nvSpPr>
        <p:spPr>
          <a:xfrm>
            <a:off x="552796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B6017DC-0538-D4B7-3886-13292A469D67}"/>
              </a:ext>
            </a:extLst>
          </p:cNvPr>
          <p:cNvSpPr>
            <a:spLocks noGrp="1"/>
          </p:cNvSpPr>
          <p:nvPr>
            <p:ph sz="quarter" idx="4"/>
          </p:nvPr>
        </p:nvSpPr>
        <p:spPr>
          <a:xfrm>
            <a:off x="5527960" y="2505075"/>
            <a:ext cx="5183188" cy="37710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7D6DB7D3-E745-25B4-373D-DBC63B595AC0}"/>
              </a:ext>
            </a:extLst>
          </p:cNvPr>
          <p:cNvSpPr>
            <a:spLocks noGrp="1"/>
          </p:cNvSpPr>
          <p:nvPr>
            <p:ph type="sldNum" sz="quarter" idx="12"/>
          </p:nvPr>
        </p:nvSpPr>
        <p:spPr/>
        <p:txBody>
          <a:bodyPr/>
          <a:lstStyle/>
          <a:p>
            <a:fld id="{68A8D22E-6BC5-9E47-900C-2BB94685D9F5}" type="slidenum">
              <a:rPr lang="en-US" smtClean="0"/>
              <a:t>‹#›</a:t>
            </a:fld>
            <a:endParaRPr lang="en-US"/>
          </a:p>
        </p:txBody>
      </p:sp>
    </p:spTree>
    <p:extLst>
      <p:ext uri="{BB962C8B-B14F-4D97-AF65-F5344CB8AC3E}">
        <p14:creationId xmlns:p14="http://schemas.microsoft.com/office/powerpoint/2010/main" val="436214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6" name="Picture 5" descr="Shape&#10;&#10;AI-generated content may be incorrect.">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8" name="Picture Placeholder 7">
            <a:extLst>
              <a:ext uri="{FF2B5EF4-FFF2-40B4-BE49-F238E27FC236}">
                <a16:creationId xmlns:a16="http://schemas.microsoft.com/office/drawing/2014/main" id="{280D6B9D-B233-5155-818B-A43B24A7784B}"/>
              </a:ext>
            </a:extLst>
          </p:cNvPr>
          <p:cNvSpPr>
            <a:spLocks noGrp="1"/>
          </p:cNvSpPr>
          <p:nvPr>
            <p:ph type="pic" sz="quarter" idx="13"/>
          </p:nvPr>
        </p:nvSpPr>
        <p:spPr>
          <a:xfrm>
            <a:off x="1444625" y="726643"/>
            <a:ext cx="4572000" cy="5257800"/>
          </a:xfrm>
          <a:effectLst>
            <a:outerShdw blurRad="795598" dist="50800" dir="5400000" algn="ctr" rotWithShape="0">
              <a:srgbClr val="000000">
                <a:alpha val="29550"/>
              </a:srgbClr>
            </a:outerShdw>
          </a:effectLst>
        </p:spPr>
        <p:txBody>
          <a:bodyPr/>
          <a:lstStyle/>
          <a:p>
            <a:endParaRPr lang="en-US"/>
          </a:p>
        </p:txBody>
      </p:sp>
      <p:sp>
        <p:nvSpPr>
          <p:cNvPr id="10" name="Text Placeholder 9">
            <a:extLst>
              <a:ext uri="{FF2B5EF4-FFF2-40B4-BE49-F238E27FC236}">
                <a16:creationId xmlns:a16="http://schemas.microsoft.com/office/drawing/2014/main" id="{B0AF9B5C-EFE8-56ED-DF3C-AD835C9AFCF6}"/>
              </a:ext>
            </a:extLst>
          </p:cNvPr>
          <p:cNvSpPr>
            <a:spLocks noGrp="1"/>
          </p:cNvSpPr>
          <p:nvPr>
            <p:ph type="body" sz="quarter" idx="14"/>
          </p:nvPr>
        </p:nvSpPr>
        <p:spPr>
          <a:xfrm>
            <a:off x="6096000" y="1839913"/>
            <a:ext cx="4606925" cy="2857500"/>
          </a:xfrm>
        </p:spPr>
        <p:txBody>
          <a:bodyPr>
            <a:normAutofit/>
          </a:bodyPr>
          <a:lstStyle>
            <a:lvl1pPr marL="0" indent="0">
              <a:buNone/>
              <a:defRPr sz="2000" spc="0"/>
            </a:lvl1pPr>
          </a:lstStyle>
          <a:p>
            <a:pPr lvl="0"/>
            <a:r>
              <a:rPr lang="en-US"/>
              <a:t>Click to edit Master text styles</a:t>
            </a:r>
          </a:p>
        </p:txBody>
      </p:sp>
    </p:spTree>
    <p:extLst>
      <p:ext uri="{BB962C8B-B14F-4D97-AF65-F5344CB8AC3E}">
        <p14:creationId xmlns:p14="http://schemas.microsoft.com/office/powerpoint/2010/main" val="35029221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rgbClr val="F3F3F3"/>
                </a:solidFill>
              </a:defRPr>
            </a:lvl1pPr>
          </a:lstStyle>
          <a:p>
            <a:fld id="{68A8D22E-6BC5-9E47-900C-2BB94685D9F5}" type="slidenum">
              <a:rPr lang="en-US" smtClean="0"/>
              <a:pPr/>
              <a:t>‹#›</a:t>
            </a:fld>
            <a:endParaRPr lang="en-US"/>
          </a:p>
        </p:txBody>
      </p:sp>
      <p:sp>
        <p:nvSpPr>
          <p:cNvPr id="8" name="Picture Placeholder 7">
            <a:extLst>
              <a:ext uri="{FF2B5EF4-FFF2-40B4-BE49-F238E27FC236}">
                <a16:creationId xmlns:a16="http://schemas.microsoft.com/office/drawing/2014/main" id="{280D6B9D-B233-5155-818B-A43B24A7784B}"/>
              </a:ext>
            </a:extLst>
          </p:cNvPr>
          <p:cNvSpPr>
            <a:spLocks noGrp="1"/>
          </p:cNvSpPr>
          <p:nvPr>
            <p:ph type="pic" sz="quarter" idx="13"/>
          </p:nvPr>
        </p:nvSpPr>
        <p:spPr>
          <a:xfrm>
            <a:off x="1444625" y="726643"/>
            <a:ext cx="4572000" cy="5257800"/>
          </a:xfrm>
          <a:effectLst>
            <a:outerShdw blurRad="776969" dir="720000" algn="ctr" rotWithShape="0">
              <a:srgbClr val="000000">
                <a:alpha val="30000"/>
              </a:srgbClr>
            </a:outerShdw>
          </a:effectLst>
        </p:spPr>
        <p:txBody>
          <a:bodyPr/>
          <a:lstStyle/>
          <a:p>
            <a:endParaRPr lang="en-US"/>
          </a:p>
        </p:txBody>
      </p:sp>
      <p:sp>
        <p:nvSpPr>
          <p:cNvPr id="10" name="Text Placeholder 9">
            <a:extLst>
              <a:ext uri="{FF2B5EF4-FFF2-40B4-BE49-F238E27FC236}">
                <a16:creationId xmlns:a16="http://schemas.microsoft.com/office/drawing/2014/main" id="{B0AF9B5C-EFE8-56ED-DF3C-AD835C9AFCF6}"/>
              </a:ext>
            </a:extLst>
          </p:cNvPr>
          <p:cNvSpPr>
            <a:spLocks noGrp="1"/>
          </p:cNvSpPr>
          <p:nvPr>
            <p:ph type="body" sz="quarter" idx="14"/>
          </p:nvPr>
        </p:nvSpPr>
        <p:spPr>
          <a:xfrm>
            <a:off x="6096000" y="1839913"/>
            <a:ext cx="4606925" cy="2857500"/>
          </a:xfrm>
        </p:spPr>
        <p:txBody>
          <a:bodyPr>
            <a:normAutofit/>
          </a:bodyPr>
          <a:lstStyle>
            <a:lvl1pPr marL="0" indent="0">
              <a:buNone/>
              <a:defRPr sz="2000" spc="0"/>
            </a:lvl1pPr>
          </a:lstStyle>
          <a:p>
            <a:pPr lvl="0"/>
            <a:r>
              <a:rPr lang="en-US"/>
              <a:t>Click to edit Master text styles</a:t>
            </a:r>
          </a:p>
        </p:txBody>
      </p:sp>
    </p:spTree>
    <p:extLst>
      <p:ext uri="{BB962C8B-B14F-4D97-AF65-F5344CB8AC3E}">
        <p14:creationId xmlns:p14="http://schemas.microsoft.com/office/powerpoint/2010/main" val="2606675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A6104FB5-1528-7DE1-824E-7AD7C56D3D94}"/>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sp>
        <p:nvSpPr>
          <p:cNvPr id="4" name="Slide Number Placeholder 3">
            <a:extLst>
              <a:ext uri="{FF2B5EF4-FFF2-40B4-BE49-F238E27FC236}">
                <a16:creationId xmlns:a16="http://schemas.microsoft.com/office/drawing/2014/main" id="{ED18CC6B-1A29-147F-7B0A-F77C6FF31202}"/>
              </a:ext>
            </a:extLst>
          </p:cNvPr>
          <p:cNvSpPr>
            <a:spLocks noGrp="1"/>
          </p:cNvSpPr>
          <p:nvPr>
            <p:ph type="sldNum" sz="quarter" idx="12"/>
          </p:nvPr>
        </p:nvSpPr>
        <p:spPr/>
        <p:txBody>
          <a:bodyPr/>
          <a:lstStyle>
            <a:lvl1pPr>
              <a:defRPr>
                <a:solidFill>
                  <a:schemeClr val="bg1"/>
                </a:solidFill>
              </a:defRPr>
            </a:lvl1pPr>
          </a:lstStyle>
          <a:p>
            <a:fld id="{68A8D22E-6BC5-9E47-900C-2BB94685D9F5}" type="slidenum">
              <a:rPr lang="en-US" smtClean="0"/>
              <a:pPr/>
              <a:t>‹#›</a:t>
            </a:fld>
            <a:endParaRPr lang="en-US"/>
          </a:p>
        </p:txBody>
      </p:sp>
      <p:sp>
        <p:nvSpPr>
          <p:cNvPr id="3" name="Media Placeholder 2">
            <a:extLst>
              <a:ext uri="{FF2B5EF4-FFF2-40B4-BE49-F238E27FC236}">
                <a16:creationId xmlns:a16="http://schemas.microsoft.com/office/drawing/2014/main" id="{DDD5255E-B6EB-D6A8-9BA3-425DEF917F6C}"/>
              </a:ext>
            </a:extLst>
          </p:cNvPr>
          <p:cNvSpPr>
            <a:spLocks noGrp="1"/>
          </p:cNvSpPr>
          <p:nvPr>
            <p:ph type="media" sz="quarter" idx="13"/>
          </p:nvPr>
        </p:nvSpPr>
        <p:spPr>
          <a:xfrm>
            <a:off x="1205344" y="1225550"/>
            <a:ext cx="5808520" cy="4313238"/>
          </a:xfrm>
          <a:effectLst>
            <a:outerShdw blurRad="793118" dist="50800" dir="5400000" algn="ctr" rotWithShape="0">
              <a:srgbClr val="000000">
                <a:alpha val="30216"/>
              </a:srgbClr>
            </a:outerShdw>
          </a:effectLst>
        </p:spPr>
        <p:txBody>
          <a:bodyPr/>
          <a:lstStyle/>
          <a:p>
            <a:endParaRPr lang="en-US"/>
          </a:p>
        </p:txBody>
      </p:sp>
      <p:sp>
        <p:nvSpPr>
          <p:cNvPr id="7" name="Text Placeholder 6">
            <a:extLst>
              <a:ext uri="{FF2B5EF4-FFF2-40B4-BE49-F238E27FC236}">
                <a16:creationId xmlns:a16="http://schemas.microsoft.com/office/drawing/2014/main" id="{284B1204-54A6-51D2-01E0-4E74F28405BA}"/>
              </a:ext>
            </a:extLst>
          </p:cNvPr>
          <p:cNvSpPr>
            <a:spLocks noGrp="1"/>
          </p:cNvSpPr>
          <p:nvPr>
            <p:ph type="body" sz="quarter" idx="14"/>
          </p:nvPr>
        </p:nvSpPr>
        <p:spPr>
          <a:xfrm>
            <a:off x="7065963" y="2160588"/>
            <a:ext cx="3979862" cy="2557462"/>
          </a:xfrm>
        </p:spPr>
        <p:txBody>
          <a:bodyPr>
            <a:normAutofit/>
          </a:bodyPr>
          <a:lstStyle>
            <a:lvl1pPr marL="0" indent="0">
              <a:buNone/>
              <a:defRPr sz="2000"/>
            </a:lvl1pPr>
          </a:lstStyle>
          <a:p>
            <a:pPr lvl="0"/>
            <a:r>
              <a:rPr lang="en-US"/>
              <a:t>Click to edit Master text styles</a:t>
            </a:r>
          </a:p>
        </p:txBody>
      </p:sp>
    </p:spTree>
    <p:extLst>
      <p:ext uri="{BB962C8B-B14F-4D97-AF65-F5344CB8AC3E}">
        <p14:creationId xmlns:p14="http://schemas.microsoft.com/office/powerpoint/2010/main" val="11944481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jpe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A picture containing shape&#10;&#10;AI-generated content may be incorrect.">
            <a:extLst>
              <a:ext uri="{FF2B5EF4-FFF2-40B4-BE49-F238E27FC236}">
                <a16:creationId xmlns:a16="http://schemas.microsoft.com/office/drawing/2014/main" id="{51D4DCB4-D71E-80F2-CD14-980FA57C2A14}"/>
              </a:ext>
            </a:extLst>
          </p:cNvPr>
          <p:cNvPicPr>
            <a:picLocks noChangeAspect="1"/>
          </p:cNvPicPr>
          <p:nvPr userDrawn="1"/>
        </p:nvPicPr>
        <p:blipFill>
          <a:blip r:embed="rId21"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2C3549BF-250F-BA79-3611-D06653B9620F}"/>
              </a:ext>
            </a:extLst>
          </p:cNvPr>
          <p:cNvSpPr>
            <a:spLocks noGrp="1"/>
          </p:cNvSpPr>
          <p:nvPr>
            <p:ph type="title"/>
          </p:nvPr>
        </p:nvSpPr>
        <p:spPr>
          <a:xfrm>
            <a:off x="173180" y="365126"/>
            <a:ext cx="10515600" cy="8610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EDC57C9-737B-B6D6-1314-78C22CCF953B}"/>
              </a:ext>
            </a:extLst>
          </p:cNvPr>
          <p:cNvSpPr>
            <a:spLocks noGrp="1"/>
          </p:cNvSpPr>
          <p:nvPr>
            <p:ph type="body" idx="1"/>
          </p:nvPr>
        </p:nvSpPr>
        <p:spPr>
          <a:xfrm>
            <a:off x="173180" y="1340427"/>
            <a:ext cx="10515600" cy="48365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779BD77-56B0-2B84-ADB2-A2EE1F0E50C4}"/>
              </a:ext>
            </a:extLst>
          </p:cNvPr>
          <p:cNvSpPr>
            <a:spLocks noGrp="1"/>
          </p:cNvSpPr>
          <p:nvPr>
            <p:ph type="sldNum" sz="quarter" idx="4"/>
          </p:nvPr>
        </p:nvSpPr>
        <p:spPr>
          <a:xfrm>
            <a:off x="9632372" y="6492875"/>
            <a:ext cx="2324099" cy="246495"/>
          </a:xfrm>
          <a:prstGeom prst="rect">
            <a:avLst/>
          </a:prstGeom>
        </p:spPr>
        <p:txBody>
          <a:bodyPr vert="horz" lIns="91440" tIns="45720" rIns="91440" bIns="45720" rtlCol="0" anchor="ctr"/>
          <a:lstStyle>
            <a:lvl1pPr algn="r">
              <a:defRPr sz="1400" b="1" i="0">
                <a:solidFill>
                  <a:srgbClr val="1E4782"/>
                </a:solidFill>
                <a:latin typeface="Arial" panose="020B0604020202020204" pitchFamily="34" charset="0"/>
                <a:cs typeface="Arial" panose="020B0604020202020204" pitchFamily="34" charset="0"/>
              </a:defRPr>
            </a:lvl1pPr>
          </a:lstStyle>
          <a:p>
            <a:fld id="{68A8D22E-6BC5-9E47-900C-2BB94685D9F5}" type="slidenum">
              <a:rPr lang="en-US" smtClean="0"/>
              <a:pPr/>
              <a:t>‹#›</a:t>
            </a:fld>
            <a:endParaRPr lang="en-US"/>
          </a:p>
        </p:txBody>
      </p:sp>
    </p:spTree>
    <p:extLst>
      <p:ext uri="{BB962C8B-B14F-4D97-AF65-F5344CB8AC3E}">
        <p14:creationId xmlns:p14="http://schemas.microsoft.com/office/powerpoint/2010/main" val="4699918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7" r:id="rId3"/>
    <p:sldLayoutId id="2147483668" r:id="rId4"/>
    <p:sldLayoutId id="2147483652" r:id="rId5"/>
    <p:sldLayoutId id="2147483653" r:id="rId6"/>
    <p:sldLayoutId id="2147483655" r:id="rId7"/>
    <p:sldLayoutId id="2147483665" r:id="rId8"/>
    <p:sldLayoutId id="2147483664" r:id="rId9"/>
    <p:sldLayoutId id="2147483666" r:id="rId10"/>
    <p:sldLayoutId id="2147483656" r:id="rId11"/>
    <p:sldLayoutId id="2147483660" r:id="rId12"/>
    <p:sldLayoutId id="2147483661" r:id="rId13"/>
    <p:sldLayoutId id="2147483657" r:id="rId14"/>
    <p:sldLayoutId id="2147483669" r:id="rId15"/>
    <p:sldLayoutId id="2147483662" r:id="rId16"/>
    <p:sldLayoutId id="2147483670" r:id="rId17"/>
    <p:sldLayoutId id="2147483663" r:id="rId18"/>
    <p:sldLayoutId id="2147483671" r:id="rId19"/>
  </p:sldLayoutIdLst>
  <p:hf hdr="0" ftr="0" dt="0"/>
  <p:txStyles>
    <p:titleStyle>
      <a:lvl1pPr algn="l" defTabSz="914400" rtl="0" eaLnBrk="1" latinLnBrk="0" hangingPunct="1">
        <a:lnSpc>
          <a:spcPct val="90000"/>
        </a:lnSpc>
        <a:spcBef>
          <a:spcPct val="0"/>
        </a:spcBef>
        <a:buNone/>
        <a:defRPr sz="4400" b="1" i="0" kern="1200">
          <a:solidFill>
            <a:srgbClr val="347AB6"/>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1E478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1E478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1E478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3.xml"/><Relationship Id="rId1" Type="http://schemas.openxmlformats.org/officeDocument/2006/relationships/tags" Target="../tags/tag3.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1.xml"/><Relationship Id="rId1" Type="http://schemas.openxmlformats.org/officeDocument/2006/relationships/tags" Target="../tags/tag4.xml"/><Relationship Id="rId5" Type="http://schemas.openxmlformats.org/officeDocument/2006/relationships/image" Target="../media/image14.png"/><Relationship Id="rId4" Type="http://schemas.openxmlformats.org/officeDocument/2006/relationships/image" Target="../media/image17.sv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7" Type="http://schemas.openxmlformats.org/officeDocument/2006/relationships/image" Target="../media/image20.svg"/><Relationship Id="rId2" Type="http://schemas.openxmlformats.org/officeDocument/2006/relationships/slideLayout" Target="../slideLayouts/slideLayout3.xml"/><Relationship Id="rId1" Type="http://schemas.openxmlformats.org/officeDocument/2006/relationships/tags" Target="../tags/tag5.xml"/><Relationship Id="rId6" Type="http://schemas.openxmlformats.org/officeDocument/2006/relationships/image" Target="../media/image19.svg"/><Relationship Id="rId5" Type="http://schemas.openxmlformats.org/officeDocument/2006/relationships/image" Target="../media/image14.png"/><Relationship Id="rId4" Type="http://schemas.openxmlformats.org/officeDocument/2006/relationships/image" Target="../media/image18.sv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1.xml"/><Relationship Id="rId1" Type="http://schemas.openxmlformats.org/officeDocument/2006/relationships/tags" Target="../tags/tag6.xml"/><Relationship Id="rId5" Type="http://schemas.openxmlformats.org/officeDocument/2006/relationships/image" Target="../media/image15.png"/><Relationship Id="rId4" Type="http://schemas.openxmlformats.org/officeDocument/2006/relationships/image" Target="../media/image21.svg"/></Relationships>
</file>

<file path=ppt/slides/_rels/slide6.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notesSlide" Target="../notesSlides/notesSlide6.xml"/><Relationship Id="rId7" Type="http://schemas.openxmlformats.org/officeDocument/2006/relationships/image" Target="../media/image20.svg"/><Relationship Id="rId2" Type="http://schemas.openxmlformats.org/officeDocument/2006/relationships/slideLayout" Target="../slideLayouts/slideLayout3.xml"/><Relationship Id="rId1" Type="http://schemas.openxmlformats.org/officeDocument/2006/relationships/tags" Target="../tags/tag7.xml"/><Relationship Id="rId6" Type="http://schemas.openxmlformats.org/officeDocument/2006/relationships/image" Target="../media/image18.svg"/><Relationship Id="rId5" Type="http://schemas.openxmlformats.org/officeDocument/2006/relationships/image" Target="../media/image15.png"/><Relationship Id="rId4" Type="http://schemas.openxmlformats.org/officeDocument/2006/relationships/image" Target="../media/image19.svg"/></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11.xml"/><Relationship Id="rId1" Type="http://schemas.openxmlformats.org/officeDocument/2006/relationships/tags" Target="../tags/tag8.xml"/><Relationship Id="rId5" Type="http://schemas.openxmlformats.org/officeDocument/2006/relationships/image" Target="../media/image16.png"/><Relationship Id="rId4" Type="http://schemas.openxmlformats.org/officeDocument/2006/relationships/image" Target="../media/image23.svg"/></Relationships>
</file>

<file path=ppt/slides/_rels/slide8.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notesSlide" Target="../notesSlides/notesSlide8.xml"/><Relationship Id="rId7" Type="http://schemas.openxmlformats.org/officeDocument/2006/relationships/image" Target="../media/image16.png"/><Relationship Id="rId2" Type="http://schemas.openxmlformats.org/officeDocument/2006/relationships/slideLayout" Target="../slideLayouts/slideLayout3.xml"/><Relationship Id="rId1" Type="http://schemas.openxmlformats.org/officeDocument/2006/relationships/tags" Target="../tags/tag9.xml"/><Relationship Id="rId6" Type="http://schemas.openxmlformats.org/officeDocument/2006/relationships/image" Target="../media/image20.svg"/><Relationship Id="rId5" Type="http://schemas.openxmlformats.org/officeDocument/2006/relationships/image" Target="../media/image19.svg"/><Relationship Id="rId4" Type="http://schemas.openxmlformats.org/officeDocument/2006/relationships/image" Target="../media/image18.sv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4.xml"/><Relationship Id="rId1" Type="http://schemas.openxmlformats.org/officeDocument/2006/relationships/tags" Target="../tags/tag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6AB2B-9E86-B31F-8494-E95DE385C2EA}"/>
              </a:ext>
            </a:extLst>
          </p:cNvPr>
          <p:cNvSpPr>
            <a:spLocks noGrp="1"/>
          </p:cNvSpPr>
          <p:nvPr>
            <p:ph type="ctrTitle"/>
          </p:nvPr>
        </p:nvSpPr>
        <p:spPr/>
        <p:txBody>
          <a:bodyPr>
            <a:noAutofit/>
          </a:bodyPr>
          <a:lstStyle/>
          <a:p>
            <a:r>
              <a:rPr lang="en-US" sz="4400" dirty="0"/>
              <a:t>Indicator 14:</a:t>
            </a:r>
            <a:br>
              <a:rPr lang="en-US" sz="4400" dirty="0"/>
            </a:br>
            <a:r>
              <a:rPr lang="en-US" sz="4400" dirty="0"/>
              <a:t>Post-School Outcomes Data Collection</a:t>
            </a:r>
            <a:br>
              <a:rPr lang="en-US" sz="4400" dirty="0"/>
            </a:br>
            <a:br>
              <a:rPr lang="en-US" sz="4400" dirty="0"/>
            </a:br>
            <a:r>
              <a:rPr lang="en-US" sz="4400" dirty="0"/>
              <a:t>Unpacking LEA Profiles</a:t>
            </a:r>
            <a:br>
              <a:rPr lang="en-US" sz="4400" dirty="0">
                <a:latin typeface="Segoe UI"/>
                <a:cs typeface="Segoe UI"/>
              </a:rPr>
            </a:br>
            <a:endParaRPr lang="en-US" sz="4400" dirty="0"/>
          </a:p>
        </p:txBody>
      </p:sp>
    </p:spTree>
    <p:custDataLst>
      <p:tags r:id="rId1"/>
    </p:custDataLst>
    <p:extLst>
      <p:ext uri="{BB962C8B-B14F-4D97-AF65-F5344CB8AC3E}">
        <p14:creationId xmlns:p14="http://schemas.microsoft.com/office/powerpoint/2010/main" val="26361068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A5874-6893-381D-B184-94C15D982317}"/>
              </a:ext>
            </a:extLst>
          </p:cNvPr>
          <p:cNvSpPr>
            <a:spLocks noGrp="1"/>
          </p:cNvSpPr>
          <p:nvPr>
            <p:ph type="title"/>
          </p:nvPr>
        </p:nvSpPr>
        <p:spPr/>
        <p:txBody>
          <a:bodyPr>
            <a:normAutofit/>
          </a:bodyPr>
          <a:lstStyle/>
          <a:p>
            <a:r>
              <a:rPr lang="en-US" spc="-150" dirty="0">
                <a:solidFill>
                  <a:schemeClr val="bg1"/>
                </a:solidFill>
              </a:rPr>
              <a:t>High-Level Review</a:t>
            </a:r>
          </a:p>
        </p:txBody>
      </p:sp>
      <p:sp>
        <p:nvSpPr>
          <p:cNvPr id="4" name="Slide Number Placeholder 3">
            <a:extLst>
              <a:ext uri="{FF2B5EF4-FFF2-40B4-BE49-F238E27FC236}">
                <a16:creationId xmlns:a16="http://schemas.microsoft.com/office/drawing/2014/main" id="{1F0E82C1-220C-55CF-9E27-15C443A7BB42}"/>
              </a:ext>
            </a:extLst>
          </p:cNvPr>
          <p:cNvSpPr>
            <a:spLocks noGrp="1"/>
          </p:cNvSpPr>
          <p:nvPr>
            <p:ph type="sldNum" sz="quarter" idx="12"/>
          </p:nvPr>
        </p:nvSpPr>
        <p:spPr/>
        <p:txBody>
          <a:bodyPr/>
          <a:lstStyle/>
          <a:p>
            <a:fld id="{68A8D22E-6BC5-9E47-900C-2BB94685D9F5}" type="slidenum">
              <a:rPr lang="en-US" smtClean="0"/>
              <a:t>2</a:t>
            </a:fld>
            <a:endParaRPr lang="en-US"/>
          </a:p>
        </p:txBody>
      </p:sp>
      <p:sp>
        <p:nvSpPr>
          <p:cNvPr id="6" name="Content Placeholder 5">
            <a:extLst>
              <a:ext uri="{FF2B5EF4-FFF2-40B4-BE49-F238E27FC236}">
                <a16:creationId xmlns:a16="http://schemas.microsoft.com/office/drawing/2014/main" id="{046FCB42-576D-4C17-0750-7BA875C11066}"/>
              </a:ext>
            </a:extLst>
          </p:cNvPr>
          <p:cNvSpPr>
            <a:spLocks noGrp="1"/>
          </p:cNvSpPr>
          <p:nvPr>
            <p:ph idx="1"/>
          </p:nvPr>
        </p:nvSpPr>
        <p:spPr>
          <a:xfrm>
            <a:off x="6807269" y="1591254"/>
            <a:ext cx="5256575" cy="4414692"/>
          </a:xfrm>
        </p:spPr>
        <p:txBody>
          <a:bodyPr/>
          <a:lstStyle/>
          <a:p>
            <a:pPr marL="0" indent="0">
              <a:buNone/>
            </a:pPr>
            <a:r>
              <a:rPr lang="en-US" dirty="0"/>
              <a:t>Indicator 14 LEA Profiles provide an overview of district performance on Indicator 14 of the State Performance Plan/Annual Performance Report (SPP/APR). These details can help districts with internal planning and future work related to postsecondary outcomes and student engagement.</a:t>
            </a:r>
          </a:p>
        </p:txBody>
      </p:sp>
      <p:pic>
        <p:nvPicPr>
          <p:cNvPr id="8" name="Picture 7">
            <a:extLst>
              <a:ext uri="{FF2B5EF4-FFF2-40B4-BE49-F238E27FC236}">
                <a16:creationId xmlns:a16="http://schemas.microsoft.com/office/drawing/2014/main" id="{F027D29F-3D15-359B-7119-DF29339BB9A7}"/>
              </a:ex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128156" y="1591253"/>
            <a:ext cx="2660004" cy="3426224"/>
          </a:xfrm>
          <a:prstGeom prst="rect">
            <a:avLst/>
          </a:prstGeom>
          <a:effectLst>
            <a:outerShdw blurRad="50800" dist="38100" dir="2700000" algn="tl" rotWithShape="0">
              <a:prstClr val="black">
                <a:alpha val="40000"/>
              </a:prstClr>
            </a:outerShdw>
          </a:effectLst>
        </p:spPr>
      </p:pic>
      <p:pic>
        <p:nvPicPr>
          <p:cNvPr id="14" name="Picture 13">
            <a:extLst>
              <a:ext uri="{FF2B5EF4-FFF2-40B4-BE49-F238E27FC236}">
                <a16:creationId xmlns:a16="http://schemas.microsoft.com/office/drawing/2014/main" id="{E5C2CF73-D4F3-B920-1F42-FD93DA5AA6C3}"/>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1610558" y="2085488"/>
            <a:ext cx="2646943" cy="3426224"/>
          </a:xfrm>
          <a:prstGeom prst="rect">
            <a:avLst/>
          </a:prstGeom>
          <a:effectLst>
            <a:outerShdw blurRad="50800" dist="38100" dir="2700000" algn="tl" rotWithShape="0">
              <a:prstClr val="black">
                <a:alpha val="40000"/>
              </a:prstClr>
            </a:outerShdw>
          </a:effectLst>
        </p:spPr>
      </p:pic>
      <p:pic>
        <p:nvPicPr>
          <p:cNvPr id="12" name="Picture 11">
            <a:extLst>
              <a:ext uri="{FF2B5EF4-FFF2-40B4-BE49-F238E27FC236}">
                <a16:creationId xmlns:a16="http://schemas.microsoft.com/office/drawing/2014/main" id="{18E87317-22F1-1A8E-80E1-F09F85D08AFD}"/>
              </a:ex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3476918" y="2579721"/>
            <a:ext cx="2641593" cy="3426225"/>
          </a:xfrm>
          <a:prstGeom prst="rect">
            <a:avLst/>
          </a:prstGeom>
          <a:effectLst>
            <a:outerShdw blurRad="50800" dist="38100" dir="2700000" algn="tl" rotWithShape="0">
              <a:prstClr val="black">
                <a:alpha val="40000"/>
              </a:prstClr>
            </a:outerShdw>
          </a:effectLst>
        </p:spPr>
      </p:pic>
    </p:spTree>
    <p:custDataLst>
      <p:tags r:id="rId1"/>
    </p:custDataLst>
    <p:extLst>
      <p:ext uri="{BB962C8B-B14F-4D97-AF65-F5344CB8AC3E}">
        <p14:creationId xmlns:p14="http://schemas.microsoft.com/office/powerpoint/2010/main" val="38522301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733B0B1-C5A5-E931-BC18-000290C34C19}"/>
              </a:ext>
            </a:extLst>
          </p:cNvPr>
          <p:cNvSpPr>
            <a:spLocks noGrp="1"/>
          </p:cNvSpPr>
          <p:nvPr>
            <p:ph type="title"/>
          </p:nvPr>
        </p:nvSpPr>
        <p:spPr>
          <a:xfrm>
            <a:off x="226719" y="-1766454"/>
            <a:ext cx="4241372" cy="1766454"/>
          </a:xfrm>
        </p:spPr>
        <p:txBody>
          <a:bodyPr vert="horz" lIns="91440" tIns="45720" rIns="91440" bIns="45720" rtlCol="0" anchor="b">
            <a:noAutofit/>
          </a:bodyPr>
          <a:lstStyle/>
          <a:p>
            <a:r>
              <a:rPr lang="en-US" dirty="0"/>
              <a:t>Page 1 Overview</a:t>
            </a:r>
          </a:p>
        </p:txBody>
      </p:sp>
      <p:sp>
        <p:nvSpPr>
          <p:cNvPr id="3" name="TextBox 2">
            <a:extLst>
              <a:ext uri="{FF2B5EF4-FFF2-40B4-BE49-F238E27FC236}">
                <a16:creationId xmlns:a16="http://schemas.microsoft.com/office/drawing/2014/main" id="{09EDD55B-8ED1-2B24-31E2-6FCCAC84D29B}"/>
              </a:ext>
            </a:extLst>
          </p:cNvPr>
          <p:cNvSpPr txBox="1"/>
          <p:nvPr/>
        </p:nvSpPr>
        <p:spPr>
          <a:xfrm>
            <a:off x="1072040" y="1559170"/>
            <a:ext cx="2185627" cy="923330"/>
          </a:xfrm>
          <a:prstGeom prst="rect">
            <a:avLst/>
          </a:prstGeom>
          <a:noFill/>
        </p:spPr>
        <p:txBody>
          <a:bodyPr wrap="square" rtlCol="0">
            <a:spAutoFit/>
          </a:bodyPr>
          <a:lstStyle/>
          <a:p>
            <a:r>
              <a:rPr lang="en-US" sz="5400" b="1" dirty="0">
                <a:solidFill>
                  <a:schemeClr val="bg1"/>
                </a:solidFill>
                <a:latin typeface="Arial" panose="020B0604020202020204" pitchFamily="34" charset="0"/>
                <a:cs typeface="Arial" panose="020B0604020202020204" pitchFamily="34" charset="0"/>
              </a:rPr>
              <a:t>PAGE</a:t>
            </a:r>
          </a:p>
        </p:txBody>
      </p:sp>
      <p:sp>
        <p:nvSpPr>
          <p:cNvPr id="9" name="Oval 8">
            <a:extLst>
              <a:ext uri="{FF2B5EF4-FFF2-40B4-BE49-F238E27FC236}">
                <a16:creationId xmlns:a16="http://schemas.microsoft.com/office/drawing/2014/main" id="{4987CD52-A726-59FE-2C7C-E3B5F96344B8}"/>
              </a:ext>
              <a:ext uri="{C183D7F6-B498-43B3-948B-1728B52AA6E4}">
                <adec:decorative xmlns:adec="http://schemas.microsoft.com/office/drawing/2017/decorative" val="1"/>
              </a:ext>
            </a:extLst>
          </p:cNvPr>
          <p:cNvSpPr/>
          <p:nvPr/>
        </p:nvSpPr>
        <p:spPr>
          <a:xfrm>
            <a:off x="1570493" y="2588008"/>
            <a:ext cx="1188720" cy="1188720"/>
          </a:xfrm>
          <a:prstGeom prst="ellipse">
            <a:avLst/>
          </a:prstGeom>
          <a:blipFill>
            <a:blip>
              <a:extLst>
                <a:ext uri="{96DAC541-7B7A-43D3-8B79-37D633B846F1}">
                  <asvg:svgBlip xmlns:asvg="http://schemas.microsoft.com/office/drawing/2016/SVG/main" r:embed="rId4"/>
                </a:ext>
              </a:extLst>
            </a:blip>
            <a:srcRect/>
            <a:stretch>
              <a:fillRect/>
            </a:stretch>
          </a:blipFill>
        </p:spPr>
        <p:style>
          <a:lnRef idx="2">
            <a:schemeClr val="lt1">
              <a:hueOff val="0"/>
              <a:satOff val="0"/>
              <a:lumOff val="0"/>
              <a:alphaOff val="0"/>
            </a:schemeClr>
          </a:lnRef>
          <a:fillRef idx="1">
            <a:scrgbClr r="0" g="0" b="0"/>
          </a:fillRef>
          <a:effectRef idx="0">
            <a:schemeClr val="accent2">
              <a:tint val="50000"/>
              <a:hueOff val="0"/>
              <a:satOff val="0"/>
              <a:lumOff val="0"/>
              <a:alphaOff val="0"/>
            </a:schemeClr>
          </a:effectRef>
          <a:fontRef idx="minor">
            <a:schemeClr val="lt1">
              <a:hueOff val="0"/>
              <a:satOff val="0"/>
              <a:lumOff val="0"/>
              <a:alphaOff val="0"/>
            </a:schemeClr>
          </a:fontRef>
        </p:style>
        <p:txBody>
          <a:bodyPr/>
          <a:lstStyle/>
          <a:p>
            <a:endParaRPr lang="en-US"/>
          </a:p>
        </p:txBody>
      </p:sp>
      <p:pic>
        <p:nvPicPr>
          <p:cNvPr id="2" name="Picture 1" descr="Example of the page 1 of the Indicator 14 Data Display.">
            <a:extLst>
              <a:ext uri="{FF2B5EF4-FFF2-40B4-BE49-F238E27FC236}">
                <a16:creationId xmlns:a16="http://schemas.microsoft.com/office/drawing/2014/main" id="{BCA7991F-CB0B-FF8B-8560-9D977B5063C9}"/>
              </a:ext>
            </a:extLst>
          </p:cNvPr>
          <p:cNvPicPr>
            <a:picLocks noChangeAspect="1"/>
          </p:cNvPicPr>
          <p:nvPr/>
        </p:nvPicPr>
        <p:blipFill>
          <a:blip r:embed="rId5"/>
          <a:stretch>
            <a:fillRect/>
          </a:stretch>
        </p:blipFill>
        <p:spPr>
          <a:xfrm>
            <a:off x="6015505" y="337381"/>
            <a:ext cx="4778916" cy="6155494"/>
          </a:xfrm>
          <a:prstGeom prst="rect">
            <a:avLst/>
          </a:prstGeom>
          <a:effectLst>
            <a:outerShdw blurRad="50800" dist="38100" dir="2700000" algn="tl" rotWithShape="0">
              <a:prstClr val="black">
                <a:alpha val="40000"/>
              </a:prstClr>
            </a:outerShdw>
          </a:effectLst>
        </p:spPr>
      </p:pic>
      <p:sp>
        <p:nvSpPr>
          <p:cNvPr id="4" name="Slide Number Placeholder 3">
            <a:extLst>
              <a:ext uri="{FF2B5EF4-FFF2-40B4-BE49-F238E27FC236}">
                <a16:creationId xmlns:a16="http://schemas.microsoft.com/office/drawing/2014/main" id="{B084E90A-3297-672C-96D9-F62EE8E7B6C2}"/>
              </a:ext>
            </a:extLst>
          </p:cNvPr>
          <p:cNvSpPr>
            <a:spLocks noGrp="1"/>
          </p:cNvSpPr>
          <p:nvPr>
            <p:ph type="sldNum" sz="quarter" idx="12"/>
          </p:nvPr>
        </p:nvSpPr>
        <p:spPr/>
        <p:txBody>
          <a:bodyPr/>
          <a:lstStyle/>
          <a:p>
            <a:fld id="{68A8D22E-6BC5-9E47-900C-2BB94685D9F5}" type="slidenum">
              <a:rPr lang="en-US" smtClean="0"/>
              <a:pPr/>
              <a:t>3</a:t>
            </a:fld>
            <a:endParaRPr lang="en-US"/>
          </a:p>
        </p:txBody>
      </p:sp>
    </p:spTree>
    <p:custDataLst>
      <p:tags r:id="rId1"/>
    </p:custDataLst>
    <p:extLst>
      <p:ext uri="{BB962C8B-B14F-4D97-AF65-F5344CB8AC3E}">
        <p14:creationId xmlns:p14="http://schemas.microsoft.com/office/powerpoint/2010/main" val="1179312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07C68BB-1BDC-4EDD-65E5-AF4774BAD670}"/>
              </a:ext>
            </a:extLst>
          </p:cNvPr>
          <p:cNvSpPr>
            <a:spLocks noGrp="1"/>
          </p:cNvSpPr>
          <p:nvPr>
            <p:ph type="title"/>
          </p:nvPr>
        </p:nvSpPr>
        <p:spPr/>
        <p:txBody>
          <a:bodyPr/>
          <a:lstStyle/>
          <a:p>
            <a:r>
              <a:rPr lang="en-US" dirty="0"/>
              <a:t>Page 1 Details</a:t>
            </a:r>
          </a:p>
        </p:txBody>
      </p:sp>
      <p:grpSp>
        <p:nvGrpSpPr>
          <p:cNvPr id="9" name="Group 8" descr="High-level overview of the Indicator 14 outcomes.">
            <a:extLst>
              <a:ext uri="{FF2B5EF4-FFF2-40B4-BE49-F238E27FC236}">
                <a16:creationId xmlns:a16="http://schemas.microsoft.com/office/drawing/2014/main" id="{9A1002F8-97E7-76CF-D757-FCDB96C57DC2}"/>
              </a:ext>
            </a:extLst>
          </p:cNvPr>
          <p:cNvGrpSpPr/>
          <p:nvPr/>
        </p:nvGrpSpPr>
        <p:grpSpPr>
          <a:xfrm>
            <a:off x="694836" y="3363802"/>
            <a:ext cx="2359126" cy="1726356"/>
            <a:chOff x="694836" y="3363802"/>
            <a:chExt cx="2359126" cy="1726356"/>
          </a:xfrm>
        </p:grpSpPr>
        <p:pic>
          <p:nvPicPr>
            <p:cNvPr id="26" name="Graphic 25" descr="Badge with solid fill">
              <a:extLst>
                <a:ext uri="{FF2B5EF4-FFF2-40B4-BE49-F238E27FC236}">
                  <a16:creationId xmlns:a16="http://schemas.microsoft.com/office/drawing/2014/main" id="{DF7C9FE4-6D46-5F68-7F54-5D057457CFC8}"/>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694836" y="3363802"/>
              <a:ext cx="640080" cy="640080"/>
            </a:xfrm>
            <a:prstGeom prst="rect">
              <a:avLst/>
            </a:prstGeom>
          </p:spPr>
        </p:pic>
        <p:sp>
          <p:nvSpPr>
            <p:cNvPr id="17" name="Content Placeholder 2">
              <a:extLst>
                <a:ext uri="{FF2B5EF4-FFF2-40B4-BE49-F238E27FC236}">
                  <a16:creationId xmlns:a16="http://schemas.microsoft.com/office/drawing/2014/main" id="{A5520B73-CC1F-5981-5F02-2E2EF9037C05}"/>
                </a:ext>
              </a:extLst>
            </p:cNvPr>
            <p:cNvSpPr txBox="1">
              <a:spLocks/>
            </p:cNvSpPr>
            <p:nvPr/>
          </p:nvSpPr>
          <p:spPr>
            <a:xfrm>
              <a:off x="1107440" y="3683842"/>
              <a:ext cx="1946522" cy="1406316"/>
            </a:xfrm>
            <a:prstGeom prst="rect">
              <a:avLst/>
            </a:prstGeom>
            <a:solidFill>
              <a:srgbClr val="45BDB2">
                <a:alpha val="50196"/>
              </a:srgbClr>
            </a:solidFill>
            <a:ln w="57150">
              <a:solidFill>
                <a:srgbClr val="45BDB2"/>
              </a:solidFill>
            </a:ln>
          </p:spPr>
          <p:txBody>
            <a:bodyPr vert="horz" lIns="91440" tIns="182880" rIns="91440" bIns="0" rtlCol="0">
              <a:normAutofit lnSpcReduction="10000"/>
            </a:bodyPr>
            <a:lstStyle>
              <a:defPPr>
                <a:defRPr lang="en-US"/>
              </a:defPPr>
              <a:lvl1pPr indent="0" algn="ctr">
                <a:lnSpc>
                  <a:spcPct val="90000"/>
                </a:lnSpc>
                <a:spcBef>
                  <a:spcPts val="1000"/>
                </a:spcBef>
                <a:buFont typeface="Arial" panose="020B0604020202020204" pitchFamily="34" charset="0"/>
                <a:buNone/>
                <a:defRPr b="0" i="0">
                  <a:solidFill>
                    <a:srgbClr val="1E4782"/>
                  </a:solidFill>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b="0" i="0">
                  <a:solidFill>
                    <a:srgbClr val="1E4782"/>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b="0" i="0">
                  <a:solidFill>
                    <a:srgbClr val="1E4782"/>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dirty="0"/>
                <a:t>High-level overview of the three Indicator 14 outcome areas</a:t>
              </a:r>
            </a:p>
          </p:txBody>
        </p:sp>
      </p:grpSp>
      <p:pic>
        <p:nvPicPr>
          <p:cNvPr id="4" name="Picture 3" descr="Example of Page 1 of the Indicator 14 Data Display with call outs of the different sections.">
            <a:extLst>
              <a:ext uri="{FF2B5EF4-FFF2-40B4-BE49-F238E27FC236}">
                <a16:creationId xmlns:a16="http://schemas.microsoft.com/office/drawing/2014/main" id="{94966F7E-6180-CA91-3F2A-9640349B5A77}"/>
              </a:ext>
            </a:extLst>
          </p:cNvPr>
          <p:cNvPicPr>
            <a:picLocks noChangeAspect="1"/>
          </p:cNvPicPr>
          <p:nvPr/>
        </p:nvPicPr>
        <p:blipFill>
          <a:blip r:embed="rId5"/>
          <a:stretch>
            <a:fillRect/>
          </a:stretch>
        </p:blipFill>
        <p:spPr>
          <a:xfrm>
            <a:off x="3823289" y="1499541"/>
            <a:ext cx="4031173" cy="5192361"/>
          </a:xfrm>
          <a:prstGeom prst="rect">
            <a:avLst/>
          </a:prstGeom>
          <a:effectLst>
            <a:outerShdw blurRad="50800" dist="38100" dir="2700000" algn="tl" rotWithShape="0">
              <a:prstClr val="black">
                <a:alpha val="40000"/>
              </a:prstClr>
            </a:outerShdw>
          </a:effectLst>
        </p:spPr>
      </p:pic>
      <p:grpSp>
        <p:nvGrpSpPr>
          <p:cNvPr id="2" name="Group 1">
            <a:extLst>
              <a:ext uri="{FF2B5EF4-FFF2-40B4-BE49-F238E27FC236}">
                <a16:creationId xmlns:a16="http://schemas.microsoft.com/office/drawing/2014/main" id="{0466F278-CB43-5EB3-2CE8-DB04459F2CFB}"/>
              </a:ext>
              <a:ext uri="{C183D7F6-B498-43B3-948B-1728B52AA6E4}">
                <adec:decorative xmlns:adec="http://schemas.microsoft.com/office/drawing/2017/decorative" val="1"/>
              </a:ext>
            </a:extLst>
          </p:cNvPr>
          <p:cNvGrpSpPr/>
          <p:nvPr/>
        </p:nvGrpSpPr>
        <p:grpSpPr>
          <a:xfrm>
            <a:off x="5036144" y="3629446"/>
            <a:ext cx="3587644" cy="345970"/>
            <a:chOff x="5036144" y="3629446"/>
            <a:chExt cx="3587644" cy="345970"/>
          </a:xfrm>
        </p:grpSpPr>
        <p:sp>
          <p:nvSpPr>
            <p:cNvPr id="12" name="Arrow: Up 11">
              <a:extLst>
                <a:ext uri="{FF2B5EF4-FFF2-40B4-BE49-F238E27FC236}">
                  <a16:creationId xmlns:a16="http://schemas.microsoft.com/office/drawing/2014/main" id="{D067173B-0E81-F283-9FD6-B07BFA4D3273}"/>
                </a:ext>
                <a:ext uri="{C183D7F6-B498-43B3-948B-1728B52AA6E4}">
                  <adec:decorative xmlns:adec="http://schemas.microsoft.com/office/drawing/2017/decorative" val="1"/>
                </a:ext>
              </a:extLst>
            </p:cNvPr>
            <p:cNvSpPr/>
            <p:nvPr/>
          </p:nvSpPr>
          <p:spPr>
            <a:xfrm rot="5400000" flipH="1">
              <a:off x="7081210" y="2432837"/>
              <a:ext cx="345970" cy="2739187"/>
            </a:xfrm>
            <a:prstGeom prst="upArrow">
              <a:avLst/>
            </a:prstGeom>
            <a:solidFill>
              <a:srgbClr val="45BDB2"/>
            </a:solidFill>
            <a:ln>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EF10EA8-50FF-05E9-A079-1F037C9AC41F}"/>
                </a:ext>
                <a:ext uri="{C183D7F6-B498-43B3-948B-1728B52AA6E4}">
                  <adec:decorative xmlns:adec="http://schemas.microsoft.com/office/drawing/2017/decorative" val="1"/>
                </a:ext>
              </a:extLst>
            </p:cNvPr>
            <p:cNvSpPr/>
            <p:nvPr/>
          </p:nvSpPr>
          <p:spPr>
            <a:xfrm>
              <a:off x="5036144" y="3683842"/>
              <a:ext cx="815919" cy="237179"/>
            </a:xfrm>
            <a:prstGeom prst="rect">
              <a:avLst/>
            </a:prstGeom>
            <a:noFill/>
            <a:ln w="57150">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1" name="Group 10" descr="Link to MA DESE Indicator 14 website.">
            <a:extLst>
              <a:ext uri="{FF2B5EF4-FFF2-40B4-BE49-F238E27FC236}">
                <a16:creationId xmlns:a16="http://schemas.microsoft.com/office/drawing/2014/main" id="{25EF464F-176A-97F4-F5B8-FD77CB636EA1}"/>
              </a:ext>
            </a:extLst>
          </p:cNvPr>
          <p:cNvGrpSpPr/>
          <p:nvPr/>
        </p:nvGrpSpPr>
        <p:grpSpPr>
          <a:xfrm>
            <a:off x="8201043" y="2906898"/>
            <a:ext cx="2720957" cy="1615156"/>
            <a:chOff x="8201043" y="2906898"/>
            <a:chExt cx="2720957" cy="1615156"/>
          </a:xfrm>
        </p:grpSpPr>
        <p:sp>
          <p:nvSpPr>
            <p:cNvPr id="8" name="Content Placeholder 2" descr="Link to MA DESE Indicator 14 Website">
              <a:extLst>
                <a:ext uri="{FF2B5EF4-FFF2-40B4-BE49-F238E27FC236}">
                  <a16:creationId xmlns:a16="http://schemas.microsoft.com/office/drawing/2014/main" id="{8DBE6CA8-5EC4-4542-93CE-EF1571A869D7}"/>
                </a:ext>
              </a:extLst>
            </p:cNvPr>
            <p:cNvSpPr txBox="1">
              <a:spLocks/>
            </p:cNvSpPr>
            <p:nvPr/>
          </p:nvSpPr>
          <p:spPr>
            <a:xfrm>
              <a:off x="8656327" y="3226938"/>
              <a:ext cx="2265673" cy="1295116"/>
            </a:xfrm>
            <a:prstGeom prst="rect">
              <a:avLst/>
            </a:prstGeom>
            <a:solidFill>
              <a:srgbClr val="45BDB2">
                <a:alpha val="50196"/>
              </a:srgbClr>
            </a:solidFill>
            <a:ln w="57150">
              <a:solidFill>
                <a:srgbClr val="45BDB2"/>
              </a:solidFill>
            </a:ln>
          </p:spPr>
          <p:txBody>
            <a:bodyPr vert="horz" lIns="91440" tIns="182880" rIns="91440" bIns="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1E4782"/>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1E4782"/>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1E4782"/>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1E4782"/>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1800" dirty="0"/>
                <a:t>This link will take districts to the MA DESE Indicator 14 website</a:t>
              </a:r>
            </a:p>
          </p:txBody>
        </p:sp>
        <p:pic>
          <p:nvPicPr>
            <p:cNvPr id="30" name="Graphic 29" descr="Badge 1 with solid fill">
              <a:extLst>
                <a:ext uri="{FF2B5EF4-FFF2-40B4-BE49-F238E27FC236}">
                  <a16:creationId xmlns:a16="http://schemas.microsoft.com/office/drawing/2014/main" id="{94B7D355-28B6-C413-4DDD-B320FB8F919B}"/>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8201043" y="2906898"/>
              <a:ext cx="640080" cy="640080"/>
            </a:xfrm>
            <a:prstGeom prst="rect">
              <a:avLst/>
            </a:prstGeom>
          </p:spPr>
        </p:pic>
      </p:grpSp>
      <p:grpSp>
        <p:nvGrpSpPr>
          <p:cNvPr id="3" name="Group 2">
            <a:extLst>
              <a:ext uri="{FF2B5EF4-FFF2-40B4-BE49-F238E27FC236}">
                <a16:creationId xmlns:a16="http://schemas.microsoft.com/office/drawing/2014/main" id="{F1F822AA-662D-E977-E847-15E647CA2E62}"/>
              </a:ext>
              <a:ext uri="{C183D7F6-B498-43B3-948B-1728B52AA6E4}">
                <adec:decorative xmlns:adec="http://schemas.microsoft.com/office/drawing/2017/decorative" val="1"/>
              </a:ext>
            </a:extLst>
          </p:cNvPr>
          <p:cNvGrpSpPr/>
          <p:nvPr/>
        </p:nvGrpSpPr>
        <p:grpSpPr>
          <a:xfrm>
            <a:off x="3095726" y="4124638"/>
            <a:ext cx="4209315" cy="1664246"/>
            <a:chOff x="3095726" y="4124638"/>
            <a:chExt cx="4209315" cy="1664246"/>
          </a:xfrm>
        </p:grpSpPr>
        <p:sp>
          <p:nvSpPr>
            <p:cNvPr id="13" name="Rectangle 12">
              <a:extLst>
                <a:ext uri="{FF2B5EF4-FFF2-40B4-BE49-F238E27FC236}">
                  <a16:creationId xmlns:a16="http://schemas.microsoft.com/office/drawing/2014/main" id="{67844C8D-C5B0-3D0B-AA9F-EA49560BB805}"/>
                </a:ext>
                <a:ext uri="{C183D7F6-B498-43B3-948B-1728B52AA6E4}">
                  <adec:decorative xmlns:adec="http://schemas.microsoft.com/office/drawing/2017/decorative" val="1"/>
                </a:ext>
              </a:extLst>
            </p:cNvPr>
            <p:cNvSpPr/>
            <p:nvPr/>
          </p:nvSpPr>
          <p:spPr>
            <a:xfrm>
              <a:off x="4491961" y="4234404"/>
              <a:ext cx="2813080" cy="1554480"/>
            </a:xfrm>
            <a:prstGeom prst="rect">
              <a:avLst/>
            </a:prstGeom>
            <a:noFill/>
            <a:ln w="57150">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Up 13">
              <a:extLst>
                <a:ext uri="{FF2B5EF4-FFF2-40B4-BE49-F238E27FC236}">
                  <a16:creationId xmlns:a16="http://schemas.microsoft.com/office/drawing/2014/main" id="{DB452671-B70F-E08C-6C0B-2C1647A79E49}"/>
                </a:ext>
                <a:ext uri="{C183D7F6-B498-43B3-948B-1728B52AA6E4}">
                  <adec:decorative xmlns:adec="http://schemas.microsoft.com/office/drawing/2017/decorative" val="1"/>
                </a:ext>
              </a:extLst>
            </p:cNvPr>
            <p:cNvSpPr/>
            <p:nvPr/>
          </p:nvSpPr>
          <p:spPr>
            <a:xfrm rot="16200000" flipH="1">
              <a:off x="3582818" y="3637546"/>
              <a:ext cx="397416" cy="1371600"/>
            </a:xfrm>
            <a:prstGeom prst="upArrow">
              <a:avLst/>
            </a:prstGeom>
            <a:solidFill>
              <a:srgbClr val="45BDB2"/>
            </a:solidFill>
            <a:ln>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descr="Disclaimer on suppression rules">
            <a:extLst>
              <a:ext uri="{FF2B5EF4-FFF2-40B4-BE49-F238E27FC236}">
                <a16:creationId xmlns:a16="http://schemas.microsoft.com/office/drawing/2014/main" id="{E585C4AF-E529-3928-10F5-C02A0F83B0FD}"/>
              </a:ext>
            </a:extLst>
          </p:cNvPr>
          <p:cNvGrpSpPr/>
          <p:nvPr/>
        </p:nvGrpSpPr>
        <p:grpSpPr>
          <a:xfrm>
            <a:off x="8201043" y="4800714"/>
            <a:ext cx="2779384" cy="1843924"/>
            <a:chOff x="8201043" y="4800714"/>
            <a:chExt cx="2779384" cy="1843924"/>
          </a:xfrm>
        </p:grpSpPr>
        <p:sp>
          <p:nvSpPr>
            <p:cNvPr id="18" name="Content Placeholder 2">
              <a:extLst>
                <a:ext uri="{FF2B5EF4-FFF2-40B4-BE49-F238E27FC236}">
                  <a16:creationId xmlns:a16="http://schemas.microsoft.com/office/drawing/2014/main" id="{936969DB-06A6-BCDB-4C51-874983B899CE}"/>
                </a:ext>
              </a:extLst>
            </p:cNvPr>
            <p:cNvSpPr txBox="1">
              <a:spLocks/>
            </p:cNvSpPr>
            <p:nvPr/>
          </p:nvSpPr>
          <p:spPr>
            <a:xfrm>
              <a:off x="8656328" y="5090158"/>
              <a:ext cx="2324099" cy="1554480"/>
            </a:xfrm>
            <a:prstGeom prst="rect">
              <a:avLst/>
            </a:prstGeom>
            <a:solidFill>
              <a:srgbClr val="45BDB2">
                <a:alpha val="50196"/>
              </a:srgbClr>
            </a:solidFill>
            <a:ln w="57150">
              <a:solidFill>
                <a:srgbClr val="45BDB2"/>
              </a:solidFill>
            </a:ln>
          </p:spPr>
          <p:txBody>
            <a:bodyPr vert="horz" lIns="91440" tIns="182880" rIns="91440" bIns="0" rtlCol="0">
              <a:normAutofit/>
            </a:bodyPr>
            <a:lstStyle>
              <a:defPPr>
                <a:defRPr lang="en-US"/>
              </a:defPPr>
              <a:lvl1pPr indent="0" algn="ctr">
                <a:lnSpc>
                  <a:spcPct val="90000"/>
                </a:lnSpc>
                <a:spcBef>
                  <a:spcPts val="1000"/>
                </a:spcBef>
                <a:buFont typeface="Arial" panose="020B0604020202020204" pitchFamily="34" charset="0"/>
                <a:buNone/>
                <a:defRPr b="0" i="0">
                  <a:solidFill>
                    <a:srgbClr val="1E4782"/>
                  </a:solidFill>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b="0" i="0">
                  <a:solidFill>
                    <a:srgbClr val="1E4782"/>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b="0" i="0">
                  <a:solidFill>
                    <a:srgbClr val="1E4782"/>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dirty="0"/>
                <a:t>Disclaimer that counts in the profiles are not suppressed and intended for internal use</a:t>
              </a:r>
            </a:p>
          </p:txBody>
        </p:sp>
        <p:pic>
          <p:nvPicPr>
            <p:cNvPr id="28" name="Graphic 27" descr="Badge 3 with solid fill">
              <a:extLst>
                <a:ext uri="{FF2B5EF4-FFF2-40B4-BE49-F238E27FC236}">
                  <a16:creationId xmlns:a16="http://schemas.microsoft.com/office/drawing/2014/main" id="{4C00625A-0E36-285E-E43A-B51DE5BE13E6}"/>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8201043" y="4800714"/>
              <a:ext cx="640080" cy="640080"/>
            </a:xfrm>
            <a:prstGeom prst="rect">
              <a:avLst/>
            </a:prstGeom>
          </p:spPr>
        </p:pic>
      </p:grpSp>
      <p:grpSp>
        <p:nvGrpSpPr>
          <p:cNvPr id="7" name="Group 6">
            <a:extLst>
              <a:ext uri="{FF2B5EF4-FFF2-40B4-BE49-F238E27FC236}">
                <a16:creationId xmlns:a16="http://schemas.microsoft.com/office/drawing/2014/main" id="{93B2FAC4-2F2C-F1FC-B360-61F05D005EF5}"/>
              </a:ext>
              <a:ext uri="{C183D7F6-B498-43B3-948B-1728B52AA6E4}">
                <adec:decorative xmlns:adec="http://schemas.microsoft.com/office/drawing/2017/decorative" val="1"/>
              </a:ext>
            </a:extLst>
          </p:cNvPr>
          <p:cNvGrpSpPr/>
          <p:nvPr/>
        </p:nvGrpSpPr>
        <p:grpSpPr>
          <a:xfrm>
            <a:off x="4315787" y="6072475"/>
            <a:ext cx="4308001" cy="501835"/>
            <a:chOff x="4315787" y="6072475"/>
            <a:chExt cx="4308001" cy="501835"/>
          </a:xfrm>
        </p:grpSpPr>
        <p:sp>
          <p:nvSpPr>
            <p:cNvPr id="20" name="Rectangle 19">
              <a:extLst>
                <a:ext uri="{FF2B5EF4-FFF2-40B4-BE49-F238E27FC236}">
                  <a16:creationId xmlns:a16="http://schemas.microsoft.com/office/drawing/2014/main" id="{F294C582-9E14-C550-E2FB-81BBB69F6990}"/>
                </a:ext>
                <a:ext uri="{C183D7F6-B498-43B3-948B-1728B52AA6E4}">
                  <adec:decorative xmlns:adec="http://schemas.microsoft.com/office/drawing/2017/decorative" val="1"/>
                </a:ext>
              </a:extLst>
            </p:cNvPr>
            <p:cNvSpPr/>
            <p:nvPr/>
          </p:nvSpPr>
          <p:spPr>
            <a:xfrm>
              <a:off x="4315787" y="6072475"/>
              <a:ext cx="3111173" cy="501835"/>
            </a:xfrm>
            <a:prstGeom prst="rect">
              <a:avLst/>
            </a:prstGeom>
            <a:noFill/>
            <a:ln w="57150">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row: Up 20">
              <a:extLst>
                <a:ext uri="{FF2B5EF4-FFF2-40B4-BE49-F238E27FC236}">
                  <a16:creationId xmlns:a16="http://schemas.microsoft.com/office/drawing/2014/main" id="{8E427603-AB26-28D3-23E7-CF7746B85604}"/>
                </a:ext>
                <a:ext uri="{C183D7F6-B498-43B3-948B-1728B52AA6E4}">
                  <adec:decorative xmlns:adec="http://schemas.microsoft.com/office/drawing/2017/decorative" val="1"/>
                </a:ext>
              </a:extLst>
            </p:cNvPr>
            <p:cNvSpPr/>
            <p:nvPr/>
          </p:nvSpPr>
          <p:spPr>
            <a:xfrm rot="5400000" flipH="1">
              <a:off x="7848418" y="5729565"/>
              <a:ext cx="345970" cy="1204771"/>
            </a:xfrm>
            <a:prstGeom prst="upArrow">
              <a:avLst/>
            </a:prstGeom>
            <a:solidFill>
              <a:srgbClr val="45BDB2"/>
            </a:solidFill>
            <a:ln>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Slide Number Placeholder 4">
            <a:extLst>
              <a:ext uri="{FF2B5EF4-FFF2-40B4-BE49-F238E27FC236}">
                <a16:creationId xmlns:a16="http://schemas.microsoft.com/office/drawing/2014/main" id="{B7A74DED-CAA7-B6D5-2CD6-6D3298D22434}"/>
              </a:ext>
            </a:extLst>
          </p:cNvPr>
          <p:cNvSpPr>
            <a:spLocks noGrp="1"/>
          </p:cNvSpPr>
          <p:nvPr>
            <p:ph type="sldNum" sz="quarter" idx="12"/>
          </p:nvPr>
        </p:nvSpPr>
        <p:spPr/>
        <p:txBody>
          <a:bodyPr/>
          <a:lstStyle/>
          <a:p>
            <a:fld id="{68A8D22E-6BC5-9E47-900C-2BB94685D9F5}" type="slidenum">
              <a:rPr lang="en-US" smtClean="0"/>
              <a:t>4</a:t>
            </a:fld>
            <a:endParaRPr lang="en-US" dirty="0"/>
          </a:p>
        </p:txBody>
      </p:sp>
    </p:spTree>
    <p:custDataLst>
      <p:tags r:id="rId1"/>
    </p:custDataLst>
    <p:extLst>
      <p:ext uri="{BB962C8B-B14F-4D97-AF65-F5344CB8AC3E}">
        <p14:creationId xmlns:p14="http://schemas.microsoft.com/office/powerpoint/2010/main" val="3601346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2640D2-12E6-D985-0A7A-61E8CD4C66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4113C5-BA34-89B0-C14D-E85A08225A74}"/>
              </a:ext>
            </a:extLst>
          </p:cNvPr>
          <p:cNvSpPr>
            <a:spLocks noGrp="1"/>
          </p:cNvSpPr>
          <p:nvPr>
            <p:ph type="title"/>
          </p:nvPr>
        </p:nvSpPr>
        <p:spPr>
          <a:xfrm>
            <a:off x="213272" y="-1766454"/>
            <a:ext cx="4241372" cy="1766454"/>
          </a:xfrm>
        </p:spPr>
        <p:txBody>
          <a:bodyPr/>
          <a:lstStyle/>
          <a:p>
            <a:r>
              <a:rPr lang="en-US" dirty="0"/>
              <a:t>Page 2 Overview</a:t>
            </a:r>
          </a:p>
        </p:txBody>
      </p:sp>
      <p:sp>
        <p:nvSpPr>
          <p:cNvPr id="3" name="TextBox 2">
            <a:extLst>
              <a:ext uri="{FF2B5EF4-FFF2-40B4-BE49-F238E27FC236}">
                <a16:creationId xmlns:a16="http://schemas.microsoft.com/office/drawing/2014/main" id="{F66DC2F5-EF15-9D23-10FB-5C5D90623FEE}"/>
              </a:ext>
            </a:extLst>
          </p:cNvPr>
          <p:cNvSpPr txBox="1"/>
          <p:nvPr/>
        </p:nvSpPr>
        <p:spPr>
          <a:xfrm>
            <a:off x="1072040" y="1559170"/>
            <a:ext cx="2185627" cy="923330"/>
          </a:xfrm>
          <a:prstGeom prst="rect">
            <a:avLst/>
          </a:prstGeom>
          <a:noFill/>
        </p:spPr>
        <p:txBody>
          <a:bodyPr wrap="square" rtlCol="0">
            <a:spAutoFit/>
          </a:bodyPr>
          <a:lstStyle/>
          <a:p>
            <a:r>
              <a:rPr lang="en-US" sz="5400" b="1" dirty="0">
                <a:solidFill>
                  <a:schemeClr val="bg1"/>
                </a:solidFill>
                <a:latin typeface="Arial" panose="020B0604020202020204" pitchFamily="34" charset="0"/>
                <a:cs typeface="Arial" panose="020B0604020202020204" pitchFamily="34" charset="0"/>
              </a:rPr>
              <a:t>PAGE</a:t>
            </a:r>
          </a:p>
        </p:txBody>
      </p:sp>
      <p:sp>
        <p:nvSpPr>
          <p:cNvPr id="5" name="Oval 4">
            <a:extLst>
              <a:ext uri="{FF2B5EF4-FFF2-40B4-BE49-F238E27FC236}">
                <a16:creationId xmlns:a16="http://schemas.microsoft.com/office/drawing/2014/main" id="{AE571DE9-AB35-517A-4848-F441C13DA098}"/>
              </a:ext>
              <a:ext uri="{C183D7F6-B498-43B3-948B-1728B52AA6E4}">
                <adec:decorative xmlns:adec="http://schemas.microsoft.com/office/drawing/2017/decorative" val="1"/>
              </a:ext>
            </a:extLst>
          </p:cNvPr>
          <p:cNvSpPr/>
          <p:nvPr/>
        </p:nvSpPr>
        <p:spPr>
          <a:xfrm>
            <a:off x="1570493" y="2599731"/>
            <a:ext cx="1188720" cy="1188720"/>
          </a:xfrm>
          <a:prstGeom prst="ellipse">
            <a:avLst/>
          </a:prstGeom>
          <a:blipFill>
            <a:blip>
              <a:extLst>
                <a:ext uri="{96DAC541-7B7A-43D3-8B79-37D633B846F1}">
                  <asvg:svgBlip xmlns:asvg="http://schemas.microsoft.com/office/drawing/2016/SVG/main" r:embed="rId4"/>
                </a:ext>
              </a:extLst>
            </a:blip>
            <a:srcRect/>
            <a:stretch>
              <a:fillRect/>
            </a:stretch>
          </a:blipFill>
        </p:spPr>
        <p:style>
          <a:lnRef idx="2">
            <a:schemeClr val="lt1">
              <a:hueOff val="0"/>
              <a:satOff val="0"/>
              <a:lumOff val="0"/>
              <a:alphaOff val="0"/>
            </a:schemeClr>
          </a:lnRef>
          <a:fillRef idx="1">
            <a:scrgbClr r="0" g="0" b="0"/>
          </a:fillRef>
          <a:effectRef idx="0">
            <a:schemeClr val="accent2">
              <a:tint val="50000"/>
              <a:hueOff val="1677667"/>
              <a:satOff val="-15676"/>
              <a:lumOff val="-2294"/>
              <a:alphaOff val="0"/>
            </a:schemeClr>
          </a:effectRef>
          <a:fontRef idx="minor">
            <a:schemeClr val="lt1">
              <a:hueOff val="0"/>
              <a:satOff val="0"/>
              <a:lumOff val="0"/>
              <a:alphaOff val="0"/>
            </a:schemeClr>
          </a:fontRef>
        </p:style>
        <p:txBody>
          <a:bodyPr/>
          <a:lstStyle/>
          <a:p>
            <a:endParaRPr lang="en-US"/>
          </a:p>
        </p:txBody>
      </p:sp>
      <p:pic>
        <p:nvPicPr>
          <p:cNvPr id="7" name="Picture 6" descr="Example of Page 2 of the Indicator 14 Data Display.">
            <a:extLst>
              <a:ext uri="{FF2B5EF4-FFF2-40B4-BE49-F238E27FC236}">
                <a16:creationId xmlns:a16="http://schemas.microsoft.com/office/drawing/2014/main" id="{B11ABE60-C73E-A360-AEAC-729A9DEAA171}"/>
              </a:ext>
            </a:extLst>
          </p:cNvPr>
          <p:cNvPicPr>
            <a:picLocks noChangeAspect="1"/>
          </p:cNvPicPr>
          <p:nvPr/>
        </p:nvPicPr>
        <p:blipFill>
          <a:blip r:embed="rId5"/>
          <a:stretch>
            <a:fillRect/>
          </a:stretch>
        </p:blipFill>
        <p:spPr>
          <a:xfrm>
            <a:off x="6096000" y="308413"/>
            <a:ext cx="4821643" cy="6241173"/>
          </a:xfrm>
          <a:prstGeom prst="rect">
            <a:avLst/>
          </a:prstGeom>
          <a:effectLst>
            <a:outerShdw blurRad="50800" dist="38100" dir="2700000" algn="tl" rotWithShape="0">
              <a:prstClr val="black">
                <a:alpha val="40000"/>
              </a:prstClr>
            </a:outerShdw>
          </a:effectLst>
        </p:spPr>
      </p:pic>
      <p:sp>
        <p:nvSpPr>
          <p:cNvPr id="4" name="Slide Number Placeholder 3">
            <a:extLst>
              <a:ext uri="{FF2B5EF4-FFF2-40B4-BE49-F238E27FC236}">
                <a16:creationId xmlns:a16="http://schemas.microsoft.com/office/drawing/2014/main" id="{2396D750-92E1-27E8-D47A-57E9E372AC80}"/>
              </a:ext>
            </a:extLst>
          </p:cNvPr>
          <p:cNvSpPr>
            <a:spLocks noGrp="1"/>
          </p:cNvSpPr>
          <p:nvPr>
            <p:ph type="sldNum" sz="quarter" idx="12"/>
          </p:nvPr>
        </p:nvSpPr>
        <p:spPr/>
        <p:txBody>
          <a:bodyPr/>
          <a:lstStyle/>
          <a:p>
            <a:fld id="{68A8D22E-6BC5-9E47-900C-2BB94685D9F5}" type="slidenum">
              <a:rPr lang="en-US" smtClean="0"/>
              <a:pPr/>
              <a:t>5</a:t>
            </a:fld>
            <a:endParaRPr lang="en-US"/>
          </a:p>
        </p:txBody>
      </p:sp>
    </p:spTree>
    <p:custDataLst>
      <p:tags r:id="rId1"/>
    </p:custDataLst>
    <p:extLst>
      <p:ext uri="{BB962C8B-B14F-4D97-AF65-F5344CB8AC3E}">
        <p14:creationId xmlns:p14="http://schemas.microsoft.com/office/powerpoint/2010/main" val="17234802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1A8367-BF69-C5E5-5429-E38968522EAD}"/>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D05605D8-B8E3-05CC-EE52-B443B93470B3}"/>
              </a:ext>
            </a:extLst>
          </p:cNvPr>
          <p:cNvSpPr>
            <a:spLocks noGrp="1"/>
          </p:cNvSpPr>
          <p:nvPr>
            <p:ph type="title"/>
          </p:nvPr>
        </p:nvSpPr>
        <p:spPr/>
        <p:txBody>
          <a:bodyPr/>
          <a:lstStyle/>
          <a:p>
            <a:r>
              <a:rPr lang="en-US" dirty="0"/>
              <a:t>Page 2 Details – Respondent Data</a:t>
            </a:r>
          </a:p>
        </p:txBody>
      </p:sp>
      <p:pic>
        <p:nvPicPr>
          <p:cNvPr id="25" name="Graphic 24">
            <a:extLst>
              <a:ext uri="{FF2B5EF4-FFF2-40B4-BE49-F238E27FC236}">
                <a16:creationId xmlns:a16="http://schemas.microsoft.com/office/drawing/2014/main" id="{8507CF1F-04E7-3E60-B334-E4835EEE65C1}"/>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289601" y="1532675"/>
            <a:ext cx="640080" cy="640080"/>
          </a:xfrm>
          <a:prstGeom prst="rect">
            <a:avLst/>
          </a:prstGeom>
        </p:spPr>
      </p:pic>
      <p:sp>
        <p:nvSpPr>
          <p:cNvPr id="17" name="Content Placeholder 2">
            <a:extLst>
              <a:ext uri="{FF2B5EF4-FFF2-40B4-BE49-F238E27FC236}">
                <a16:creationId xmlns:a16="http://schemas.microsoft.com/office/drawing/2014/main" id="{4B146A39-1BBE-647A-7320-C32B44B87A51}"/>
              </a:ext>
            </a:extLst>
          </p:cNvPr>
          <p:cNvSpPr txBox="1">
            <a:spLocks/>
          </p:cNvSpPr>
          <p:nvPr/>
        </p:nvSpPr>
        <p:spPr>
          <a:xfrm>
            <a:off x="739555" y="1880156"/>
            <a:ext cx="2476371" cy="2102564"/>
          </a:xfrm>
          <a:prstGeom prst="rect">
            <a:avLst/>
          </a:prstGeom>
          <a:solidFill>
            <a:srgbClr val="45BDB2">
              <a:alpha val="50196"/>
            </a:srgbClr>
          </a:solidFill>
          <a:ln w="57150">
            <a:solidFill>
              <a:srgbClr val="45BDB2"/>
            </a:solidFill>
          </a:ln>
        </p:spPr>
        <p:txBody>
          <a:bodyPr vert="horz" lIns="91440" tIns="91440" rIns="91440" bIns="0" rtlCol="0">
            <a:noAutofit/>
          </a:bodyPr>
          <a:lstStyle>
            <a:defPPr>
              <a:defRPr lang="en-US"/>
            </a:defPPr>
            <a:lvl1pPr indent="0" algn="ctr">
              <a:lnSpc>
                <a:spcPct val="90000"/>
              </a:lnSpc>
              <a:spcBef>
                <a:spcPts val="1000"/>
              </a:spcBef>
              <a:buFont typeface="Arial" panose="020B0604020202020204" pitchFamily="34" charset="0"/>
              <a:buNone/>
              <a:defRPr b="0" i="0">
                <a:solidFill>
                  <a:srgbClr val="1E4782"/>
                </a:solidFill>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b="0" i="0">
                <a:solidFill>
                  <a:srgbClr val="1E4782"/>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b="0" i="0">
                <a:solidFill>
                  <a:srgbClr val="1E4782"/>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700" dirty="0"/>
              <a:t>Details on the number of students who exited special education in the designated period, the number of these students who responded, and the district response rate</a:t>
            </a:r>
          </a:p>
        </p:txBody>
      </p:sp>
      <p:pic>
        <p:nvPicPr>
          <p:cNvPr id="3" name="Picture 2" descr="Example of Page 2 of the Indicator 14 Data Display with callouts of the different sections on the page. ">
            <a:extLst>
              <a:ext uri="{FF2B5EF4-FFF2-40B4-BE49-F238E27FC236}">
                <a16:creationId xmlns:a16="http://schemas.microsoft.com/office/drawing/2014/main" id="{BC2140DD-1EF8-DF66-FE3B-9A8A6E5E318E}"/>
              </a:ext>
            </a:extLst>
          </p:cNvPr>
          <p:cNvPicPr>
            <a:picLocks noChangeAspect="1"/>
          </p:cNvPicPr>
          <p:nvPr/>
        </p:nvPicPr>
        <p:blipFill>
          <a:blip r:embed="rId5"/>
          <a:stretch>
            <a:fillRect/>
          </a:stretch>
        </p:blipFill>
        <p:spPr>
          <a:xfrm>
            <a:off x="3892939" y="1468349"/>
            <a:ext cx="4072148" cy="5271021"/>
          </a:xfrm>
          <a:prstGeom prst="rect">
            <a:avLst/>
          </a:prstGeom>
          <a:effectLst>
            <a:outerShdw blurRad="50800" dist="38100" dir="2700000" algn="tl" rotWithShape="0">
              <a:prstClr val="black">
                <a:alpha val="40000"/>
              </a:prstClr>
            </a:outerShdw>
          </a:effectLst>
        </p:spPr>
      </p:pic>
      <p:sp>
        <p:nvSpPr>
          <p:cNvPr id="13" name="Rectangle 12">
            <a:extLst>
              <a:ext uri="{FF2B5EF4-FFF2-40B4-BE49-F238E27FC236}">
                <a16:creationId xmlns:a16="http://schemas.microsoft.com/office/drawing/2014/main" id="{97177694-6DC8-FA87-8A3D-86F40648029F}"/>
              </a:ext>
              <a:ext uri="{C183D7F6-B498-43B3-948B-1728B52AA6E4}">
                <adec:decorative xmlns:adec="http://schemas.microsoft.com/office/drawing/2017/decorative" val="1"/>
              </a:ext>
            </a:extLst>
          </p:cNvPr>
          <p:cNvSpPr/>
          <p:nvPr/>
        </p:nvSpPr>
        <p:spPr>
          <a:xfrm>
            <a:off x="3900519" y="2138961"/>
            <a:ext cx="4072148" cy="968328"/>
          </a:xfrm>
          <a:prstGeom prst="rect">
            <a:avLst/>
          </a:prstGeom>
          <a:noFill/>
          <a:ln w="57150">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Up 13">
            <a:extLst>
              <a:ext uri="{FF2B5EF4-FFF2-40B4-BE49-F238E27FC236}">
                <a16:creationId xmlns:a16="http://schemas.microsoft.com/office/drawing/2014/main" id="{78AE2F8F-975B-E9C0-1E91-68695DAAF949}"/>
              </a:ext>
              <a:ext uri="{C183D7F6-B498-43B3-948B-1728B52AA6E4}">
                <adec:decorative xmlns:adec="http://schemas.microsoft.com/office/drawing/2017/decorative" val="1"/>
              </a:ext>
            </a:extLst>
          </p:cNvPr>
          <p:cNvSpPr/>
          <p:nvPr/>
        </p:nvSpPr>
        <p:spPr>
          <a:xfrm rot="16200000" flipH="1">
            <a:off x="3370318" y="1898262"/>
            <a:ext cx="408505" cy="651897"/>
          </a:xfrm>
          <a:prstGeom prst="upArrow">
            <a:avLst/>
          </a:prstGeom>
          <a:solidFill>
            <a:srgbClr val="45BDB2"/>
          </a:solidFill>
          <a:ln>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1E12AC95-A958-4520-27ED-F1C6CD183295}"/>
              </a:ext>
              <a:ext uri="{C183D7F6-B498-43B3-948B-1728B52AA6E4}">
                <adec:decorative xmlns:adec="http://schemas.microsoft.com/office/drawing/2017/decorative" val="1"/>
              </a:ext>
            </a:extLst>
          </p:cNvPr>
          <p:cNvSpPr/>
          <p:nvPr/>
        </p:nvSpPr>
        <p:spPr>
          <a:xfrm>
            <a:off x="3900519" y="3202788"/>
            <a:ext cx="2012601" cy="1874520"/>
          </a:xfrm>
          <a:prstGeom prst="rect">
            <a:avLst/>
          </a:prstGeom>
          <a:noFill/>
          <a:ln w="57150">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Up 8">
            <a:extLst>
              <a:ext uri="{FF2B5EF4-FFF2-40B4-BE49-F238E27FC236}">
                <a16:creationId xmlns:a16="http://schemas.microsoft.com/office/drawing/2014/main" id="{C48CBCDE-F44B-E1A2-D123-02FCD44F320C}"/>
              </a:ext>
              <a:ext uri="{C183D7F6-B498-43B3-948B-1728B52AA6E4}">
                <adec:decorative xmlns:adec="http://schemas.microsoft.com/office/drawing/2017/decorative" val="1"/>
              </a:ext>
            </a:extLst>
          </p:cNvPr>
          <p:cNvSpPr/>
          <p:nvPr/>
        </p:nvSpPr>
        <p:spPr>
          <a:xfrm rot="16200000" flipH="1">
            <a:off x="3353369" y="4496530"/>
            <a:ext cx="408505" cy="651897"/>
          </a:xfrm>
          <a:prstGeom prst="upArrow">
            <a:avLst/>
          </a:prstGeom>
          <a:solidFill>
            <a:srgbClr val="45BDB2"/>
          </a:solidFill>
          <a:ln>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4966992-DAF9-285E-5D9C-3E4CE5FA99E7}"/>
              </a:ext>
              <a:ext uri="{C183D7F6-B498-43B3-948B-1728B52AA6E4}">
                <adec:decorative xmlns:adec="http://schemas.microsoft.com/office/drawing/2017/decorative" val="1"/>
              </a:ext>
            </a:extLst>
          </p:cNvPr>
          <p:cNvSpPr/>
          <p:nvPr/>
        </p:nvSpPr>
        <p:spPr>
          <a:xfrm>
            <a:off x="5975105" y="3202787"/>
            <a:ext cx="2002575" cy="1874521"/>
          </a:xfrm>
          <a:prstGeom prst="rect">
            <a:avLst/>
          </a:prstGeom>
          <a:noFill/>
          <a:ln w="57150">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45157E05-3295-DD31-043F-AAB4A1FEDB91}"/>
              </a:ext>
              <a:ext uri="{C183D7F6-B498-43B3-948B-1728B52AA6E4}">
                <adec:decorative xmlns:adec="http://schemas.microsoft.com/office/drawing/2017/decorative" val="1"/>
              </a:ext>
            </a:extLst>
          </p:cNvPr>
          <p:cNvSpPr/>
          <p:nvPr/>
        </p:nvSpPr>
        <p:spPr>
          <a:xfrm>
            <a:off x="3900519" y="5172806"/>
            <a:ext cx="4072148" cy="1566564"/>
          </a:xfrm>
          <a:prstGeom prst="rect">
            <a:avLst/>
          </a:prstGeom>
          <a:noFill/>
          <a:ln w="57150">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Up 6">
            <a:extLst>
              <a:ext uri="{FF2B5EF4-FFF2-40B4-BE49-F238E27FC236}">
                <a16:creationId xmlns:a16="http://schemas.microsoft.com/office/drawing/2014/main" id="{20C053DA-65B1-C527-CCDD-9FA27CC9856C}"/>
              </a:ext>
              <a:ext uri="{C183D7F6-B498-43B3-948B-1728B52AA6E4}">
                <adec:decorative xmlns:adec="http://schemas.microsoft.com/office/drawing/2017/decorative" val="1"/>
              </a:ext>
            </a:extLst>
          </p:cNvPr>
          <p:cNvSpPr/>
          <p:nvPr/>
        </p:nvSpPr>
        <p:spPr>
          <a:xfrm rot="5400000" flipH="1">
            <a:off x="8111969" y="2965273"/>
            <a:ext cx="408505" cy="651897"/>
          </a:xfrm>
          <a:prstGeom prst="upArrow">
            <a:avLst/>
          </a:prstGeom>
          <a:solidFill>
            <a:srgbClr val="45BDB2"/>
          </a:solidFill>
          <a:ln>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2">
            <a:extLst>
              <a:ext uri="{FF2B5EF4-FFF2-40B4-BE49-F238E27FC236}">
                <a16:creationId xmlns:a16="http://schemas.microsoft.com/office/drawing/2014/main" id="{AA31D5F5-4523-EE31-90A3-8017458421DC}"/>
              </a:ext>
            </a:extLst>
          </p:cNvPr>
          <p:cNvSpPr txBox="1">
            <a:spLocks/>
          </p:cNvSpPr>
          <p:nvPr/>
        </p:nvSpPr>
        <p:spPr>
          <a:xfrm>
            <a:off x="8698223" y="2088782"/>
            <a:ext cx="2754222" cy="1721321"/>
          </a:xfrm>
          <a:prstGeom prst="rect">
            <a:avLst/>
          </a:prstGeom>
          <a:solidFill>
            <a:srgbClr val="45BDB2">
              <a:alpha val="50196"/>
            </a:srgbClr>
          </a:solidFill>
          <a:ln w="57150">
            <a:solidFill>
              <a:srgbClr val="45BDB2"/>
            </a:solidFill>
          </a:ln>
        </p:spPr>
        <p:txBody>
          <a:bodyPr vert="horz" lIns="91440" tIns="182880" rIns="91440" bIns="0" rtlCol="0">
            <a:normAutofit/>
          </a:bodyPr>
          <a:lstStyle>
            <a:defPPr>
              <a:defRPr lang="en-US"/>
            </a:defPPr>
            <a:lvl1pPr indent="0" algn="ctr">
              <a:lnSpc>
                <a:spcPct val="90000"/>
              </a:lnSpc>
              <a:spcBef>
                <a:spcPts val="1000"/>
              </a:spcBef>
              <a:buFont typeface="Arial" panose="020B0604020202020204" pitchFamily="34" charset="0"/>
              <a:buNone/>
              <a:defRPr b="0" i="0">
                <a:solidFill>
                  <a:srgbClr val="1E4782"/>
                </a:solidFill>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b="0" i="0">
                <a:solidFill>
                  <a:srgbClr val="1E4782"/>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b="0" i="0">
                <a:solidFill>
                  <a:srgbClr val="1E4782"/>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700" dirty="0"/>
              <a:t>Bar chart of district-level data to state-level data for Indicator 14 components A-C. The orange lines reflect the state-established targets</a:t>
            </a:r>
          </a:p>
        </p:txBody>
      </p:sp>
      <p:pic>
        <p:nvPicPr>
          <p:cNvPr id="23" name="Graphic 22">
            <a:extLst>
              <a:ext uri="{FF2B5EF4-FFF2-40B4-BE49-F238E27FC236}">
                <a16:creationId xmlns:a16="http://schemas.microsoft.com/office/drawing/2014/main" id="{58AFE4F4-E2C8-768C-B3F2-A8EA971ADA48}"/>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8306195" y="1716385"/>
            <a:ext cx="640080" cy="640080"/>
          </a:xfrm>
          <a:prstGeom prst="rect">
            <a:avLst/>
          </a:prstGeom>
        </p:spPr>
      </p:pic>
      <p:pic>
        <p:nvPicPr>
          <p:cNvPr id="24" name="Graphic 23">
            <a:extLst>
              <a:ext uri="{FF2B5EF4-FFF2-40B4-BE49-F238E27FC236}">
                <a16:creationId xmlns:a16="http://schemas.microsoft.com/office/drawing/2014/main" id="{5AE24916-2E43-0723-6F6C-D781327DA1AA}"/>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289601" y="4140047"/>
            <a:ext cx="640080" cy="640080"/>
          </a:xfrm>
          <a:prstGeom prst="rect">
            <a:avLst/>
          </a:prstGeom>
        </p:spPr>
      </p:pic>
      <p:sp>
        <p:nvSpPr>
          <p:cNvPr id="11" name="Content Placeholder 2">
            <a:extLst>
              <a:ext uri="{FF2B5EF4-FFF2-40B4-BE49-F238E27FC236}">
                <a16:creationId xmlns:a16="http://schemas.microsoft.com/office/drawing/2014/main" id="{78EC821D-8702-7A32-F434-678A4BC9D98F}"/>
              </a:ext>
            </a:extLst>
          </p:cNvPr>
          <p:cNvSpPr txBox="1">
            <a:spLocks/>
          </p:cNvSpPr>
          <p:nvPr/>
        </p:nvSpPr>
        <p:spPr>
          <a:xfrm>
            <a:off x="721359" y="4481282"/>
            <a:ext cx="2476372" cy="1635038"/>
          </a:xfrm>
          <a:prstGeom prst="rect">
            <a:avLst/>
          </a:prstGeom>
          <a:solidFill>
            <a:srgbClr val="45BDB2">
              <a:alpha val="50196"/>
            </a:srgbClr>
          </a:solidFill>
          <a:ln w="57150">
            <a:solidFill>
              <a:srgbClr val="45BDB2"/>
            </a:solidFill>
          </a:ln>
        </p:spPr>
        <p:txBody>
          <a:bodyPr vert="horz" lIns="91440" tIns="91440" rIns="91440" bIns="0" rtlCol="0">
            <a:normAutofit fontScale="92500" lnSpcReduction="10000"/>
          </a:bodyPr>
          <a:lstStyle>
            <a:defPPr>
              <a:defRPr lang="en-US"/>
            </a:defPPr>
            <a:lvl1pPr indent="0" algn="ctr">
              <a:lnSpc>
                <a:spcPct val="90000"/>
              </a:lnSpc>
              <a:spcBef>
                <a:spcPts val="1000"/>
              </a:spcBef>
              <a:buFont typeface="Arial" panose="020B0604020202020204" pitchFamily="34" charset="0"/>
              <a:buNone/>
              <a:defRPr b="0" i="0">
                <a:solidFill>
                  <a:srgbClr val="1E4782"/>
                </a:solidFill>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b="0" i="0">
                <a:solidFill>
                  <a:srgbClr val="1E4782"/>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b="0" i="0">
                <a:solidFill>
                  <a:srgbClr val="1E4782"/>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dirty="0"/>
              <a:t>District-level performance on Indicator 14 components A-C, including an indication of whether state targets were met </a:t>
            </a:r>
          </a:p>
        </p:txBody>
      </p:sp>
      <p:sp>
        <p:nvSpPr>
          <p:cNvPr id="19" name="Arrow: Up 18">
            <a:extLst>
              <a:ext uri="{FF2B5EF4-FFF2-40B4-BE49-F238E27FC236}">
                <a16:creationId xmlns:a16="http://schemas.microsoft.com/office/drawing/2014/main" id="{C34BB50F-4F2D-45B0-9D13-98AE16A69F68}"/>
              </a:ext>
              <a:ext uri="{C183D7F6-B498-43B3-948B-1728B52AA6E4}">
                <adec:decorative xmlns:adec="http://schemas.microsoft.com/office/drawing/2017/decorative" val="1"/>
              </a:ext>
            </a:extLst>
          </p:cNvPr>
          <p:cNvSpPr/>
          <p:nvPr/>
        </p:nvSpPr>
        <p:spPr>
          <a:xfrm rot="5400000" flipH="1">
            <a:off x="8101943" y="4927494"/>
            <a:ext cx="408505" cy="651897"/>
          </a:xfrm>
          <a:prstGeom prst="upArrow">
            <a:avLst/>
          </a:prstGeom>
          <a:solidFill>
            <a:srgbClr val="45BDB2"/>
          </a:solidFill>
          <a:ln>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2" name="Graphic 21">
            <a:extLst>
              <a:ext uri="{FF2B5EF4-FFF2-40B4-BE49-F238E27FC236}">
                <a16:creationId xmlns:a16="http://schemas.microsoft.com/office/drawing/2014/main" id="{08AA2DE8-32FE-4581-0FC5-128D26DDB9F7}"/>
              </a:ext>
              <a:ext uri="{C183D7F6-B498-43B3-948B-1728B52AA6E4}">
                <adec:decorative xmlns:adec="http://schemas.microsoft.com/office/drawing/2017/decorative" val="1"/>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8306195" y="4109607"/>
            <a:ext cx="640080" cy="640080"/>
          </a:xfrm>
          <a:prstGeom prst="rect">
            <a:avLst/>
          </a:prstGeom>
        </p:spPr>
      </p:pic>
      <p:sp>
        <p:nvSpPr>
          <p:cNvPr id="18" name="Content Placeholder 2">
            <a:extLst>
              <a:ext uri="{FF2B5EF4-FFF2-40B4-BE49-F238E27FC236}">
                <a16:creationId xmlns:a16="http://schemas.microsoft.com/office/drawing/2014/main" id="{88CC378C-FF7D-5304-BE09-A1731F582D28}"/>
              </a:ext>
            </a:extLst>
          </p:cNvPr>
          <p:cNvSpPr txBox="1">
            <a:spLocks/>
          </p:cNvSpPr>
          <p:nvPr/>
        </p:nvSpPr>
        <p:spPr>
          <a:xfrm>
            <a:off x="8698223" y="4501535"/>
            <a:ext cx="2772418" cy="1787506"/>
          </a:xfrm>
          <a:prstGeom prst="rect">
            <a:avLst/>
          </a:prstGeom>
          <a:solidFill>
            <a:srgbClr val="45BDB2">
              <a:alpha val="50196"/>
            </a:srgbClr>
          </a:solidFill>
          <a:ln w="57150">
            <a:solidFill>
              <a:srgbClr val="45BDB2"/>
            </a:solidFill>
          </a:ln>
        </p:spPr>
        <p:txBody>
          <a:bodyPr vert="horz" lIns="91440" tIns="182880" rIns="91440" bIns="0" rtlCol="0">
            <a:noAutofit/>
          </a:bodyPr>
          <a:lstStyle>
            <a:defPPr>
              <a:defRPr lang="en-US"/>
            </a:defPPr>
            <a:lvl1pPr indent="0" algn="ctr">
              <a:lnSpc>
                <a:spcPct val="90000"/>
              </a:lnSpc>
              <a:spcBef>
                <a:spcPts val="1000"/>
              </a:spcBef>
              <a:buFont typeface="Arial" panose="020B0604020202020204" pitchFamily="34" charset="0"/>
              <a:buNone/>
              <a:defRPr sz="1700" b="0" i="0">
                <a:solidFill>
                  <a:srgbClr val="1E4782"/>
                </a:solidFill>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b="0" i="0">
                <a:solidFill>
                  <a:srgbClr val="1E4782"/>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b="0" i="0">
                <a:solidFill>
                  <a:srgbClr val="1E4782"/>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dirty="0"/>
              <a:t>Pie charts displaying the state and district-level data for different postschool engagement categories that are incorporated in Indicator 14 components A-C</a:t>
            </a:r>
          </a:p>
        </p:txBody>
      </p:sp>
      <p:sp>
        <p:nvSpPr>
          <p:cNvPr id="5" name="Slide Number Placeholder 4">
            <a:extLst>
              <a:ext uri="{FF2B5EF4-FFF2-40B4-BE49-F238E27FC236}">
                <a16:creationId xmlns:a16="http://schemas.microsoft.com/office/drawing/2014/main" id="{6B2B66AC-3EFF-63F6-4015-8864A93A7C5C}"/>
              </a:ext>
            </a:extLst>
          </p:cNvPr>
          <p:cNvSpPr>
            <a:spLocks noGrp="1"/>
          </p:cNvSpPr>
          <p:nvPr>
            <p:ph type="sldNum" sz="quarter" idx="12"/>
          </p:nvPr>
        </p:nvSpPr>
        <p:spPr/>
        <p:txBody>
          <a:bodyPr/>
          <a:lstStyle/>
          <a:p>
            <a:fld id="{68A8D22E-6BC5-9E47-900C-2BB94685D9F5}" type="slidenum">
              <a:rPr lang="en-US" smtClean="0"/>
              <a:t>6</a:t>
            </a:fld>
            <a:endParaRPr lang="en-US" dirty="0"/>
          </a:p>
        </p:txBody>
      </p:sp>
    </p:spTree>
    <p:custDataLst>
      <p:tags r:id="rId1"/>
    </p:custDataLst>
    <p:extLst>
      <p:ext uri="{BB962C8B-B14F-4D97-AF65-F5344CB8AC3E}">
        <p14:creationId xmlns:p14="http://schemas.microsoft.com/office/powerpoint/2010/main" val="164238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58F0F8-32A3-1D3C-7429-BD44E388C2F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32AD6A9-0222-5C84-AB0B-B1477B35A415}"/>
              </a:ext>
            </a:extLst>
          </p:cNvPr>
          <p:cNvSpPr>
            <a:spLocks noGrp="1"/>
          </p:cNvSpPr>
          <p:nvPr>
            <p:ph type="title"/>
          </p:nvPr>
        </p:nvSpPr>
        <p:spPr>
          <a:xfrm>
            <a:off x="226719" y="-1766454"/>
            <a:ext cx="4241372" cy="1766454"/>
          </a:xfrm>
        </p:spPr>
        <p:txBody>
          <a:bodyPr vert="horz" lIns="91440" tIns="45720" rIns="91440" bIns="45720" rtlCol="0" anchor="b">
            <a:noAutofit/>
          </a:bodyPr>
          <a:lstStyle/>
          <a:p>
            <a:r>
              <a:rPr lang="en-US" dirty="0"/>
              <a:t>Page 3 Overview</a:t>
            </a:r>
          </a:p>
        </p:txBody>
      </p:sp>
      <p:sp>
        <p:nvSpPr>
          <p:cNvPr id="3" name="TextBox 2">
            <a:extLst>
              <a:ext uri="{FF2B5EF4-FFF2-40B4-BE49-F238E27FC236}">
                <a16:creationId xmlns:a16="http://schemas.microsoft.com/office/drawing/2014/main" id="{0143374A-9633-F348-D307-57A102E0490B}"/>
              </a:ext>
            </a:extLst>
          </p:cNvPr>
          <p:cNvSpPr txBox="1"/>
          <p:nvPr/>
        </p:nvSpPr>
        <p:spPr>
          <a:xfrm>
            <a:off x="1072040" y="1559170"/>
            <a:ext cx="2185627" cy="923330"/>
          </a:xfrm>
          <a:prstGeom prst="rect">
            <a:avLst/>
          </a:prstGeom>
          <a:noFill/>
        </p:spPr>
        <p:txBody>
          <a:bodyPr wrap="square" rtlCol="0">
            <a:spAutoFit/>
          </a:bodyPr>
          <a:lstStyle/>
          <a:p>
            <a:r>
              <a:rPr lang="en-US" sz="5400" b="1" dirty="0">
                <a:solidFill>
                  <a:schemeClr val="bg1"/>
                </a:solidFill>
                <a:latin typeface="Arial" panose="020B0604020202020204" pitchFamily="34" charset="0"/>
                <a:cs typeface="Arial" panose="020B0604020202020204" pitchFamily="34" charset="0"/>
              </a:rPr>
              <a:t>PAGE</a:t>
            </a:r>
          </a:p>
        </p:txBody>
      </p:sp>
      <p:sp>
        <p:nvSpPr>
          <p:cNvPr id="2" name="Oval 1">
            <a:extLst>
              <a:ext uri="{FF2B5EF4-FFF2-40B4-BE49-F238E27FC236}">
                <a16:creationId xmlns:a16="http://schemas.microsoft.com/office/drawing/2014/main" id="{0AD56F1C-0931-6D5C-BF1A-862360423330}"/>
              </a:ext>
              <a:ext uri="{C183D7F6-B498-43B3-948B-1728B52AA6E4}">
                <adec:decorative xmlns:adec="http://schemas.microsoft.com/office/drawing/2017/decorative" val="1"/>
              </a:ext>
            </a:extLst>
          </p:cNvPr>
          <p:cNvSpPr/>
          <p:nvPr/>
        </p:nvSpPr>
        <p:spPr>
          <a:xfrm>
            <a:off x="1570493" y="2584018"/>
            <a:ext cx="1188720" cy="1188720"/>
          </a:xfrm>
          <a:prstGeom prst="ellipse">
            <a:avLst/>
          </a:prstGeom>
          <a:blipFill>
            <a:blip>
              <a:extLst>
                <a:ext uri="{96DAC541-7B7A-43D3-8B79-37D633B846F1}">
                  <asvg:svgBlip xmlns:asvg="http://schemas.microsoft.com/office/drawing/2016/SVG/main" r:embed="rId4"/>
                </a:ext>
              </a:extLst>
            </a:blip>
            <a:srcRect/>
            <a:stretch>
              <a:fillRect/>
            </a:stretch>
          </a:blipFill>
        </p:spPr>
        <p:style>
          <a:lnRef idx="2">
            <a:schemeClr val="lt1">
              <a:hueOff val="0"/>
              <a:satOff val="0"/>
              <a:lumOff val="0"/>
              <a:alphaOff val="0"/>
            </a:schemeClr>
          </a:lnRef>
          <a:fillRef idx="1">
            <a:scrgbClr r="0" g="0" b="0"/>
          </a:fillRef>
          <a:effectRef idx="0">
            <a:schemeClr val="accent2">
              <a:tint val="50000"/>
              <a:hueOff val="3355335"/>
              <a:satOff val="-31351"/>
              <a:lumOff val="-4588"/>
              <a:alphaOff val="0"/>
            </a:schemeClr>
          </a:effectRef>
          <a:fontRef idx="minor">
            <a:schemeClr val="lt1">
              <a:hueOff val="0"/>
              <a:satOff val="0"/>
              <a:lumOff val="0"/>
              <a:alphaOff val="0"/>
            </a:schemeClr>
          </a:fontRef>
        </p:style>
        <p:txBody>
          <a:bodyPr/>
          <a:lstStyle/>
          <a:p>
            <a:endParaRPr lang="en-US"/>
          </a:p>
        </p:txBody>
      </p:sp>
      <p:pic>
        <p:nvPicPr>
          <p:cNvPr id="6" name="Picture 5" descr="Example of Page 3 of the Indicator 14 Data Display.">
            <a:extLst>
              <a:ext uri="{FF2B5EF4-FFF2-40B4-BE49-F238E27FC236}">
                <a16:creationId xmlns:a16="http://schemas.microsoft.com/office/drawing/2014/main" id="{B47171E1-37D7-F7E8-3101-C843A7CD5AF1}"/>
              </a:ext>
              <a:ext uri="{C183D7F6-B498-43B3-948B-1728B52AA6E4}">
                <adec:decorative xmlns:adec="http://schemas.microsoft.com/office/drawing/2017/decorative" val="0"/>
              </a:ext>
            </a:extLst>
          </p:cNvPr>
          <p:cNvPicPr>
            <a:picLocks noChangeAspect="1"/>
          </p:cNvPicPr>
          <p:nvPr/>
        </p:nvPicPr>
        <p:blipFill>
          <a:blip r:embed="rId5"/>
          <a:stretch>
            <a:fillRect/>
          </a:stretch>
        </p:blipFill>
        <p:spPr>
          <a:xfrm>
            <a:off x="6096000" y="346094"/>
            <a:ext cx="4753794" cy="6165812"/>
          </a:xfrm>
          <a:prstGeom prst="rect">
            <a:avLst/>
          </a:prstGeom>
          <a:effectLst>
            <a:outerShdw blurRad="50800" dist="38100" dir="2700000" algn="tl" rotWithShape="0">
              <a:prstClr val="black">
                <a:alpha val="40000"/>
              </a:prstClr>
            </a:outerShdw>
          </a:effectLst>
        </p:spPr>
      </p:pic>
      <p:sp>
        <p:nvSpPr>
          <p:cNvPr id="4" name="Slide Number Placeholder 3">
            <a:extLst>
              <a:ext uri="{FF2B5EF4-FFF2-40B4-BE49-F238E27FC236}">
                <a16:creationId xmlns:a16="http://schemas.microsoft.com/office/drawing/2014/main" id="{AB1D4D51-1920-ED96-546A-C0C81899D510}"/>
              </a:ext>
            </a:extLst>
          </p:cNvPr>
          <p:cNvSpPr>
            <a:spLocks noGrp="1"/>
          </p:cNvSpPr>
          <p:nvPr>
            <p:ph type="sldNum" sz="quarter" idx="12"/>
          </p:nvPr>
        </p:nvSpPr>
        <p:spPr/>
        <p:txBody>
          <a:bodyPr/>
          <a:lstStyle/>
          <a:p>
            <a:fld id="{68A8D22E-6BC5-9E47-900C-2BB94685D9F5}" type="slidenum">
              <a:rPr lang="en-US" smtClean="0"/>
              <a:pPr/>
              <a:t>7</a:t>
            </a:fld>
            <a:endParaRPr lang="en-US"/>
          </a:p>
        </p:txBody>
      </p:sp>
    </p:spTree>
    <p:custDataLst>
      <p:tags r:id="rId1"/>
    </p:custDataLst>
    <p:extLst>
      <p:ext uri="{BB962C8B-B14F-4D97-AF65-F5344CB8AC3E}">
        <p14:creationId xmlns:p14="http://schemas.microsoft.com/office/powerpoint/2010/main" val="13803349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7C431F-B866-B64F-CFB1-3E4B1BDC4E60}"/>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48942C4B-1D35-4ABB-69D1-8D47F30A1996}"/>
              </a:ext>
            </a:extLst>
          </p:cNvPr>
          <p:cNvSpPr>
            <a:spLocks noGrp="1"/>
          </p:cNvSpPr>
          <p:nvPr>
            <p:ph type="title"/>
          </p:nvPr>
        </p:nvSpPr>
        <p:spPr/>
        <p:txBody>
          <a:bodyPr/>
          <a:lstStyle/>
          <a:p>
            <a:r>
              <a:rPr lang="en-US" dirty="0"/>
              <a:t>Page 3 Details – Respondent Data</a:t>
            </a:r>
          </a:p>
        </p:txBody>
      </p:sp>
      <p:pic>
        <p:nvPicPr>
          <p:cNvPr id="12" name="Graphic 11" descr="Badge with solid fill">
            <a:extLst>
              <a:ext uri="{FF2B5EF4-FFF2-40B4-BE49-F238E27FC236}">
                <a16:creationId xmlns:a16="http://schemas.microsoft.com/office/drawing/2014/main" id="{190D435C-38AA-8D5A-7EB1-6B2D4D0FD97B}"/>
              </a:ext>
              <a:ext uri="{C183D7F6-B498-43B3-948B-1728B52AA6E4}">
                <adec:decorative xmlns:adec="http://schemas.microsoft.com/office/drawing/2017/decorative" val="0"/>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291341" y="1537350"/>
            <a:ext cx="640080" cy="640080"/>
          </a:xfrm>
          <a:prstGeom prst="rect">
            <a:avLst/>
          </a:prstGeom>
        </p:spPr>
      </p:pic>
      <p:sp>
        <p:nvSpPr>
          <p:cNvPr id="17" name="Content Placeholder 2">
            <a:extLst>
              <a:ext uri="{FF2B5EF4-FFF2-40B4-BE49-F238E27FC236}">
                <a16:creationId xmlns:a16="http://schemas.microsoft.com/office/drawing/2014/main" id="{14247898-8F20-1354-920A-D01FCE39F518}"/>
              </a:ext>
            </a:extLst>
          </p:cNvPr>
          <p:cNvSpPr txBox="1">
            <a:spLocks/>
          </p:cNvSpPr>
          <p:nvPr/>
        </p:nvSpPr>
        <p:spPr>
          <a:xfrm>
            <a:off x="718777" y="1852715"/>
            <a:ext cx="2476371" cy="1544321"/>
          </a:xfrm>
          <a:prstGeom prst="rect">
            <a:avLst/>
          </a:prstGeom>
          <a:solidFill>
            <a:srgbClr val="45BDB2">
              <a:alpha val="50196"/>
            </a:srgbClr>
          </a:solidFill>
          <a:ln w="57150">
            <a:solidFill>
              <a:srgbClr val="45BDB2"/>
            </a:solidFill>
          </a:ln>
        </p:spPr>
        <p:txBody>
          <a:bodyPr vert="horz" lIns="91440" tIns="91440" rIns="91440" bIns="0" rtlCol="0">
            <a:normAutofit fontScale="92500"/>
          </a:bodyPr>
          <a:lstStyle>
            <a:defPPr>
              <a:defRPr lang="en-US"/>
            </a:defPPr>
            <a:lvl1pPr indent="0" algn="ctr">
              <a:lnSpc>
                <a:spcPct val="90000"/>
              </a:lnSpc>
              <a:spcBef>
                <a:spcPts val="1000"/>
              </a:spcBef>
              <a:buFont typeface="Arial" panose="020B0604020202020204" pitchFamily="34" charset="0"/>
              <a:buNone/>
              <a:defRPr b="0" i="0">
                <a:solidFill>
                  <a:srgbClr val="1E4782"/>
                </a:solidFill>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b="0" i="0">
                <a:solidFill>
                  <a:srgbClr val="1E4782"/>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b="0" i="0">
                <a:solidFill>
                  <a:srgbClr val="1E4782"/>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dirty="0"/>
              <a:t>Counts of respondents based on their racial/ethnic group and the engagement category they reported in the survey</a:t>
            </a:r>
          </a:p>
        </p:txBody>
      </p:sp>
      <p:pic>
        <p:nvPicPr>
          <p:cNvPr id="21" name="Graphic 20" descr="Badge 1 with solid fill">
            <a:extLst>
              <a:ext uri="{FF2B5EF4-FFF2-40B4-BE49-F238E27FC236}">
                <a16:creationId xmlns:a16="http://schemas.microsoft.com/office/drawing/2014/main" id="{81E15C3D-7BB9-69EF-598B-A499B231368E}"/>
              </a:ext>
              <a:ext uri="{C183D7F6-B498-43B3-948B-1728B52AA6E4}">
                <adec:decorative xmlns:adec="http://schemas.microsoft.com/office/drawing/2017/decorative" val="0"/>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8305515" y="1165264"/>
            <a:ext cx="640080" cy="640080"/>
          </a:xfrm>
          <a:prstGeom prst="rect">
            <a:avLst/>
          </a:prstGeom>
        </p:spPr>
      </p:pic>
      <p:sp>
        <p:nvSpPr>
          <p:cNvPr id="8" name="Content Placeholder 2">
            <a:extLst>
              <a:ext uri="{FF2B5EF4-FFF2-40B4-BE49-F238E27FC236}">
                <a16:creationId xmlns:a16="http://schemas.microsoft.com/office/drawing/2014/main" id="{F63F87CC-19DC-F05F-DC7E-27CB756C9EAC}"/>
              </a:ext>
            </a:extLst>
          </p:cNvPr>
          <p:cNvSpPr txBox="1">
            <a:spLocks/>
          </p:cNvSpPr>
          <p:nvPr/>
        </p:nvSpPr>
        <p:spPr>
          <a:xfrm>
            <a:off x="8675456" y="1551284"/>
            <a:ext cx="2772418" cy="2314608"/>
          </a:xfrm>
          <a:prstGeom prst="rect">
            <a:avLst/>
          </a:prstGeom>
          <a:solidFill>
            <a:srgbClr val="45BDB2">
              <a:alpha val="50196"/>
            </a:srgbClr>
          </a:solidFill>
          <a:ln w="57150">
            <a:solidFill>
              <a:srgbClr val="45BDB2"/>
            </a:solidFill>
          </a:ln>
        </p:spPr>
        <p:txBody>
          <a:bodyPr vert="horz" lIns="91440" tIns="91440" rIns="91440" bIns="0" rtlCol="0">
            <a:noAutofit/>
          </a:bodyPr>
          <a:lstStyle>
            <a:defPPr>
              <a:defRPr lang="en-US"/>
            </a:defPPr>
            <a:lvl1pPr indent="0" algn="ctr">
              <a:lnSpc>
                <a:spcPct val="90000"/>
              </a:lnSpc>
              <a:spcBef>
                <a:spcPts val="1000"/>
              </a:spcBef>
              <a:buFont typeface="Arial" panose="020B0604020202020204" pitchFamily="34" charset="0"/>
              <a:buNone/>
              <a:defRPr b="0" i="0">
                <a:solidFill>
                  <a:srgbClr val="1E4782"/>
                </a:solidFill>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b="0" i="0">
                <a:solidFill>
                  <a:srgbClr val="1E4782"/>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b="0" i="0">
                <a:solidFill>
                  <a:srgbClr val="1E4782"/>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700" dirty="0"/>
              <a:t>Note that only students with demographics data available are included in the totals reported for each of the categories. Students without demographics data are included in Indicator 14 data, but not in this analysis</a:t>
            </a:r>
          </a:p>
        </p:txBody>
      </p:sp>
      <p:pic>
        <p:nvPicPr>
          <p:cNvPr id="20" name="Graphic 19" descr="Badge 3 with solid fill">
            <a:extLst>
              <a:ext uri="{FF2B5EF4-FFF2-40B4-BE49-F238E27FC236}">
                <a16:creationId xmlns:a16="http://schemas.microsoft.com/office/drawing/2014/main" id="{987BF15B-CB7F-F7FE-8F19-8AB487D634B1}"/>
              </a:ext>
              <a:ext uri="{C183D7F6-B498-43B3-948B-1728B52AA6E4}">
                <adec:decorative xmlns:adec="http://schemas.microsoft.com/office/drawing/2017/decorative" val="0"/>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289601" y="3825240"/>
            <a:ext cx="640080" cy="640080"/>
          </a:xfrm>
          <a:prstGeom prst="rect">
            <a:avLst/>
          </a:prstGeom>
        </p:spPr>
      </p:pic>
      <p:sp>
        <p:nvSpPr>
          <p:cNvPr id="11" name="Content Placeholder 2">
            <a:extLst>
              <a:ext uri="{FF2B5EF4-FFF2-40B4-BE49-F238E27FC236}">
                <a16:creationId xmlns:a16="http://schemas.microsoft.com/office/drawing/2014/main" id="{89856150-1AC3-D329-AC53-CD2CCE53C59C}"/>
              </a:ext>
            </a:extLst>
          </p:cNvPr>
          <p:cNvSpPr txBox="1">
            <a:spLocks/>
          </p:cNvSpPr>
          <p:nvPr/>
        </p:nvSpPr>
        <p:spPr>
          <a:xfrm>
            <a:off x="721359" y="4145280"/>
            <a:ext cx="2476372" cy="1391920"/>
          </a:xfrm>
          <a:prstGeom prst="rect">
            <a:avLst/>
          </a:prstGeom>
          <a:solidFill>
            <a:srgbClr val="45BDB2">
              <a:alpha val="50196"/>
            </a:srgbClr>
          </a:solidFill>
          <a:ln w="57150">
            <a:solidFill>
              <a:srgbClr val="45BDB2"/>
            </a:solidFill>
          </a:ln>
        </p:spPr>
        <p:txBody>
          <a:bodyPr vert="horz" lIns="91440" tIns="91440" rIns="91440" bIns="0" rtlCol="0">
            <a:normAutofit/>
          </a:bodyPr>
          <a:lstStyle>
            <a:defPPr>
              <a:defRPr lang="en-US"/>
            </a:defPPr>
            <a:lvl1pPr indent="0" algn="ctr">
              <a:lnSpc>
                <a:spcPct val="90000"/>
              </a:lnSpc>
              <a:spcBef>
                <a:spcPts val="1000"/>
              </a:spcBef>
              <a:buFont typeface="Arial" panose="020B0604020202020204" pitchFamily="34" charset="0"/>
              <a:buNone/>
              <a:defRPr b="0" i="0">
                <a:solidFill>
                  <a:srgbClr val="1E4782"/>
                </a:solidFill>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b="0" i="0">
                <a:solidFill>
                  <a:srgbClr val="1E4782"/>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b="0" i="0">
                <a:solidFill>
                  <a:srgbClr val="1E4782"/>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700" dirty="0"/>
              <a:t>Counts of respondents based on their gender and the engagement category they reported in the survey</a:t>
            </a:r>
          </a:p>
        </p:txBody>
      </p:sp>
      <p:pic>
        <p:nvPicPr>
          <p:cNvPr id="2" name="Picture 1" descr="Example of Page 3 of the Indicator 14 Data Display with callouts of the different sections. ">
            <a:extLst>
              <a:ext uri="{FF2B5EF4-FFF2-40B4-BE49-F238E27FC236}">
                <a16:creationId xmlns:a16="http://schemas.microsoft.com/office/drawing/2014/main" id="{36030279-EFF9-8316-AABA-95B4A4167CF9}"/>
              </a:ext>
            </a:extLst>
          </p:cNvPr>
          <p:cNvPicPr>
            <a:picLocks noChangeAspect="1"/>
          </p:cNvPicPr>
          <p:nvPr/>
        </p:nvPicPr>
        <p:blipFill>
          <a:blip r:embed="rId7"/>
          <a:stretch>
            <a:fillRect/>
          </a:stretch>
        </p:blipFill>
        <p:spPr>
          <a:xfrm>
            <a:off x="3946664" y="1519111"/>
            <a:ext cx="4024780" cy="5220259"/>
          </a:xfrm>
          <a:prstGeom prst="rect">
            <a:avLst/>
          </a:prstGeom>
          <a:effectLst>
            <a:outerShdw blurRad="50800" dist="38100" dir="2700000" algn="tl" rotWithShape="0">
              <a:prstClr val="black">
                <a:alpha val="40000"/>
              </a:prstClr>
            </a:outerShdw>
          </a:effectLst>
        </p:spPr>
      </p:pic>
      <p:sp>
        <p:nvSpPr>
          <p:cNvPr id="15" name="Rectangle 14">
            <a:extLst>
              <a:ext uri="{FF2B5EF4-FFF2-40B4-BE49-F238E27FC236}">
                <a16:creationId xmlns:a16="http://schemas.microsoft.com/office/drawing/2014/main" id="{8DADA9F4-650E-87BA-735D-60D8885D8A81}"/>
              </a:ext>
              <a:ext uri="{C183D7F6-B498-43B3-948B-1728B52AA6E4}">
                <adec:decorative xmlns:adec="http://schemas.microsoft.com/office/drawing/2017/decorative" val="1"/>
              </a:ext>
            </a:extLst>
          </p:cNvPr>
          <p:cNvSpPr/>
          <p:nvPr/>
        </p:nvSpPr>
        <p:spPr>
          <a:xfrm>
            <a:off x="6897111" y="1868862"/>
            <a:ext cx="1102099" cy="292608"/>
          </a:xfrm>
          <a:prstGeom prst="rect">
            <a:avLst/>
          </a:prstGeom>
          <a:noFill/>
          <a:ln w="57150">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Arrow: Up 6">
            <a:extLst>
              <a:ext uri="{FF2B5EF4-FFF2-40B4-BE49-F238E27FC236}">
                <a16:creationId xmlns:a16="http://schemas.microsoft.com/office/drawing/2014/main" id="{EFF71AAB-1B15-DEA3-0A8F-5FE7337F9180}"/>
              </a:ext>
              <a:ext uri="{C183D7F6-B498-43B3-948B-1728B52AA6E4}">
                <adec:decorative xmlns:adec="http://schemas.microsoft.com/office/drawing/2017/decorative" val="1"/>
              </a:ext>
            </a:extLst>
          </p:cNvPr>
          <p:cNvSpPr/>
          <p:nvPr/>
        </p:nvSpPr>
        <p:spPr>
          <a:xfrm rot="5400000" flipH="1">
            <a:off x="8101263" y="1688693"/>
            <a:ext cx="408505" cy="632933"/>
          </a:xfrm>
          <a:prstGeom prst="upArrow">
            <a:avLst/>
          </a:prstGeom>
          <a:solidFill>
            <a:srgbClr val="45BDB2"/>
          </a:solidFill>
          <a:ln>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627F78CC-32DE-8C9E-D980-53FA44D48808}"/>
              </a:ext>
              <a:ext uri="{C183D7F6-B498-43B3-948B-1728B52AA6E4}">
                <adec:decorative xmlns:adec="http://schemas.microsoft.com/office/drawing/2017/decorative" val="1"/>
              </a:ext>
            </a:extLst>
          </p:cNvPr>
          <p:cNvSpPr/>
          <p:nvPr/>
        </p:nvSpPr>
        <p:spPr>
          <a:xfrm>
            <a:off x="3900519" y="2285998"/>
            <a:ext cx="4072148" cy="1335024"/>
          </a:xfrm>
          <a:prstGeom prst="rect">
            <a:avLst/>
          </a:prstGeom>
          <a:noFill/>
          <a:ln w="57150">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Up 13">
            <a:extLst>
              <a:ext uri="{FF2B5EF4-FFF2-40B4-BE49-F238E27FC236}">
                <a16:creationId xmlns:a16="http://schemas.microsoft.com/office/drawing/2014/main" id="{C5B6EF0A-33FD-D2D9-AF41-12F98C740D8D}"/>
              </a:ext>
              <a:ext uri="{C183D7F6-B498-43B3-948B-1728B52AA6E4}">
                <adec:decorative xmlns:adec="http://schemas.microsoft.com/office/drawing/2017/decorative" val="1"/>
              </a:ext>
            </a:extLst>
          </p:cNvPr>
          <p:cNvSpPr/>
          <p:nvPr/>
        </p:nvSpPr>
        <p:spPr>
          <a:xfrm rot="16200000" flipH="1">
            <a:off x="3370318" y="2039774"/>
            <a:ext cx="408505" cy="651897"/>
          </a:xfrm>
          <a:prstGeom prst="upArrow">
            <a:avLst/>
          </a:prstGeom>
          <a:solidFill>
            <a:srgbClr val="45BDB2"/>
          </a:solidFill>
          <a:ln>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A278D5E-2AC3-4E3F-229F-7C3F936CC655}"/>
              </a:ext>
              <a:ext uri="{C183D7F6-B498-43B3-948B-1728B52AA6E4}">
                <adec:decorative xmlns:adec="http://schemas.microsoft.com/office/drawing/2017/decorative" val="1"/>
              </a:ext>
            </a:extLst>
          </p:cNvPr>
          <p:cNvSpPr/>
          <p:nvPr/>
        </p:nvSpPr>
        <p:spPr>
          <a:xfrm>
            <a:off x="3900519" y="3727139"/>
            <a:ext cx="4088531" cy="932806"/>
          </a:xfrm>
          <a:prstGeom prst="rect">
            <a:avLst/>
          </a:prstGeom>
          <a:noFill/>
          <a:ln w="57150">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Up 8">
            <a:extLst>
              <a:ext uri="{FF2B5EF4-FFF2-40B4-BE49-F238E27FC236}">
                <a16:creationId xmlns:a16="http://schemas.microsoft.com/office/drawing/2014/main" id="{04BFB58E-A5C8-F848-A81B-5E062E52DE77}"/>
              </a:ext>
              <a:ext uri="{C183D7F6-B498-43B3-948B-1728B52AA6E4}">
                <adec:decorative xmlns:adec="http://schemas.microsoft.com/office/drawing/2017/decorative" val="1"/>
              </a:ext>
            </a:extLst>
          </p:cNvPr>
          <p:cNvSpPr/>
          <p:nvPr/>
        </p:nvSpPr>
        <p:spPr>
          <a:xfrm rot="16200000" flipH="1">
            <a:off x="3364348" y="4071846"/>
            <a:ext cx="408505" cy="651897"/>
          </a:xfrm>
          <a:prstGeom prst="upArrow">
            <a:avLst/>
          </a:prstGeom>
          <a:solidFill>
            <a:srgbClr val="45BDB2"/>
          </a:solidFill>
          <a:ln>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raphic 3" descr="Badge 4 with solid fill">
            <a:extLst>
              <a:ext uri="{FF2B5EF4-FFF2-40B4-BE49-F238E27FC236}">
                <a16:creationId xmlns:a16="http://schemas.microsoft.com/office/drawing/2014/main" id="{959A1224-75BB-A502-3AC0-BA552282D43A}"/>
              </a:ext>
              <a:ext uri="{C183D7F6-B498-43B3-948B-1728B52AA6E4}">
                <adec:decorative xmlns:adec="http://schemas.microsoft.com/office/drawing/2017/decorative" val="0"/>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8306195" y="4109607"/>
            <a:ext cx="640080" cy="640080"/>
          </a:xfrm>
          <a:prstGeom prst="rect">
            <a:avLst/>
          </a:prstGeom>
        </p:spPr>
      </p:pic>
      <p:sp>
        <p:nvSpPr>
          <p:cNvPr id="18" name="Content Placeholder 2">
            <a:extLst>
              <a:ext uri="{FF2B5EF4-FFF2-40B4-BE49-F238E27FC236}">
                <a16:creationId xmlns:a16="http://schemas.microsoft.com/office/drawing/2014/main" id="{AD011FC1-B83F-77C0-1BE4-66F9D13227F7}"/>
              </a:ext>
            </a:extLst>
          </p:cNvPr>
          <p:cNvSpPr txBox="1">
            <a:spLocks/>
          </p:cNvSpPr>
          <p:nvPr/>
        </p:nvSpPr>
        <p:spPr>
          <a:xfrm>
            <a:off x="8698223" y="4501535"/>
            <a:ext cx="2772418" cy="1668620"/>
          </a:xfrm>
          <a:prstGeom prst="rect">
            <a:avLst/>
          </a:prstGeom>
          <a:solidFill>
            <a:srgbClr val="45BDB2">
              <a:alpha val="50196"/>
            </a:srgbClr>
          </a:solidFill>
          <a:ln w="57150">
            <a:solidFill>
              <a:srgbClr val="45BDB2"/>
            </a:solidFill>
          </a:ln>
        </p:spPr>
        <p:txBody>
          <a:bodyPr vert="horz" lIns="91440" tIns="91440" rIns="91440" bIns="0" rtlCol="0">
            <a:normAutofit/>
          </a:bodyPr>
          <a:lstStyle>
            <a:defPPr>
              <a:defRPr lang="en-US"/>
            </a:defPPr>
            <a:lvl1pPr indent="0" algn="ctr">
              <a:lnSpc>
                <a:spcPct val="90000"/>
              </a:lnSpc>
              <a:spcBef>
                <a:spcPts val="1000"/>
              </a:spcBef>
              <a:buFont typeface="Arial" panose="020B0604020202020204" pitchFamily="34" charset="0"/>
              <a:buNone/>
              <a:defRPr b="0" i="0">
                <a:solidFill>
                  <a:srgbClr val="1E4782"/>
                </a:solidFill>
                <a:latin typeface="Arial" panose="020B0604020202020204" pitchFamily="34" charset="0"/>
                <a:cs typeface="Arial" panose="020B0604020202020204" pitchFamily="34" charset="0"/>
              </a:defRPr>
            </a:lvl1pPr>
            <a:lvl2pPr marL="685800" indent="-228600">
              <a:lnSpc>
                <a:spcPct val="90000"/>
              </a:lnSpc>
              <a:spcBef>
                <a:spcPts val="500"/>
              </a:spcBef>
              <a:buFont typeface="Arial" panose="020B0604020202020204" pitchFamily="34" charset="0"/>
              <a:buChar char="•"/>
              <a:defRPr sz="2400" b="0" i="0">
                <a:solidFill>
                  <a:srgbClr val="1E4782"/>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b="0" i="0">
                <a:solidFill>
                  <a:srgbClr val="1E4782"/>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b="0" i="0">
                <a:solidFill>
                  <a:srgbClr val="1E4782"/>
                </a:solidFill>
                <a:latin typeface="Arial" panose="020B0604020202020204" pitchFamily="34" charset="0"/>
                <a:cs typeface="Arial" panose="020B0604020202020204" pitchFamily="34" charset="0"/>
              </a:defRP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1700" dirty="0"/>
              <a:t>Counts of respondents based on their disability category at the time of exit and the engagement category they reported in the survey</a:t>
            </a:r>
          </a:p>
        </p:txBody>
      </p:sp>
      <p:sp>
        <p:nvSpPr>
          <p:cNvPr id="16" name="Rectangle 15">
            <a:extLst>
              <a:ext uri="{FF2B5EF4-FFF2-40B4-BE49-F238E27FC236}">
                <a16:creationId xmlns:a16="http://schemas.microsoft.com/office/drawing/2014/main" id="{7815DB8A-0894-EBE5-BD85-2B5416D9377D}"/>
              </a:ext>
              <a:ext uri="{C183D7F6-B498-43B3-948B-1728B52AA6E4}">
                <adec:decorative xmlns:adec="http://schemas.microsoft.com/office/drawing/2017/decorative" val="1"/>
              </a:ext>
            </a:extLst>
          </p:cNvPr>
          <p:cNvSpPr/>
          <p:nvPr/>
        </p:nvSpPr>
        <p:spPr>
          <a:xfrm>
            <a:off x="3900519" y="4766062"/>
            <a:ext cx="4072148" cy="1973308"/>
          </a:xfrm>
          <a:prstGeom prst="rect">
            <a:avLst/>
          </a:prstGeom>
          <a:noFill/>
          <a:ln w="57150">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Arrow: Up 18">
            <a:extLst>
              <a:ext uri="{FF2B5EF4-FFF2-40B4-BE49-F238E27FC236}">
                <a16:creationId xmlns:a16="http://schemas.microsoft.com/office/drawing/2014/main" id="{E111656B-FF3B-F4EF-5C8C-6DE0BFDE7900}"/>
              </a:ext>
              <a:ext uri="{C183D7F6-B498-43B3-948B-1728B52AA6E4}">
                <adec:decorative xmlns:adec="http://schemas.microsoft.com/office/drawing/2017/decorative" val="1"/>
              </a:ext>
            </a:extLst>
          </p:cNvPr>
          <p:cNvSpPr/>
          <p:nvPr/>
        </p:nvSpPr>
        <p:spPr>
          <a:xfrm rot="5400000" flipH="1">
            <a:off x="8101943" y="4927494"/>
            <a:ext cx="408505" cy="651897"/>
          </a:xfrm>
          <a:prstGeom prst="upArrow">
            <a:avLst/>
          </a:prstGeom>
          <a:solidFill>
            <a:srgbClr val="45BDB2"/>
          </a:solidFill>
          <a:ln>
            <a:solidFill>
              <a:srgbClr val="45BDB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lide Number Placeholder 4">
            <a:extLst>
              <a:ext uri="{FF2B5EF4-FFF2-40B4-BE49-F238E27FC236}">
                <a16:creationId xmlns:a16="http://schemas.microsoft.com/office/drawing/2014/main" id="{B2C74A9F-0DCB-5414-925F-7EACD8F315DD}"/>
              </a:ext>
            </a:extLst>
          </p:cNvPr>
          <p:cNvSpPr>
            <a:spLocks noGrp="1"/>
          </p:cNvSpPr>
          <p:nvPr>
            <p:ph type="sldNum" sz="quarter" idx="12"/>
          </p:nvPr>
        </p:nvSpPr>
        <p:spPr/>
        <p:txBody>
          <a:bodyPr/>
          <a:lstStyle/>
          <a:p>
            <a:fld id="{68A8D22E-6BC5-9E47-900C-2BB94685D9F5}" type="slidenum">
              <a:rPr lang="en-US" smtClean="0"/>
              <a:t>8</a:t>
            </a:fld>
            <a:endParaRPr lang="en-US" dirty="0"/>
          </a:p>
        </p:txBody>
      </p:sp>
    </p:spTree>
    <p:custDataLst>
      <p:tags r:id="rId1"/>
    </p:custDataLst>
    <p:extLst>
      <p:ext uri="{BB962C8B-B14F-4D97-AF65-F5344CB8AC3E}">
        <p14:creationId xmlns:p14="http://schemas.microsoft.com/office/powerpoint/2010/main" val="2566998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9CD22-DB8E-1FA7-E94D-BC56040F1405}"/>
              </a:ext>
            </a:extLst>
          </p:cNvPr>
          <p:cNvSpPr>
            <a:spLocks noGrp="1"/>
          </p:cNvSpPr>
          <p:nvPr>
            <p:ph type="title"/>
          </p:nvPr>
        </p:nvSpPr>
        <p:spPr>
          <a:xfrm>
            <a:off x="278821" y="2676760"/>
            <a:ext cx="10515600" cy="861002"/>
          </a:xfrm>
        </p:spPr>
        <p:txBody>
          <a:bodyPr>
            <a:noAutofit/>
          </a:bodyPr>
          <a:lstStyle/>
          <a:p>
            <a:pPr algn="ctr"/>
            <a:r>
              <a:rPr lang="en-US" sz="6000" dirty="0"/>
              <a:t>Thank you!</a:t>
            </a:r>
          </a:p>
        </p:txBody>
      </p:sp>
      <p:sp>
        <p:nvSpPr>
          <p:cNvPr id="5" name="Slide Number Placeholder 4">
            <a:extLst>
              <a:ext uri="{FF2B5EF4-FFF2-40B4-BE49-F238E27FC236}">
                <a16:creationId xmlns:a16="http://schemas.microsoft.com/office/drawing/2014/main" id="{16EE4612-D735-8373-0F5E-E160F008862D}"/>
              </a:ext>
            </a:extLst>
          </p:cNvPr>
          <p:cNvSpPr>
            <a:spLocks noGrp="1"/>
          </p:cNvSpPr>
          <p:nvPr>
            <p:ph type="sldNum" sz="quarter" idx="12"/>
          </p:nvPr>
        </p:nvSpPr>
        <p:spPr/>
        <p:txBody>
          <a:bodyPr/>
          <a:lstStyle/>
          <a:p>
            <a:fld id="{68A8D22E-6BC5-9E47-900C-2BB94685D9F5}" type="slidenum">
              <a:rPr lang="en-US" smtClean="0"/>
              <a:t>9</a:t>
            </a:fld>
            <a:endParaRPr lang="en-US"/>
          </a:p>
        </p:txBody>
      </p:sp>
    </p:spTree>
    <p:custDataLst>
      <p:tags r:id="rId1"/>
    </p:custDataLst>
    <p:extLst>
      <p:ext uri="{BB962C8B-B14F-4D97-AF65-F5344CB8AC3E}">
        <p14:creationId xmlns:p14="http://schemas.microsoft.com/office/powerpoint/2010/main" val="37616015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9"/>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11464DB40EBCF4CAD3CE0AE1CB60F48" ma:contentTypeVersion="17" ma:contentTypeDescription="Create a new document." ma:contentTypeScope="" ma:versionID="377e315c5d4cb37eeb27e8624003868d">
  <xsd:schema xmlns:xsd="http://www.w3.org/2001/XMLSchema" xmlns:xs="http://www.w3.org/2001/XMLSchema" xmlns:p="http://schemas.microsoft.com/office/2006/metadata/properties" xmlns:ns2="c8027b71-02cc-4dec-aaf7-185a8092092f" xmlns:ns3="0eb367d7-c08b-4e4b-8ed0-241863a9fc80" targetNamespace="http://schemas.microsoft.com/office/2006/metadata/properties" ma:root="true" ma:fieldsID="dce7024cf7b7e6423375306b48dc344b" ns2:_="" ns3:_="">
    <xsd:import namespace="c8027b71-02cc-4dec-aaf7-185a8092092f"/>
    <xsd:import namespace="0eb367d7-c08b-4e4b-8ed0-241863a9fc80"/>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MediaServiceSearchProperties" minOccurs="0"/>
                <xsd:element ref="ns3:lcf76f155ced4ddcb4097134ff3c332f" minOccurs="0"/>
                <xsd:element ref="ns2:TaxCatchAll" minOccurs="0"/>
                <xsd:element ref="ns3:MediaServiceDateTaken" minOccurs="0"/>
                <xsd:element ref="ns3:MediaServiceOCR" minOccurs="0"/>
                <xsd:element ref="ns3:MediaServiceGenerationTime" minOccurs="0"/>
                <xsd:element ref="ns3:MediaServiceEventHashCode" minOccurs="0"/>
                <xsd:element ref="ns3:MediaLengthInSeconds" minOccurs="0"/>
                <xsd:element ref="ns3:MediaServiceLocation" minOccurs="0"/>
                <xsd:element ref="ns3:Numberoffil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8027b71-02cc-4dec-aaf7-185a8092092f"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a9e833fe-51fa-40be-a757-6a91a1505fb0}" ma:internalName="TaxCatchAll" ma:showField="CatchAllData" ma:web="c8027b71-02cc-4dec-aaf7-185a8092092f">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eb367d7-c08b-4e4b-8ed0-241863a9fc80"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element name="Numberoffiles" ma:index="23" nillable="true" ma:displayName="Number of files" ma:format="Dropdown" ma:internalName="Numberoffiles" ma:percentage="FALSE">
      <xsd:simpleType>
        <xsd:restriction base="dms:Number"/>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c8027b71-02cc-4dec-aaf7-185a8092092f" xsi:nil="true"/>
    <lcf76f155ced4ddcb4097134ff3c332f xmlns="0eb367d7-c08b-4e4b-8ed0-241863a9fc80">
      <Terms xmlns="http://schemas.microsoft.com/office/infopath/2007/PartnerControls"/>
    </lcf76f155ced4ddcb4097134ff3c332f>
    <Numberoffiles xmlns="0eb367d7-c08b-4e4b-8ed0-241863a9fc80" xsi:nil="true"/>
  </documentManagement>
</p:properties>
</file>

<file path=customXml/itemProps1.xml><?xml version="1.0" encoding="utf-8"?>
<ds:datastoreItem xmlns:ds="http://schemas.openxmlformats.org/officeDocument/2006/customXml" ds:itemID="{2C98D21F-1B6C-4306-9254-F6E9DAD8DCB1}">
  <ds:schemaRefs>
    <ds:schemaRef ds:uri="http://schemas.microsoft.com/sharepoint/v3/contenttype/forms"/>
  </ds:schemaRefs>
</ds:datastoreItem>
</file>

<file path=customXml/itemProps2.xml><?xml version="1.0" encoding="utf-8"?>
<ds:datastoreItem xmlns:ds="http://schemas.openxmlformats.org/officeDocument/2006/customXml" ds:itemID="{30EB810D-C51C-43B5-83E9-B1207C1E9C6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8027b71-02cc-4dec-aaf7-185a8092092f"/>
    <ds:schemaRef ds:uri="0eb367d7-c08b-4e4b-8ed0-241863a9fc8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D494D0F-5B2D-44F5-A6E4-06E511D698B6}">
  <ds:schemaRefs>
    <ds:schemaRef ds:uri="http://schemas.microsoft.com/office/2006/metadata/properties"/>
    <ds:schemaRef ds:uri="http://purl.org/dc/elements/1.1/"/>
    <ds:schemaRef ds:uri="http://purl.org/dc/terms/"/>
    <ds:schemaRef ds:uri="0eb367d7-c08b-4e4b-8ed0-241863a9fc80"/>
    <ds:schemaRef ds:uri="http://schemas.openxmlformats.org/package/2006/metadata/core-properties"/>
    <ds:schemaRef ds:uri="http://www.w3.org/XML/1998/namespace"/>
    <ds:schemaRef ds:uri="http://schemas.microsoft.com/office/2006/documentManagement/types"/>
    <ds:schemaRef ds:uri="c8027b71-02cc-4dec-aaf7-185a8092092f"/>
    <ds:schemaRef ds:uri="http://schemas.microsoft.com/office/infopath/2007/PartnerControls"/>
    <ds:schemaRef ds:uri="http://purl.org/dc/dcmitype/"/>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415</TotalTime>
  <Words>324</Words>
  <Application>Microsoft Office PowerPoint</Application>
  <PresentationFormat>Widescreen</PresentationFormat>
  <Paragraphs>41</Paragraphs>
  <Slides>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Arial</vt:lpstr>
      <vt:lpstr>Segoe UI</vt:lpstr>
      <vt:lpstr>Office Theme</vt:lpstr>
      <vt:lpstr>Indicator 14: Post-School Outcomes Data Collection  Unpacking LEA Profiles </vt:lpstr>
      <vt:lpstr>High-Level Review</vt:lpstr>
      <vt:lpstr>Page 1 Overview</vt:lpstr>
      <vt:lpstr>Page 1 Details</vt:lpstr>
      <vt:lpstr>Page 2 Overview</vt:lpstr>
      <vt:lpstr>Page 2 Details – Respondent Data</vt:lpstr>
      <vt:lpstr>Page 3 Overview</vt:lpstr>
      <vt:lpstr>Page 3 Details – Respondent Data</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Indicator 14 District Profiles — April 2026</dc:title>
  <dc:creator>DESE</dc:creator>
  <cp:lastModifiedBy>Zou, Dong (EOE)</cp:lastModifiedBy>
  <cp:revision>17</cp:revision>
  <dcterms:created xsi:type="dcterms:W3CDTF">2025-04-29T19:14:04Z</dcterms:created>
  <dcterms:modified xsi:type="dcterms:W3CDTF">2026-04-06T15:46:29Z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tadate">
    <vt:lpwstr>Apr 6 2026 12:00AM</vt:lpwstr>
  </property>
</Properties>
</file>