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0" r:id="rId5"/>
    <p:sldMasterId id="2147483753" r:id="rId6"/>
    <p:sldMasterId id="2147483726" r:id="rId7"/>
    <p:sldMasterId id="2147483738" r:id="rId8"/>
    <p:sldMasterId id="2147483750" r:id="rId9"/>
    <p:sldMasterId id="2147483660" r:id="rId10"/>
    <p:sldMasterId id="2147483704" r:id="rId11"/>
    <p:sldMasterId id="2147483696" r:id="rId12"/>
    <p:sldMasterId id="2147483765" r:id="rId13"/>
  </p:sldMasterIdLst>
  <p:notesMasterIdLst>
    <p:notesMasterId r:id="rId15"/>
  </p:notesMasterIdLst>
  <p:handoutMasterIdLst>
    <p:handoutMasterId r:id="rId16"/>
  </p:handoutMasterIdLst>
  <p:sldIdLst>
    <p:sldId id="32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3">
          <p15:clr>
            <a:srgbClr val="A4A3A4"/>
          </p15:clr>
        </p15:guide>
        <p15:guide id="2" orient="horz" pos="3023">
          <p15:clr>
            <a:srgbClr val="A4A3A4"/>
          </p15:clr>
        </p15:guide>
        <p15:guide id="3" pos="5644">
          <p15:clr>
            <a:srgbClr val="A4A3A4"/>
          </p15:clr>
        </p15:guide>
        <p15:guide id="4" pos="132">
          <p15:clr>
            <a:srgbClr val="A4A3A4"/>
          </p15:clr>
        </p15:guide>
        <p15:guide id="5" pos="2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Nicholson" initials="KN" lastIdx="8" clrIdx="0"/>
  <p:cmAuthor id="1" name="Renee Gardner" initials="RG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CC"/>
    <a:srgbClr val="FFFF99"/>
    <a:srgbClr val="81B03C"/>
    <a:srgbClr val="757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BB569-A9DC-4445-8738-03C1AF9B5E53}" v="2" dt="2022-01-13T19:55:15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5182" autoAdjust="0"/>
  </p:normalViewPr>
  <p:slideViewPr>
    <p:cSldViewPr snapToGrid="0" snapToObjects="1" showGuides="1">
      <p:cViewPr varScale="1">
        <p:scale>
          <a:sx n="85" d="100"/>
          <a:sy n="85" d="100"/>
        </p:scale>
        <p:origin x="90" y="828"/>
      </p:cViewPr>
      <p:guideLst>
        <p:guide orient="horz" pos="353"/>
        <p:guide orient="horz" pos="3023"/>
        <p:guide pos="5644"/>
        <p:guide pos="13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050D2-6E9F-C443-A2AE-CD982F173018}" type="datetimeFigureOut"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EDAC-29E3-CD41-BDB5-1293B982B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5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B9675-0DB7-254D-8CB4-D00F5708FC16}" type="datetimeFigureOut"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04B34-6376-7849-9411-0CD24DEFD4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51" y="2171493"/>
            <a:ext cx="8491971" cy="152657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60000"/>
              </a:lnSpc>
              <a:spcBef>
                <a:spcPts val="0"/>
              </a:spcBef>
              <a:defRPr i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and add your own text</a:t>
            </a:r>
          </a:p>
        </p:txBody>
      </p:sp>
      <p:pic>
        <p:nvPicPr>
          <p:cNvPr id="3" name="Picture 2" descr="CAlogohorizontal_b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53" y="1538287"/>
            <a:ext cx="5782478" cy="35242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662545" y="5068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7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3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2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7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7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6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0CE462-C73D-874C-A7CA-592C4B8355C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FBB037-F538-4B4B-ACB9-478C83E6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5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5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7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7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8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8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96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51" y="2171493"/>
            <a:ext cx="8491971" cy="152657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60000"/>
              </a:lnSpc>
              <a:spcBef>
                <a:spcPts val="0"/>
              </a:spcBef>
              <a:defRPr i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and add your own text</a:t>
            </a:r>
          </a:p>
        </p:txBody>
      </p:sp>
      <p:pic>
        <p:nvPicPr>
          <p:cNvPr id="3" name="Picture 2" descr="CAlogohorizontal_b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0" y="1538287"/>
            <a:ext cx="65532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Section D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2407" y="2049461"/>
            <a:ext cx="8643757" cy="547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Section Divider header</a:t>
            </a:r>
          </a:p>
        </p:txBody>
      </p:sp>
    </p:spTree>
    <p:extLst>
      <p:ext uri="{BB962C8B-B14F-4D97-AF65-F5344CB8AC3E}">
        <p14:creationId xmlns:p14="http://schemas.microsoft.com/office/powerpoint/2010/main" val="1266241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1" y="1137195"/>
            <a:ext cx="8112449" cy="31442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2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+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0" y="1958961"/>
            <a:ext cx="4056225" cy="23225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900140"/>
            <a:ext cx="8233884" cy="1058822"/>
          </a:xfrm>
          <a:prstGeom prst="rect">
            <a:avLst/>
          </a:prstGeom>
        </p:spPr>
        <p:txBody>
          <a:bodyPr vert="horz" tIns="0" bIns="0"/>
          <a:lstStyle>
            <a:lvl1pPr marL="0" indent="0" algn="ctr">
              <a:lnSpc>
                <a:spcPts val="3340"/>
              </a:lnSpc>
              <a:spcBef>
                <a:spcPts val="768"/>
              </a:spcBef>
              <a:buFontTx/>
              <a:buNone/>
              <a:defRPr sz="3200" baseline="0"/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601" y="4372344"/>
            <a:ext cx="4143301" cy="350765"/>
          </a:xfrm>
          <a:prstGeom prst="rect">
            <a:avLst/>
          </a:prstGeom>
        </p:spPr>
        <p:txBody>
          <a:bodyPr vert="horz" wrap="none" lIns="0" tIns="0" rIns="0" bIns="0" anchor="t" anchorCtr="0"/>
          <a:lstStyle>
            <a:lvl1pPr marL="0" indent="0">
              <a:spcBef>
                <a:spcPts val="240"/>
              </a:spcBef>
              <a:buFontTx/>
              <a:buNone/>
              <a:defRPr sz="1000"/>
            </a:lvl1pPr>
            <a:lvl2pPr marL="0" indent="0">
              <a:spcBef>
                <a:spcPts val="240"/>
              </a:spcBef>
              <a:defRPr sz="1000"/>
            </a:lvl2pPr>
            <a:lvl3pPr marL="0" indent="0">
              <a:spcBef>
                <a:spcPts val="240"/>
              </a:spcBef>
              <a:defRPr sz="1000"/>
            </a:lvl3pPr>
            <a:lvl4pPr marL="0" indent="0">
              <a:spcBef>
                <a:spcPts val="240"/>
              </a:spcBef>
              <a:defRPr sz="1000"/>
            </a:lvl4pPr>
            <a:lvl5pPr marL="0" indent="0">
              <a:spcBef>
                <a:spcPts val="240"/>
              </a:spcBef>
              <a:defRPr sz="1000"/>
            </a:lvl5pPr>
          </a:lstStyle>
          <a:p>
            <a:pPr lvl="0"/>
            <a:r>
              <a:rPr lang="en-US"/>
              <a:t>Click to edit Master Caption styles and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800294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+Hea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0" y="1958961"/>
            <a:ext cx="4056225" cy="23225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900140"/>
            <a:ext cx="8233884" cy="1058822"/>
          </a:xfrm>
          <a:prstGeom prst="rect">
            <a:avLst/>
          </a:prstGeom>
        </p:spPr>
        <p:txBody>
          <a:bodyPr vert="horz" tIns="0" bIns="0"/>
          <a:lstStyle>
            <a:lvl1pPr marL="0" indent="0" algn="ctr">
              <a:lnSpc>
                <a:spcPts val="3340"/>
              </a:lnSpc>
              <a:spcBef>
                <a:spcPts val="768"/>
              </a:spcBef>
              <a:buFontTx/>
              <a:buNone/>
              <a:defRPr sz="3200" baseline="0">
                <a:solidFill>
                  <a:srgbClr val="757F8B"/>
                </a:solidFill>
              </a:defRPr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601" y="4372344"/>
            <a:ext cx="4143301" cy="350765"/>
          </a:xfrm>
          <a:prstGeom prst="rect">
            <a:avLst/>
          </a:prstGeom>
        </p:spPr>
        <p:txBody>
          <a:bodyPr vert="horz" wrap="none" lIns="0" tIns="0" rIns="0" bIns="0" anchor="t" anchorCtr="0"/>
          <a:lstStyle>
            <a:lvl1pPr marL="0" indent="0">
              <a:spcBef>
                <a:spcPts val="240"/>
              </a:spcBef>
              <a:buFontTx/>
              <a:buNone/>
              <a:defRPr sz="1000"/>
            </a:lvl1pPr>
            <a:lvl2pPr marL="0" indent="0">
              <a:spcBef>
                <a:spcPts val="240"/>
              </a:spcBef>
              <a:defRPr sz="1000"/>
            </a:lvl2pPr>
            <a:lvl3pPr marL="0" indent="0">
              <a:spcBef>
                <a:spcPts val="240"/>
              </a:spcBef>
              <a:defRPr sz="1000"/>
            </a:lvl3pPr>
            <a:lvl4pPr marL="0" indent="0">
              <a:spcBef>
                <a:spcPts val="240"/>
              </a:spcBef>
              <a:defRPr sz="1000"/>
            </a:lvl4pPr>
            <a:lvl5pPr marL="0" indent="0">
              <a:spcBef>
                <a:spcPts val="240"/>
              </a:spcBef>
              <a:defRPr sz="1000"/>
            </a:lvl5pPr>
          </a:lstStyle>
          <a:p>
            <a:pPr lvl="0"/>
            <a:r>
              <a:rPr lang="en-US"/>
              <a:t>Click to edit Master Caption styles and add your text.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59655" y="2692334"/>
            <a:ext cx="3790950" cy="17158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1800" i="1" baseline="0"/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  <a:lvl3pPr marL="0" indent="0">
              <a:lnSpc>
                <a:spcPct val="100000"/>
              </a:lnSpc>
              <a:buFontTx/>
              <a:buNone/>
              <a:defRPr sz="2000"/>
            </a:lvl3pPr>
            <a:lvl4pPr marL="0" indent="0">
              <a:lnSpc>
                <a:spcPct val="100000"/>
              </a:lnSpc>
              <a:buFontTx/>
              <a:buNone/>
              <a:defRPr sz="2000"/>
            </a:lvl4pPr>
            <a:lvl5pPr marL="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141335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759619"/>
            <a:ext cx="8731642" cy="40397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K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759619"/>
            <a:ext cx="8731642" cy="40397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2253945"/>
            <a:ext cx="8233884" cy="67652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lvl="0"/>
            <a:r>
              <a:rPr lang="en-US"/>
              <a:t>Click to edit 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799619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1837009"/>
            <a:ext cx="8725293" cy="29219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864" y="947534"/>
            <a:ext cx="8477631" cy="889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70000"/>
              </a:lnSpc>
              <a:buFontTx/>
              <a:buNone/>
              <a:defRPr sz="4400" b="1" i="1" baseline="0"/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  <a:lvl3pPr marL="0" indent="0">
              <a:lnSpc>
                <a:spcPct val="100000"/>
              </a:lnSpc>
              <a:buFontTx/>
              <a:buNone/>
              <a:defRPr sz="2000"/>
            </a:lvl3pPr>
            <a:lvl4pPr marL="0" indent="0">
              <a:lnSpc>
                <a:spcPct val="100000"/>
              </a:lnSpc>
              <a:buFontTx/>
              <a:buNone/>
              <a:defRPr sz="2000"/>
            </a:lvl4pPr>
            <a:lvl5pPr marL="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“Click to edit Master text styles </a:t>
            </a:r>
            <a:br>
              <a:rPr lang="en-US"/>
            </a:br>
            <a:r>
              <a:rPr lang="en-US"/>
              <a:t>and replace with your own text.”</a:t>
            </a:r>
          </a:p>
        </p:txBody>
      </p:sp>
    </p:spTree>
    <p:extLst>
      <p:ext uri="{BB962C8B-B14F-4D97-AF65-F5344CB8AC3E}">
        <p14:creationId xmlns:p14="http://schemas.microsoft.com/office/powerpoint/2010/main" val="2317932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1" y="759619"/>
            <a:ext cx="4240605" cy="40397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9655" y="1302429"/>
            <a:ext cx="3790950" cy="31057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aseline="0"/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  <a:lvl3pPr marL="0" indent="0">
              <a:lnSpc>
                <a:spcPct val="100000"/>
              </a:lnSpc>
              <a:buFontTx/>
              <a:buNone/>
              <a:defRPr sz="2000"/>
            </a:lvl3pPr>
            <a:lvl4pPr marL="0" indent="0">
              <a:lnSpc>
                <a:spcPct val="100000"/>
              </a:lnSpc>
              <a:buFontTx/>
              <a:buNone/>
              <a:defRPr sz="2000"/>
            </a:lvl4pPr>
            <a:lvl5pPr marL="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1777411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030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319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686800" y="4879249"/>
            <a:ext cx="277812" cy="155514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ctr"/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675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ture+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1" y="1137195"/>
            <a:ext cx="8112449" cy="31442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4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0" y="1958961"/>
            <a:ext cx="4056225" cy="23225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900140"/>
            <a:ext cx="8233884" cy="1058822"/>
          </a:xfrm>
          <a:prstGeom prst="rect">
            <a:avLst/>
          </a:prstGeom>
        </p:spPr>
        <p:txBody>
          <a:bodyPr vert="horz" tIns="0" bIns="0"/>
          <a:lstStyle>
            <a:lvl1pPr marL="0" indent="0" algn="ctr">
              <a:lnSpc>
                <a:spcPts val="3340"/>
              </a:lnSpc>
              <a:spcBef>
                <a:spcPts val="768"/>
              </a:spcBef>
              <a:buFontTx/>
              <a:buNone/>
              <a:defRPr sz="3200" baseline="0"/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601" y="4372344"/>
            <a:ext cx="4143301" cy="350765"/>
          </a:xfrm>
          <a:prstGeom prst="rect">
            <a:avLst/>
          </a:prstGeom>
        </p:spPr>
        <p:txBody>
          <a:bodyPr vert="horz" wrap="none" lIns="0" tIns="0" rIns="0" bIns="0" anchor="t" anchorCtr="0"/>
          <a:lstStyle>
            <a:lvl1pPr marL="0" indent="0">
              <a:spcBef>
                <a:spcPts val="240"/>
              </a:spcBef>
              <a:buFontTx/>
              <a:buNone/>
              <a:defRPr sz="1000"/>
            </a:lvl1pPr>
            <a:lvl2pPr marL="0" indent="0">
              <a:spcBef>
                <a:spcPts val="240"/>
              </a:spcBef>
              <a:defRPr sz="1000"/>
            </a:lvl2pPr>
            <a:lvl3pPr marL="0" indent="0">
              <a:spcBef>
                <a:spcPts val="240"/>
              </a:spcBef>
              <a:defRPr sz="1000"/>
            </a:lvl3pPr>
            <a:lvl4pPr marL="0" indent="0">
              <a:spcBef>
                <a:spcPts val="240"/>
              </a:spcBef>
              <a:defRPr sz="1000"/>
            </a:lvl4pPr>
            <a:lvl5pPr marL="0" indent="0">
              <a:spcBef>
                <a:spcPts val="240"/>
              </a:spcBef>
              <a:defRPr sz="1000"/>
            </a:lvl5pPr>
          </a:lstStyle>
          <a:p>
            <a:pPr lvl="0"/>
            <a:r>
              <a:rPr lang="en-US"/>
              <a:t>Click to edit Master Caption styles and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118997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759619"/>
            <a:ext cx="8731642" cy="40397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23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K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759619"/>
            <a:ext cx="8731642" cy="40397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2253945"/>
            <a:ext cx="8233884" cy="67652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lvl="0"/>
            <a:r>
              <a:rPr lang="en-US"/>
              <a:t>Click to edit 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35291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2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1837009"/>
            <a:ext cx="8725293" cy="2962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864" y="947534"/>
            <a:ext cx="8477631" cy="889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70000"/>
              </a:lnSpc>
              <a:buFontTx/>
              <a:buNone/>
              <a:defRPr sz="4400" b="1" i="1" baseline="0"/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  <a:lvl3pPr marL="0" indent="0">
              <a:lnSpc>
                <a:spcPct val="100000"/>
              </a:lnSpc>
              <a:buFontTx/>
              <a:buNone/>
              <a:defRPr sz="2000"/>
            </a:lvl3pPr>
            <a:lvl4pPr marL="0" indent="0">
              <a:lnSpc>
                <a:spcPct val="100000"/>
              </a:lnSpc>
              <a:buFontTx/>
              <a:buNone/>
              <a:defRPr sz="2000"/>
            </a:lvl4pPr>
            <a:lvl5pPr marL="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“Click to edit Master text styles </a:t>
            </a:r>
            <a:br>
              <a:rPr lang="en-US"/>
            </a:br>
            <a:r>
              <a:rPr lang="en-US"/>
              <a:t>and replace with your own text.”</a:t>
            </a:r>
          </a:p>
        </p:txBody>
      </p:sp>
    </p:spTree>
    <p:extLst>
      <p:ext uri="{BB962C8B-B14F-4D97-AF65-F5344CB8AC3E}">
        <p14:creationId xmlns:p14="http://schemas.microsoft.com/office/powerpoint/2010/main" val="2198823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1" y="759619"/>
            <a:ext cx="4240605" cy="40397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9655" y="1302429"/>
            <a:ext cx="3790950" cy="31057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aseline="0"/>
            </a:lvl1pPr>
            <a:lvl2pPr marL="0" indent="0">
              <a:lnSpc>
                <a:spcPct val="100000"/>
              </a:lnSpc>
              <a:buFontTx/>
              <a:buNone/>
              <a:defRPr sz="2000"/>
            </a:lvl2pPr>
            <a:lvl3pPr marL="0" indent="0">
              <a:lnSpc>
                <a:spcPct val="100000"/>
              </a:lnSpc>
              <a:buFontTx/>
              <a:buNone/>
              <a:defRPr sz="2000"/>
            </a:lvl3pPr>
            <a:lvl4pPr marL="0" indent="0">
              <a:lnSpc>
                <a:spcPct val="100000"/>
              </a:lnSpc>
              <a:buFontTx/>
              <a:buNone/>
              <a:defRPr sz="2000"/>
            </a:lvl4pPr>
            <a:lvl5pPr marL="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4030561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308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319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686800" y="4879249"/>
            <a:ext cx="277812" cy="155514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ctr"/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996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Agenda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61468" y="1769442"/>
            <a:ext cx="3382515" cy="164352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1588" indent="0">
              <a:buFontTx/>
              <a:buNone/>
              <a:tabLst/>
              <a:defRPr sz="2400" b="1"/>
            </a:lvl1pPr>
            <a:lvl2pPr marL="1588" indent="0">
              <a:buFontTx/>
              <a:buNone/>
              <a:defRPr sz="2400" b="1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Agenda 1a</a:t>
            </a:r>
          </a:p>
          <a:p>
            <a:pPr lvl="1"/>
            <a:r>
              <a:rPr lang="en-US"/>
              <a:t>Click to edit Agenda 2a</a:t>
            </a:r>
          </a:p>
          <a:p>
            <a:pPr lvl="1"/>
            <a:r>
              <a:rPr lang="en-US"/>
              <a:t>Click to edit Agenda 3a</a:t>
            </a:r>
          </a:p>
          <a:p>
            <a:pPr lvl="1"/>
            <a:r>
              <a:rPr lang="en-US"/>
              <a:t>Click to edit Agenda 4a</a:t>
            </a:r>
          </a:p>
          <a:p>
            <a:pPr lvl="1"/>
            <a:r>
              <a:rPr lang="en-US"/>
              <a:t>Click to edit Agenda 5a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60634" y="1769442"/>
            <a:ext cx="4076356" cy="164352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1588" indent="0">
              <a:buFontTx/>
              <a:buNone/>
              <a:tabLst/>
              <a:defRPr sz="240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Agenda 1b</a:t>
            </a:r>
          </a:p>
          <a:p>
            <a:pPr lvl="1"/>
            <a:r>
              <a:rPr lang="en-US"/>
              <a:t>Click to edit Agenda 2b</a:t>
            </a:r>
          </a:p>
          <a:p>
            <a:pPr lvl="1"/>
            <a:r>
              <a:rPr lang="en-US"/>
              <a:t>Click to edit Agenda 3b</a:t>
            </a:r>
          </a:p>
          <a:p>
            <a:pPr lvl="1"/>
            <a:r>
              <a:rPr lang="en-US"/>
              <a:t>Click to edit Agenda 4b</a:t>
            </a:r>
          </a:p>
          <a:p>
            <a:pPr lvl="1"/>
            <a:r>
              <a:rPr lang="en-US"/>
              <a:t>Click to edit Agenda 5b</a:t>
            </a:r>
          </a:p>
        </p:txBody>
      </p:sp>
    </p:spTree>
    <p:extLst>
      <p:ext uri="{BB962C8B-B14F-4D97-AF65-F5344CB8AC3E}">
        <p14:creationId xmlns:p14="http://schemas.microsoft.com/office/powerpoint/2010/main" val="738738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Biographies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62013" y="1258491"/>
            <a:ext cx="1143000" cy="8572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862013" y="2313069"/>
            <a:ext cx="1143000" cy="8572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/>
            </a:lvl1pPr>
          </a:lstStyle>
          <a:p>
            <a:endParaRPr lang="en-US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862013" y="3319655"/>
            <a:ext cx="1143000" cy="8572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1" hasCustomPrompt="1"/>
          </p:nvPr>
        </p:nvSpPr>
        <p:spPr>
          <a:xfrm>
            <a:off x="2234832" y="2313069"/>
            <a:ext cx="3253188" cy="1837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Click to edit Name and Title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2234832" y="2585219"/>
            <a:ext cx="3253188" cy="7151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Click to edit Bio content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33" hasCustomPrompt="1"/>
          </p:nvPr>
        </p:nvSpPr>
        <p:spPr>
          <a:xfrm>
            <a:off x="2234832" y="1253431"/>
            <a:ext cx="3253188" cy="1837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Click to edit Name and Title</a:t>
            </a:r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34" hasCustomPrompt="1"/>
          </p:nvPr>
        </p:nvSpPr>
        <p:spPr>
          <a:xfrm>
            <a:off x="2234832" y="1525581"/>
            <a:ext cx="3253188" cy="7151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Click to edit Bio content</a:t>
            </a:r>
          </a:p>
        </p:txBody>
      </p:sp>
      <p:sp>
        <p:nvSpPr>
          <p:cNvPr id="43" name="Text Placeholder 38"/>
          <p:cNvSpPr>
            <a:spLocks noGrp="1"/>
          </p:cNvSpPr>
          <p:nvPr>
            <p:ph type="body" sz="quarter" idx="35" hasCustomPrompt="1"/>
          </p:nvPr>
        </p:nvSpPr>
        <p:spPr>
          <a:xfrm>
            <a:off x="2234832" y="3319655"/>
            <a:ext cx="3253188" cy="1837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Click to edit Name and Title</a:t>
            </a:r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36" hasCustomPrompt="1"/>
          </p:nvPr>
        </p:nvSpPr>
        <p:spPr>
          <a:xfrm>
            <a:off x="2234832" y="3591805"/>
            <a:ext cx="3253188" cy="7151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Click to edit Bio content</a:t>
            </a:r>
          </a:p>
        </p:txBody>
      </p:sp>
    </p:spTree>
    <p:extLst>
      <p:ext uri="{BB962C8B-B14F-4D97-AF65-F5344CB8AC3E}">
        <p14:creationId xmlns:p14="http://schemas.microsoft.com/office/powerpoint/2010/main" val="2029008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0010" y="186782"/>
            <a:ext cx="8734987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8"/>
            <a:r>
              <a:rPr lang="en-US" sz="135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2" y="1137195"/>
            <a:ext cx="8112449" cy="31442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4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+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0010" y="186782"/>
            <a:ext cx="8734987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8"/>
            <a:r>
              <a:rPr lang="en-US" sz="135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3" y="1958961"/>
            <a:ext cx="4056225" cy="23225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900140"/>
            <a:ext cx="8233884" cy="1058822"/>
          </a:xfrm>
          <a:prstGeom prst="rect">
            <a:avLst/>
          </a:prstGeom>
        </p:spPr>
        <p:txBody>
          <a:bodyPr vert="horz" tIns="0" bIns="0"/>
          <a:lstStyle>
            <a:lvl1pPr marL="0" indent="0" algn="ctr">
              <a:lnSpc>
                <a:spcPts val="2505"/>
              </a:lnSpc>
              <a:spcBef>
                <a:spcPts val="576"/>
              </a:spcBef>
              <a:buFontTx/>
              <a:buNone/>
              <a:defRPr sz="2400" baseline="0"/>
            </a:lvl1pPr>
            <a:lvl2pPr marL="342908" indent="0">
              <a:buFontTx/>
              <a:buNone/>
              <a:defRPr sz="2400"/>
            </a:lvl2pPr>
            <a:lvl3pPr marL="685817" indent="0">
              <a:buFontTx/>
              <a:buNone/>
              <a:defRPr sz="2400"/>
            </a:lvl3pPr>
            <a:lvl4pPr marL="1028726" indent="0">
              <a:buFontTx/>
              <a:buNone/>
              <a:defRPr sz="2400"/>
            </a:lvl4pPr>
            <a:lvl5pPr marL="1371635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601" y="4372345"/>
            <a:ext cx="4143302" cy="350765"/>
          </a:xfrm>
          <a:prstGeom prst="rect">
            <a:avLst/>
          </a:prstGeom>
        </p:spPr>
        <p:txBody>
          <a:bodyPr vert="horz" wrap="none" lIns="0" tIns="0" rIns="0" bIns="0" anchor="t" anchorCtr="0"/>
          <a:lstStyle>
            <a:lvl1pPr marL="0" indent="0">
              <a:spcBef>
                <a:spcPts val="180"/>
              </a:spcBef>
              <a:buFontTx/>
              <a:buNone/>
              <a:defRPr sz="751"/>
            </a:lvl1pPr>
            <a:lvl2pPr marL="0" indent="0">
              <a:spcBef>
                <a:spcPts val="180"/>
              </a:spcBef>
              <a:defRPr sz="751"/>
            </a:lvl2pPr>
            <a:lvl3pPr marL="0" indent="0">
              <a:spcBef>
                <a:spcPts val="180"/>
              </a:spcBef>
              <a:defRPr sz="751"/>
            </a:lvl3pPr>
            <a:lvl4pPr marL="0" indent="0">
              <a:spcBef>
                <a:spcPts val="180"/>
              </a:spcBef>
              <a:defRPr sz="751"/>
            </a:lvl4pPr>
            <a:lvl5pPr marL="0" indent="0">
              <a:spcBef>
                <a:spcPts val="180"/>
              </a:spcBef>
              <a:defRPr sz="751"/>
            </a:lvl5pPr>
          </a:lstStyle>
          <a:p>
            <a:pPr lvl="0"/>
            <a:r>
              <a:rPr lang="en-US"/>
              <a:t>Click to edit Master Caption styles and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2814688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int+Hea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0010" y="186782"/>
            <a:ext cx="8734987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8"/>
            <a:r>
              <a:rPr lang="en-US" sz="135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2603" y="1958961"/>
            <a:ext cx="4056225" cy="23225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900140"/>
            <a:ext cx="8233884" cy="1058822"/>
          </a:xfrm>
          <a:prstGeom prst="rect">
            <a:avLst/>
          </a:prstGeom>
        </p:spPr>
        <p:txBody>
          <a:bodyPr vert="horz" tIns="0" bIns="0"/>
          <a:lstStyle>
            <a:lvl1pPr marL="0" indent="0" algn="ctr">
              <a:lnSpc>
                <a:spcPts val="2505"/>
              </a:lnSpc>
              <a:spcBef>
                <a:spcPts val="576"/>
              </a:spcBef>
              <a:buFontTx/>
              <a:buNone/>
              <a:defRPr sz="2400" baseline="0">
                <a:solidFill>
                  <a:srgbClr val="757F8B"/>
                </a:solidFill>
              </a:defRPr>
            </a:lvl1pPr>
            <a:lvl2pPr marL="342908" indent="0">
              <a:buFontTx/>
              <a:buNone/>
              <a:defRPr sz="2400"/>
            </a:lvl2pPr>
            <a:lvl3pPr marL="685817" indent="0">
              <a:buFontTx/>
              <a:buNone/>
              <a:defRPr sz="2400"/>
            </a:lvl3pPr>
            <a:lvl4pPr marL="1028726" indent="0">
              <a:buFontTx/>
              <a:buNone/>
              <a:defRPr sz="2400"/>
            </a:lvl4pPr>
            <a:lvl5pPr marL="1371635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601" y="4372345"/>
            <a:ext cx="4143302" cy="350765"/>
          </a:xfrm>
          <a:prstGeom prst="rect">
            <a:avLst/>
          </a:prstGeom>
        </p:spPr>
        <p:txBody>
          <a:bodyPr vert="horz" wrap="none" lIns="0" tIns="0" rIns="0" bIns="0" anchor="t" anchorCtr="0"/>
          <a:lstStyle>
            <a:lvl1pPr marL="0" indent="0">
              <a:spcBef>
                <a:spcPts val="180"/>
              </a:spcBef>
              <a:buFontTx/>
              <a:buNone/>
              <a:defRPr sz="751"/>
            </a:lvl1pPr>
            <a:lvl2pPr marL="0" indent="0">
              <a:spcBef>
                <a:spcPts val="180"/>
              </a:spcBef>
              <a:defRPr sz="751"/>
            </a:lvl2pPr>
            <a:lvl3pPr marL="0" indent="0">
              <a:spcBef>
                <a:spcPts val="180"/>
              </a:spcBef>
              <a:defRPr sz="751"/>
            </a:lvl3pPr>
            <a:lvl4pPr marL="0" indent="0">
              <a:spcBef>
                <a:spcPts val="180"/>
              </a:spcBef>
              <a:defRPr sz="751"/>
            </a:lvl4pPr>
            <a:lvl5pPr marL="0" indent="0">
              <a:spcBef>
                <a:spcPts val="180"/>
              </a:spcBef>
              <a:defRPr sz="751"/>
            </a:lvl5pPr>
          </a:lstStyle>
          <a:p>
            <a:pPr lvl="0"/>
            <a:r>
              <a:rPr lang="en-US"/>
              <a:t>Click to edit Master Caption styles and add your text.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59657" y="2692334"/>
            <a:ext cx="3790951" cy="17158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1351" i="1" baseline="0"/>
            </a:lvl1pPr>
            <a:lvl2pPr marL="0" indent="0">
              <a:lnSpc>
                <a:spcPct val="100000"/>
              </a:lnSpc>
              <a:buFontTx/>
              <a:buNone/>
              <a:defRPr sz="1500"/>
            </a:lvl2pPr>
            <a:lvl3pPr marL="0" indent="0">
              <a:lnSpc>
                <a:spcPct val="100000"/>
              </a:lnSpc>
              <a:buFontTx/>
              <a:buNone/>
              <a:defRPr sz="1500"/>
            </a:lvl3pPr>
            <a:lvl4pPr marL="0" indent="0">
              <a:lnSpc>
                <a:spcPct val="100000"/>
              </a:lnSpc>
              <a:buFontTx/>
              <a:buNone/>
              <a:defRPr sz="1500"/>
            </a:lvl4pPr>
            <a:lvl5pPr marL="0" indent="0">
              <a:lnSpc>
                <a:spcPct val="100000"/>
              </a:lnSpc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2613145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3" y="759619"/>
            <a:ext cx="8731641" cy="40397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2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2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K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3" y="759619"/>
            <a:ext cx="8731641" cy="40397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aseline="0"/>
            </a:lvl1pPr>
          </a:lstStyle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035" y="2253945"/>
            <a:ext cx="8233884" cy="67652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342908" indent="0">
              <a:buFontTx/>
              <a:buNone/>
              <a:defRPr sz="2400"/>
            </a:lvl2pPr>
            <a:lvl3pPr marL="685817" indent="0">
              <a:buFontTx/>
              <a:buNone/>
              <a:defRPr sz="2400"/>
            </a:lvl3pPr>
            <a:lvl4pPr marL="1028726" indent="0">
              <a:buFontTx/>
              <a:buNone/>
              <a:defRPr sz="2400"/>
            </a:lvl4pPr>
            <a:lvl5pPr marL="1371635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2976056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0" y="1837011"/>
            <a:ext cx="8725293" cy="29219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864" y="947534"/>
            <a:ext cx="8477631" cy="889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70000"/>
              </a:lnSpc>
              <a:buFontTx/>
              <a:buNone/>
              <a:defRPr sz="3300" b="1" i="1" baseline="0"/>
            </a:lvl1pPr>
            <a:lvl2pPr marL="0" indent="0">
              <a:lnSpc>
                <a:spcPct val="100000"/>
              </a:lnSpc>
              <a:buFontTx/>
              <a:buNone/>
              <a:defRPr sz="1500"/>
            </a:lvl2pPr>
            <a:lvl3pPr marL="0" indent="0">
              <a:lnSpc>
                <a:spcPct val="100000"/>
              </a:lnSpc>
              <a:buFontTx/>
              <a:buNone/>
              <a:defRPr sz="1500"/>
            </a:lvl3pPr>
            <a:lvl4pPr marL="0" indent="0">
              <a:lnSpc>
                <a:spcPct val="100000"/>
              </a:lnSpc>
              <a:buFontTx/>
              <a:buNone/>
              <a:defRPr sz="1500"/>
            </a:lvl4pPr>
            <a:lvl5pPr marL="0" indent="0">
              <a:lnSpc>
                <a:spcPct val="100000"/>
              </a:lnSpc>
              <a:buFontTx/>
              <a:buNone/>
              <a:defRPr sz="1500"/>
            </a:lvl5pPr>
          </a:lstStyle>
          <a:p>
            <a:pPr lvl="0"/>
            <a:r>
              <a:rPr lang="en-US"/>
              <a:t>“Click to edit Master text styles </a:t>
            </a:r>
            <a:br>
              <a:rPr lang="en-US"/>
            </a:br>
            <a:r>
              <a:rPr lang="en-US"/>
              <a:t>and replace with your own text.”</a:t>
            </a:r>
          </a:p>
        </p:txBody>
      </p:sp>
    </p:spTree>
    <p:extLst>
      <p:ext uri="{BB962C8B-B14F-4D97-AF65-F5344CB8AC3E}">
        <p14:creationId xmlns:p14="http://schemas.microsoft.com/office/powerpoint/2010/main" val="4239178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Pic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2971" y="759619"/>
            <a:ext cx="4240605" cy="40397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9657" y="1302431"/>
            <a:ext cx="3790951" cy="31057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FontTx/>
              <a:buNone/>
              <a:defRPr sz="1500" baseline="0"/>
            </a:lvl1pPr>
            <a:lvl2pPr marL="0" indent="0">
              <a:lnSpc>
                <a:spcPct val="100000"/>
              </a:lnSpc>
              <a:buFontTx/>
              <a:buNone/>
              <a:defRPr sz="1500"/>
            </a:lvl2pPr>
            <a:lvl3pPr marL="0" indent="0">
              <a:lnSpc>
                <a:spcPct val="100000"/>
              </a:lnSpc>
              <a:buFontTx/>
              <a:buNone/>
              <a:defRPr sz="1500"/>
            </a:lvl3pPr>
            <a:lvl4pPr marL="0" indent="0">
              <a:lnSpc>
                <a:spcPct val="100000"/>
              </a:lnSpc>
              <a:buFontTx/>
              <a:buNone/>
              <a:defRPr sz="1500"/>
            </a:lvl4pPr>
            <a:lvl5pPr marL="0" indent="0">
              <a:lnSpc>
                <a:spcPct val="100000"/>
              </a:lnSpc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and replace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3594180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659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32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686802" y="4879249"/>
            <a:ext cx="277812" cy="155514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ctr" defTabSz="342908"/>
            <a:endParaRPr lang="en-US" sz="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3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442681-998B-F44D-918C-958C094F2E7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30CC64-EC57-1A42-8EC2-D9C476FD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7410" y="4948847"/>
            <a:ext cx="731520" cy="113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6506" y="4948917"/>
            <a:ext cx="549026" cy="128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94502" y="4948917"/>
            <a:ext cx="521911" cy="12801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488" y="4955584"/>
            <a:ext cx="1463040" cy="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marL="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None/>
        <a:defRPr sz="3200" b="0" i="0" kern="1200" baseline="0">
          <a:solidFill>
            <a:srgbClr val="757F8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27410" y="4948847"/>
            <a:ext cx="731520" cy="113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56506" y="4948917"/>
            <a:ext cx="549026" cy="128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694502" y="4948917"/>
            <a:ext cx="521911" cy="128015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7488" y="4955584"/>
            <a:ext cx="1463040" cy="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27410" y="4948847"/>
            <a:ext cx="731520" cy="1139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56506" y="4948917"/>
            <a:ext cx="549026" cy="1280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694502" y="4948917"/>
            <a:ext cx="521911" cy="128015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7488" y="4955584"/>
            <a:ext cx="1463040" cy="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820F-4AFD-3345-8AAF-D5D362098F7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BF83-0407-3A42-957A-AD371038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6666" y="4955327"/>
            <a:ext cx="798330" cy="8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11153" y="4948916"/>
            <a:ext cx="636390" cy="1066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Alogohorizontal_bl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0" y="4950715"/>
            <a:ext cx="1557136" cy="83741"/>
          </a:xfrm>
          <a:prstGeom prst="rect">
            <a:avLst/>
          </a:prstGeom>
        </p:spPr>
      </p:pic>
      <p:pic>
        <p:nvPicPr>
          <p:cNvPr id="11" name="Picture 10" descr="i-Ready_grey_CMYK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71" y="4950715"/>
            <a:ext cx="638742" cy="1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hf hdr="0" ftr="0" dt="0"/>
  <p:txStyles>
    <p:titleStyle>
      <a:lvl1pPr marL="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None/>
        <a:defRPr sz="3200" b="0" i="0" kern="1200" baseline="0">
          <a:solidFill>
            <a:srgbClr val="757F8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970" y="181679"/>
            <a:ext cx="8731643" cy="547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83196" y="4955327"/>
            <a:ext cx="798330" cy="8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37683" y="4948916"/>
            <a:ext cx="636390" cy="10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61103" y="4948916"/>
            <a:ext cx="546941" cy="1052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7488" y="4955584"/>
            <a:ext cx="1580652" cy="865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32970" y="671474"/>
            <a:ext cx="8731643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8681526" y="4867820"/>
            <a:ext cx="283087" cy="167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/>
            <a:fld id="{29EFA375-79D9-C347-918A-353187129E06}" type="slidenum">
              <a:rPr lang="en-US" sz="800">
                <a:latin typeface="Arial"/>
                <a:cs typeface="Arial"/>
              </a:rPr>
              <a:pPr algn="ctr"/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0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713" r:id="rId3"/>
    <p:sldLayoutId id="2147483672" r:id="rId4"/>
    <p:sldLayoutId id="2147483703" r:id="rId5"/>
    <p:sldLayoutId id="2147483689" r:id="rId6"/>
    <p:sldLayoutId id="2147483687" r:id="rId7"/>
    <p:sldLayoutId id="2147483685" r:id="rId8"/>
    <p:sldLayoutId id="214748366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970" y="181679"/>
            <a:ext cx="8731643" cy="547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3196" y="4955327"/>
            <a:ext cx="798330" cy="8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37683" y="4948916"/>
            <a:ext cx="636390" cy="10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461103" y="4948916"/>
            <a:ext cx="546941" cy="1052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7488" y="4955584"/>
            <a:ext cx="1580652" cy="865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32970" y="671474"/>
            <a:ext cx="8731643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8681526" y="4867820"/>
            <a:ext cx="283087" cy="167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/>
            <a:fld id="{29EFA375-79D9-C347-918A-353187129E06}" type="slidenum">
              <a:rPr lang="en-US" sz="800">
                <a:latin typeface="Arial"/>
                <a:cs typeface="Arial"/>
              </a:rPr>
              <a:pPr algn="ctr"/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0010" y="186782"/>
            <a:ext cx="8734986" cy="4613070"/>
          </a:xfrm>
          <a:prstGeom prst="rect">
            <a:avLst/>
          </a:prstGeom>
          <a:gradFill flip="none" rotWithShape="1">
            <a:gsLst>
              <a:gs pos="56000">
                <a:srgbClr val="FFFFFF">
                  <a:alpha val="0"/>
                </a:srgbClr>
              </a:gs>
              <a:gs pos="0">
                <a:srgbClr val="3366FF">
                  <a:alpha val="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468" y="594761"/>
            <a:ext cx="7717209" cy="450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3196" y="4955327"/>
            <a:ext cx="798330" cy="8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7683" y="4948916"/>
            <a:ext cx="636390" cy="10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61103" y="4948916"/>
            <a:ext cx="546941" cy="1052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7488" y="4867820"/>
            <a:ext cx="8741442" cy="112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7488" y="4955584"/>
            <a:ext cx="1580652" cy="86519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681526" y="4867820"/>
            <a:ext cx="283087" cy="167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/>
            <a:fld id="{29EFA375-79D9-C347-918A-353187129E06}" type="slidenum">
              <a:rPr lang="en-US" sz="800">
                <a:latin typeface="Arial"/>
                <a:cs typeface="Arial"/>
              </a:rPr>
              <a:pPr algn="ctr"/>
              <a:t>‹#›</a:t>
            </a:fld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6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757F8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971" y="181679"/>
            <a:ext cx="8731643" cy="547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17488" y="4867822"/>
            <a:ext cx="8741443" cy="112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32971" y="671474"/>
            <a:ext cx="8731643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8681529" y="4867822"/>
            <a:ext cx="283087" cy="167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 defTabSz="342908"/>
            <a:fld id="{29EFA375-79D9-C347-918A-353187129E06}" type="slidenum">
              <a:rPr lang="en-US" sz="600">
                <a:solidFill>
                  <a:prstClr val="black"/>
                </a:solidFill>
                <a:latin typeface="Arial"/>
                <a:cs typeface="Arial"/>
              </a:rPr>
              <a:pPr algn="ctr" defTabSz="342908"/>
              <a:t>‹#›</a:t>
            </a:fld>
            <a:endParaRPr lang="en-US" sz="6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31585" y="4955327"/>
            <a:ext cx="598748" cy="86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72450" y="4948916"/>
            <a:ext cx="477293" cy="106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5015" y="4948916"/>
            <a:ext cx="410206" cy="10524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163116" y="4867820"/>
            <a:ext cx="6556082" cy="112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116" y="4955584"/>
            <a:ext cx="1185489" cy="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hf hdr="0" ftr="0" dt="0"/>
  <p:txStyles>
    <p:titleStyle>
      <a:lvl1pPr algn="l" defTabSz="342908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2" indent="-257182" algn="l" defTabSz="3429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7" algn="l" defTabSz="342908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5" algn="l" defTabSz="34290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342908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8" indent="-171455" algn="l" defTabSz="342908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1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34290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cainc.zoom.us/webinar/register/WN_5WXxuHjeTzO2QFOA2EBWDQ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urriculumassociates.com/reviews/accelerating-math-grant" TargetMode="External"/><Relationship Id="rId9" Type="http://schemas.openxmlformats.org/officeDocument/2006/relationships/hyperlink" Target="mailto:BOMara@cain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45BF842-3E5A-43B4-9969-5FDEA4AD9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Curriculum Associates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F7E45-D33C-3C4D-80AA-91E08F195A2A}"/>
              </a:ext>
            </a:extLst>
          </p:cNvPr>
          <p:cNvSpPr txBox="1"/>
          <p:nvPr/>
        </p:nvSpPr>
        <p:spPr>
          <a:xfrm>
            <a:off x="280542" y="49198"/>
            <a:ext cx="80263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CURRICULUM ASSOCIATES: </a:t>
            </a:r>
            <a:r>
              <a:rPr lang="en-US" sz="1600" b="1" i="1" dirty="0"/>
              <a:t>Accelerating Mathematics Instruction for Students 2022-23 SY</a:t>
            </a:r>
          </a:p>
          <a:p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FA8338-4C1E-204D-916B-7D5630FBFCD4}"/>
              </a:ext>
            </a:extLst>
          </p:cNvPr>
          <p:cNvSpPr/>
          <p:nvPr/>
        </p:nvSpPr>
        <p:spPr>
          <a:xfrm>
            <a:off x="785707" y="470969"/>
            <a:ext cx="5727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Attend </a:t>
            </a:r>
            <a:r>
              <a:rPr lang="en-US" sz="1400" dirty="0"/>
              <a:t>an informational product overview </a:t>
            </a:r>
            <a:r>
              <a:rPr lang="en-US" sz="1400" b="1" dirty="0"/>
              <a:t>webinar </a:t>
            </a:r>
            <a:r>
              <a:rPr lang="en-US" sz="1400" dirty="0"/>
              <a:t>on 1/20 or 2/2</a:t>
            </a:r>
            <a:endParaRPr lang="en-US" sz="1400" b="1" dirty="0"/>
          </a:p>
        </p:txBody>
      </p:sp>
      <p:pic>
        <p:nvPicPr>
          <p:cNvPr id="5" name="Picture 4" descr="Register Here">
            <a:hlinkClick r:id="rId2"/>
            <a:extLst>
              <a:ext uri="{FF2B5EF4-FFF2-40B4-BE49-F238E27FC236}">
                <a16:creationId xmlns:a16="http://schemas.microsoft.com/office/drawing/2014/main" id="{9B997888-FB5D-9643-9817-2399AB101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47" y="482428"/>
            <a:ext cx="1350842" cy="364645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EF212BE6-E3DF-C641-B9F4-843CEC790B39}"/>
              </a:ext>
            </a:extLst>
          </p:cNvPr>
          <p:cNvSpPr/>
          <p:nvPr/>
        </p:nvSpPr>
        <p:spPr>
          <a:xfrm>
            <a:off x="1300959" y="830006"/>
            <a:ext cx="727004" cy="453536"/>
          </a:xfrm>
          <a:prstGeom prst="notched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EA79D-4756-9B43-A4AC-4F1518713432}"/>
              </a:ext>
            </a:extLst>
          </p:cNvPr>
          <p:cNvSpPr txBox="1"/>
          <p:nvPr/>
        </p:nvSpPr>
        <p:spPr>
          <a:xfrm>
            <a:off x="1956632" y="914770"/>
            <a:ext cx="509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hlinkClick r:id="rId4" tooltip="https://www.curriculumassociates.com/reviews/accelerating-math-grant"/>
              </a:rPr>
              <a:t> https://www.curriculumassociates.com/reviews/accelerating-math-grant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5683E-831C-3644-BB7C-28F44C31D4CC}"/>
              </a:ext>
            </a:extLst>
          </p:cNvPr>
          <p:cNvSpPr txBox="1"/>
          <p:nvPr/>
        </p:nvSpPr>
        <p:spPr>
          <a:xfrm>
            <a:off x="227421" y="1243029"/>
            <a:ext cx="823992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CORE MATH INSTRUCTIONAL MATERIAL</a:t>
            </a:r>
          </a:p>
        </p:txBody>
      </p:sp>
      <p:pic>
        <p:nvPicPr>
          <p:cNvPr id="4" name="Picture 3" descr="Logo&#10;&#10;i-Ready Classroom Mathematics">
            <a:extLst>
              <a:ext uri="{FF2B5EF4-FFF2-40B4-BE49-F238E27FC236}">
                <a16:creationId xmlns:a16="http://schemas.microsoft.com/office/drawing/2014/main" id="{46215E36-C347-354A-AF53-D49141729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9" y="1776426"/>
            <a:ext cx="1774338" cy="704249"/>
          </a:xfrm>
          <a:prstGeom prst="rect">
            <a:avLst/>
          </a:prstGeom>
        </p:spPr>
      </p:pic>
      <p:pic>
        <p:nvPicPr>
          <p:cNvPr id="18" name="Picture 17" descr="Top Rated by EdReports">
            <a:extLst>
              <a:ext uri="{FF2B5EF4-FFF2-40B4-BE49-F238E27FC236}">
                <a16:creationId xmlns:a16="http://schemas.microsoft.com/office/drawing/2014/main" id="{1DC37AF8-EBC9-E649-BF40-D9F32E51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076" y="1725591"/>
            <a:ext cx="899010" cy="806985"/>
          </a:xfrm>
          <a:prstGeom prst="rect">
            <a:avLst/>
          </a:prstGeom>
        </p:spPr>
      </p:pic>
      <p:pic>
        <p:nvPicPr>
          <p:cNvPr id="19" name="Picture 18" descr="CURATE ">
            <a:extLst>
              <a:ext uri="{FF2B5EF4-FFF2-40B4-BE49-F238E27FC236}">
                <a16:creationId xmlns:a16="http://schemas.microsoft.com/office/drawing/2014/main" id="{0CF74D42-AC5C-204C-ACA3-A2C06AF52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115" y="2027222"/>
            <a:ext cx="1080585" cy="401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7FB945-B697-F345-BE9B-C9C7FCD9A10C}"/>
              </a:ext>
            </a:extLst>
          </p:cNvPr>
          <p:cNvSpPr txBox="1"/>
          <p:nvPr/>
        </p:nvSpPr>
        <p:spPr>
          <a:xfrm>
            <a:off x="4293700" y="1712592"/>
            <a:ext cx="4093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An instructional design that allows students to take ownership of their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Rigorous practice opportunities that build students’ conceptual understanding and procedural fluency.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In-depth reports that enable instructional decisions so teachers can help students reach their greatest potential.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D8121-CE5C-874D-8BD9-96C536C90AF6}"/>
              </a:ext>
            </a:extLst>
          </p:cNvPr>
          <p:cNvSpPr txBox="1"/>
          <p:nvPr/>
        </p:nvSpPr>
        <p:spPr>
          <a:xfrm>
            <a:off x="227421" y="2833573"/>
            <a:ext cx="823992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DIGITAL CONCEPTUAL SUPPLEMENT</a:t>
            </a:r>
          </a:p>
        </p:txBody>
      </p:sp>
      <p:pic>
        <p:nvPicPr>
          <p:cNvPr id="7" name="Picture 6" descr="i-Ready logo">
            <a:extLst>
              <a:ext uri="{FF2B5EF4-FFF2-40B4-BE49-F238E27FC236}">
                <a16:creationId xmlns:a16="http://schemas.microsoft.com/office/drawing/2014/main" id="{07061893-D923-4B85-9CC2-40B211548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058" y="3561970"/>
            <a:ext cx="2038350" cy="5637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B9AD96-7072-A741-9D34-EB9785D15522}"/>
              </a:ext>
            </a:extLst>
          </p:cNvPr>
          <p:cNvSpPr/>
          <p:nvPr/>
        </p:nvSpPr>
        <p:spPr>
          <a:xfrm>
            <a:off x="4293700" y="3157145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An assessment suite providing actionable data for Mathematics instruction.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Pinpoints students’ strengths and knowledge gaps at the sub-skill level and automatically group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FAEF23-D327-BD4C-BEE4-90584A199B80}"/>
              </a:ext>
            </a:extLst>
          </p:cNvPr>
          <p:cNvSpPr/>
          <p:nvPr/>
        </p:nvSpPr>
        <p:spPr>
          <a:xfrm>
            <a:off x="4293700" y="3846372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Meets learners at their level, helps them problem solve, and keep them motivated to continue their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Delivers personalized learning paths to growth for each student, balancing rigor and reachability.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6A71D-4DDD-F347-86F1-41D0AB787DBC}"/>
              </a:ext>
            </a:extLst>
          </p:cNvPr>
          <p:cNvSpPr txBox="1"/>
          <p:nvPr/>
        </p:nvSpPr>
        <p:spPr>
          <a:xfrm>
            <a:off x="2400747" y="4599169"/>
            <a:ext cx="3893270" cy="261610"/>
          </a:xfrm>
          <a:prstGeom prst="rect">
            <a:avLst/>
          </a:prstGeom>
          <a:solidFill>
            <a:srgbClr val="00B0F0">
              <a:alpha val="5612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i="1" dirty="0"/>
              <a:t>Contact Brian O’Mara for more information </a:t>
            </a:r>
            <a:r>
              <a:rPr lang="en-US" sz="1100" i="1" dirty="0">
                <a:hlinkClick r:id="rId9"/>
              </a:rPr>
              <a:t>BOMara@cainc.com</a:t>
            </a:r>
            <a:r>
              <a:rPr lang="en-US" sz="11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915134"/>
      </p:ext>
    </p:extLst>
  </p:cSld>
  <p:clrMapOvr>
    <a:masterClrMapping/>
  </p:clrMapOvr>
</p:sld>
</file>

<file path=ppt/theme/theme1.xml><?xml version="1.0" encoding="utf-8"?>
<a:theme xmlns:a="http://schemas.openxmlformats.org/drawingml/2006/main" name="CA Gradient - no folio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E7E6E6"/>
      </a:lt2>
      <a:accent1>
        <a:srgbClr val="00ABB9"/>
      </a:accent1>
      <a:accent2>
        <a:srgbClr val="F49A38"/>
      </a:accent2>
      <a:accent3>
        <a:srgbClr val="A0C037"/>
      </a:accent3>
      <a:accent4>
        <a:srgbClr val="0072B4"/>
      </a:accent4>
      <a:accent5>
        <a:srgbClr val="A54198"/>
      </a:accent5>
      <a:accent6>
        <a:srgbClr val="00AE4D"/>
      </a:accent6>
      <a:hlink>
        <a:srgbClr val="0072B4"/>
      </a:hlink>
      <a:folHlink>
        <a:srgbClr val="A541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iganc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A Gradient - no 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A 40pt w/ or w/o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A 36pt_w/ or w/o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A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A 40pt w/ or w/o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DESE-231-75945</_dlc_DocId>
    <_dlc_DocIdUrl xmlns="733efe1c-5bbe-4968-87dc-d400e65c879f">
      <Url>https://sharepoint.doemass.org/ese/webteam/cps/_layouts/DocIdRedir.aspx?ID=DESE-231-75945</Url>
      <Description>DESE-231-75945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C3E06520-7FB7-4BE3-993D-AB7F7C81DD6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33efe1c-5bbe-4968-87dc-d400e65c879f"/>
    <ds:schemaRef ds:uri="http://schemas.openxmlformats.org/package/2006/metadata/core-properties"/>
    <ds:schemaRef ds:uri="0a4e05da-b9bc-4326-ad73-01ef31b955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16DE03-7920-4864-8282-8AA906F81A9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5F2D598-11E4-4C32-9E65-FBB65C173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B983DA2-ED39-4328-9D51-8C2D537824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15970</TotalTime>
  <Words>156</Words>
  <Application>Microsoft Office PowerPoint</Application>
  <PresentationFormat>On-screen Show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 Gradient - no folio</vt:lpstr>
      <vt:lpstr>Custom Design</vt:lpstr>
      <vt:lpstr>Brigance Master</vt:lpstr>
      <vt:lpstr>2_Custom Design</vt:lpstr>
      <vt:lpstr>1_CA Gradient - no folio</vt:lpstr>
      <vt:lpstr>CA 40pt w/ or w/o gradient</vt:lpstr>
      <vt:lpstr>CA 36pt_w/ or w/o gradient</vt:lpstr>
      <vt:lpstr>CA Gradient</vt:lpstr>
      <vt:lpstr>1_CA 40pt w/ or w/o gradient</vt:lpstr>
      <vt:lpstr>Curriculum Associates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Associates</dc:title>
  <dc:creator>DESE</dc:creator>
  <cp:lastModifiedBy>Zou, Dong (EOE)</cp:lastModifiedBy>
  <cp:revision>294</cp:revision>
  <dcterms:created xsi:type="dcterms:W3CDTF">2015-04-22T12:15:09Z</dcterms:created>
  <dcterms:modified xsi:type="dcterms:W3CDTF">2022-01-14T21:51:12Z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14 2022</vt:lpwstr>
  </property>
</Properties>
</file>