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7010400" cy="9296400"/>
  <p:embeddedFontLst>
    <p:embeddedFont>
      <p:font typeface="Nunito" pitchFamily="2" charset="0"/>
      <p:regular r:id="rId28"/>
      <p:bold r:id="rId29"/>
      <p:italic r:id="rId30"/>
      <p:boldItalic r:id="rId31"/>
    </p:embeddedFont>
    <p:embeddedFont>
      <p:font typeface="Nunito Light" pitchFamily="2"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6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1y4nc5YK38/W7DOljylye9k0N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C3633D-C527-4354-8229-F4AF3CABA513}">
  <a:tblStyle styleId="{7CC3633D-C527-4354-8229-F4AF3CABA51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596" y="78"/>
      </p:cViewPr>
      <p:guideLst>
        <p:guide orient="horz" pos="2160"/>
        <p:guide pos="316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40" cy="46482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7"/>
            <a:ext cx="3037840" cy="46482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89" name="Google Shape;89;p1:notes"/>
          <p:cNvSpPr txBox="1">
            <a:spLocks noGrp="1"/>
          </p:cNvSpPr>
          <p:nvPr>
            <p:ph type="ftr" idx="11"/>
          </p:nvPr>
        </p:nvSpPr>
        <p:spPr>
          <a:xfrm>
            <a:off x="1" y="8829967"/>
            <a:ext cx="3037840" cy="464820"/>
          </a:xfrm>
          <a:prstGeom prst="rect">
            <a:avLst/>
          </a:prstGeom>
          <a:noFill/>
          <a:ln>
            <a:noFill/>
          </a:ln>
        </p:spPr>
        <p:txBody>
          <a:bodyPr spcFirstLastPara="1" wrap="square" lIns="93150" tIns="46575" rIns="93150" bIns="46575"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90" name="Google Shape;90;p1: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164" name="Google Shape;164;p7:notes"/>
          <p:cNvSpPr txBox="1">
            <a:spLocks noGrp="1"/>
          </p:cNvSpPr>
          <p:nvPr>
            <p:ph type="ftr" idx="11"/>
          </p:nvPr>
        </p:nvSpPr>
        <p:spPr>
          <a:xfrm>
            <a:off x="1" y="8829967"/>
            <a:ext cx="3037840" cy="464820"/>
          </a:xfrm>
          <a:prstGeom prst="rect">
            <a:avLst/>
          </a:prstGeom>
          <a:noFill/>
          <a:ln>
            <a:noFill/>
          </a:ln>
        </p:spPr>
        <p:txBody>
          <a:bodyPr spcFirstLastPara="1" wrap="square" lIns="93150" tIns="46575" rIns="93150" bIns="46575"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165" name="Google Shape;165;p7: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172" name="Google Shape;172;p8:notes"/>
          <p:cNvSpPr txBox="1">
            <a:spLocks noGrp="1"/>
          </p:cNvSpPr>
          <p:nvPr>
            <p:ph type="ftr" idx="11"/>
          </p:nvPr>
        </p:nvSpPr>
        <p:spPr>
          <a:xfrm>
            <a:off x="1" y="8829967"/>
            <a:ext cx="3037840" cy="464820"/>
          </a:xfrm>
          <a:prstGeom prst="rect">
            <a:avLst/>
          </a:prstGeom>
          <a:noFill/>
          <a:ln>
            <a:noFill/>
          </a:ln>
        </p:spPr>
        <p:txBody>
          <a:bodyPr spcFirstLastPara="1" wrap="square" lIns="93150" tIns="46575" rIns="93150" bIns="46575"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173" name="Google Shape;173;p8: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180" name="Google Shape;180;p9:notes"/>
          <p:cNvSpPr txBox="1">
            <a:spLocks noGrp="1"/>
          </p:cNvSpPr>
          <p:nvPr>
            <p:ph type="ftr" idx="11"/>
          </p:nvPr>
        </p:nvSpPr>
        <p:spPr>
          <a:xfrm>
            <a:off x="1" y="8829967"/>
            <a:ext cx="3037840" cy="464820"/>
          </a:xfrm>
          <a:prstGeom prst="rect">
            <a:avLst/>
          </a:prstGeom>
          <a:noFill/>
          <a:ln>
            <a:noFill/>
          </a:ln>
        </p:spPr>
        <p:txBody>
          <a:bodyPr spcFirstLastPara="1" wrap="square" lIns="93150" tIns="46575" rIns="93150" bIns="46575"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181" name="Google Shape;181;p9: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188" name="Google Shape;188;p10:notes"/>
          <p:cNvSpPr txBox="1">
            <a:spLocks noGrp="1"/>
          </p:cNvSpPr>
          <p:nvPr>
            <p:ph type="ftr" idx="11"/>
          </p:nvPr>
        </p:nvSpPr>
        <p:spPr>
          <a:xfrm>
            <a:off x="1" y="8829967"/>
            <a:ext cx="3037840" cy="464820"/>
          </a:xfrm>
          <a:prstGeom prst="rect">
            <a:avLst/>
          </a:prstGeom>
          <a:noFill/>
          <a:ln>
            <a:noFill/>
          </a:ln>
        </p:spPr>
        <p:txBody>
          <a:bodyPr spcFirstLastPara="1" wrap="square" lIns="93150" tIns="46575" rIns="93150" bIns="46575"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189" name="Google Shape;189;p10: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196" name="Google Shape;196;p11:notes"/>
          <p:cNvSpPr txBox="1">
            <a:spLocks noGrp="1"/>
          </p:cNvSpPr>
          <p:nvPr>
            <p:ph type="ftr" idx="11"/>
          </p:nvPr>
        </p:nvSpPr>
        <p:spPr>
          <a:xfrm>
            <a:off x="1" y="8829967"/>
            <a:ext cx="3037840" cy="464820"/>
          </a:xfrm>
          <a:prstGeom prst="rect">
            <a:avLst/>
          </a:prstGeom>
          <a:noFill/>
          <a:ln>
            <a:noFill/>
          </a:ln>
        </p:spPr>
        <p:txBody>
          <a:bodyPr spcFirstLastPara="1" wrap="square" lIns="93150" tIns="46575" rIns="93150" bIns="46575"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197" name="Google Shape;197;p11: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2: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204" name="Google Shape;204;p12:notes"/>
          <p:cNvSpPr txBox="1">
            <a:spLocks noGrp="1"/>
          </p:cNvSpPr>
          <p:nvPr>
            <p:ph type="ftr" idx="11"/>
          </p:nvPr>
        </p:nvSpPr>
        <p:spPr>
          <a:xfrm>
            <a:off x="1" y="8829967"/>
            <a:ext cx="3037840" cy="464820"/>
          </a:xfrm>
          <a:prstGeom prst="rect">
            <a:avLst/>
          </a:prstGeom>
          <a:noFill/>
          <a:ln>
            <a:noFill/>
          </a:ln>
        </p:spPr>
        <p:txBody>
          <a:bodyPr spcFirstLastPara="1" wrap="square" lIns="93150" tIns="46575" rIns="93150" bIns="46575"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205" name="Google Shape;205;p12: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11" name="Google Shape;211;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7" name="Google Shape;217;p14:notes"/>
          <p:cNvSpPr txBox="1">
            <a:spLocks noGrp="1"/>
          </p:cNvSpPr>
          <p:nvPr>
            <p:ph type="ftr" idx="11"/>
          </p:nvPr>
        </p:nvSpPr>
        <p:spPr>
          <a:xfrm>
            <a:off x="1" y="8829967"/>
            <a:ext cx="3037840" cy="464820"/>
          </a:xfrm>
          <a:prstGeom prst="rect">
            <a:avLst/>
          </a:prstGeom>
          <a:noFill/>
          <a:ln>
            <a:noFill/>
          </a:ln>
        </p:spPr>
        <p:txBody>
          <a:bodyPr spcFirstLastPara="1" wrap="square" lIns="93150" tIns="46575" rIns="93150" bIns="46575"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218" name="Google Shape;218;p14: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625f780794_0_8: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24" name="Google Shape;224;g2625f780794_0_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1" name="Google Shape;231;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97" name="Google Shape;97;p2:notes"/>
          <p:cNvSpPr txBox="1">
            <a:spLocks noGrp="1"/>
          </p:cNvSpPr>
          <p:nvPr>
            <p:ph type="ftr" idx="11"/>
          </p:nvPr>
        </p:nvSpPr>
        <p:spPr>
          <a:xfrm>
            <a:off x="1" y="8829967"/>
            <a:ext cx="3037840" cy="464820"/>
          </a:xfrm>
          <a:prstGeom prst="rect">
            <a:avLst/>
          </a:prstGeom>
          <a:noFill/>
          <a:ln>
            <a:noFill/>
          </a:ln>
        </p:spPr>
        <p:txBody>
          <a:bodyPr spcFirstLastPara="1" wrap="square" lIns="93150" tIns="46575" rIns="93150" bIns="46575"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98" name="Google Shape;98;p2: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6270283574_0_6: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8" name="Google Shape;238;g26270283574_0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45" name="Google Shape;245;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51" name="Google Shape;251;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57" name="Google Shape;257;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a2c00507ec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a2c00507ec_0_0: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64" name="Google Shape;264;g2a2c00507ec_0_0:notes"/>
          <p:cNvSpPr txBox="1">
            <a:spLocks noGrp="1"/>
          </p:cNvSpPr>
          <p:nvPr>
            <p:ph type="sldNum" idx="12"/>
          </p:nvPr>
        </p:nvSpPr>
        <p:spPr>
          <a:xfrm>
            <a:off x="3970939" y="8829967"/>
            <a:ext cx="3037800" cy="4647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271" name="Google Shape;271;p20:notes"/>
          <p:cNvSpPr txBox="1">
            <a:spLocks noGrp="1"/>
          </p:cNvSpPr>
          <p:nvPr>
            <p:ph type="ftr" idx="11"/>
          </p:nvPr>
        </p:nvSpPr>
        <p:spPr>
          <a:xfrm>
            <a:off x="1" y="8829967"/>
            <a:ext cx="3037840" cy="464820"/>
          </a:xfrm>
          <a:prstGeom prst="rect">
            <a:avLst/>
          </a:prstGeom>
          <a:noFill/>
          <a:ln>
            <a:noFill/>
          </a:ln>
        </p:spPr>
        <p:txBody>
          <a:bodyPr spcFirstLastPara="1" wrap="square" lIns="93150" tIns="46575" rIns="93150" bIns="46575"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272" name="Google Shape;272;p20: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108" name="Google Shape;108;p3:notes"/>
          <p:cNvSpPr txBox="1">
            <a:spLocks noGrp="1"/>
          </p:cNvSpPr>
          <p:nvPr>
            <p:ph type="ftr" idx="11"/>
          </p:nvPr>
        </p:nvSpPr>
        <p:spPr>
          <a:xfrm>
            <a:off x="1" y="8829967"/>
            <a:ext cx="3037840" cy="464820"/>
          </a:xfrm>
          <a:prstGeom prst="rect">
            <a:avLst/>
          </a:prstGeom>
          <a:noFill/>
          <a:ln>
            <a:noFill/>
          </a:ln>
        </p:spPr>
        <p:txBody>
          <a:bodyPr spcFirstLastPara="1" wrap="square" lIns="93150" tIns="46575" rIns="93150" bIns="46575"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109" name="Google Shape;109;p3: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116" name="Google Shape;116;p4:notes"/>
          <p:cNvSpPr txBox="1">
            <a:spLocks noGrp="1"/>
          </p:cNvSpPr>
          <p:nvPr>
            <p:ph type="ftr" idx="11"/>
          </p:nvPr>
        </p:nvSpPr>
        <p:spPr>
          <a:xfrm>
            <a:off x="1" y="8829967"/>
            <a:ext cx="3037840" cy="464820"/>
          </a:xfrm>
          <a:prstGeom prst="rect">
            <a:avLst/>
          </a:prstGeom>
          <a:noFill/>
          <a:ln>
            <a:noFill/>
          </a:ln>
        </p:spPr>
        <p:txBody>
          <a:bodyPr spcFirstLastPara="1" wrap="square" lIns="93150" tIns="46575" rIns="93150" bIns="46575"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117" name="Google Shape;117;p4: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6: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marR="0" lvl="0" indent="0" algn="l" rtl="0">
              <a:lnSpc>
                <a:spcPct val="80000"/>
              </a:lnSpc>
              <a:spcBef>
                <a:spcPts val="0"/>
              </a:spcBef>
              <a:spcAft>
                <a:spcPts val="0"/>
              </a:spcAft>
              <a:buClr>
                <a:schemeClr val="dk1"/>
              </a:buClr>
              <a:buSzPts val="840"/>
              <a:buFont typeface="Calibri"/>
              <a:buNone/>
            </a:pPr>
            <a:endParaRPr sz="839" b="0">
              <a:solidFill>
                <a:schemeClr val="dk1"/>
              </a:solidFill>
              <a:latin typeface="Calibri"/>
              <a:ea typeface="Calibri"/>
              <a:cs typeface="Calibri"/>
              <a:sym typeface="Calibri"/>
            </a:endParaRPr>
          </a:p>
        </p:txBody>
      </p:sp>
      <p:sp>
        <p:nvSpPr>
          <p:cNvPr id="133" name="Google Shape;133;p6:notes"/>
          <p:cNvSpPr txBox="1">
            <a:spLocks noGrp="1"/>
          </p:cNvSpPr>
          <p:nvPr>
            <p:ph type="ftr" idx="11"/>
          </p:nvPr>
        </p:nvSpPr>
        <p:spPr>
          <a:xfrm>
            <a:off x="1" y="8829967"/>
            <a:ext cx="3037840" cy="464820"/>
          </a:xfrm>
          <a:prstGeom prst="rect">
            <a:avLst/>
          </a:prstGeom>
          <a:noFill/>
          <a:ln>
            <a:noFill/>
          </a:ln>
        </p:spPr>
        <p:txBody>
          <a:bodyPr spcFirstLastPara="1" wrap="square" lIns="93150" tIns="46575" rIns="93150" bIns="46575" anchor="b" anchorCtr="0">
            <a:noAutofit/>
          </a:bodyPr>
          <a:lstStyle/>
          <a:p>
            <a:pPr marL="0" lvl="0" indent="0" algn="l" rtl="0">
              <a:spcBef>
                <a:spcPts val="0"/>
              </a:spcBef>
              <a:spcAft>
                <a:spcPts val="0"/>
              </a:spcAft>
              <a:buNone/>
            </a:pPr>
            <a:r>
              <a:rPr lang="en-US"/>
              <a:t>Massachusetts Department of Elementary and Secondary Education</a:t>
            </a:r>
            <a:endParaRPr/>
          </a:p>
        </p:txBody>
      </p:sp>
      <p:sp>
        <p:nvSpPr>
          <p:cNvPr id="134" name="Google Shape;134;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a04f9b27e0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a04f9b27e0_0_0: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42" name="Google Shape;142;g2a04f9b27e0_0_0:notes"/>
          <p:cNvSpPr txBox="1">
            <a:spLocks noGrp="1"/>
          </p:cNvSpPr>
          <p:nvPr>
            <p:ph type="sldNum" idx="12"/>
          </p:nvPr>
        </p:nvSpPr>
        <p:spPr>
          <a:xfrm>
            <a:off x="3970939" y="8829967"/>
            <a:ext cx="3037800" cy="4647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a04f9b27e0_0_1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a04f9b27e0_0_10: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49" name="Google Shape;149;g2a04f9b27e0_0_10:notes"/>
          <p:cNvSpPr txBox="1">
            <a:spLocks noGrp="1"/>
          </p:cNvSpPr>
          <p:nvPr>
            <p:ph type="sldNum" idx="12"/>
          </p:nvPr>
        </p:nvSpPr>
        <p:spPr>
          <a:xfrm>
            <a:off x="3970939" y="8829967"/>
            <a:ext cx="3037800" cy="4647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a04f9b27e0_0_1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a04f9b27e0_0_18:notes"/>
          <p:cNvSpPr txBox="1">
            <a:spLocks noGrp="1"/>
          </p:cNvSpPr>
          <p:nvPr>
            <p:ph type="body" idx="1"/>
          </p:nvPr>
        </p:nvSpPr>
        <p:spPr>
          <a:xfrm>
            <a:off x="701040" y="4415790"/>
            <a:ext cx="5608200" cy="41835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56" name="Google Shape;156;g2a04f9b27e0_0_18:notes"/>
          <p:cNvSpPr txBox="1">
            <a:spLocks noGrp="1"/>
          </p:cNvSpPr>
          <p:nvPr>
            <p:ph type="sldNum" idx="12"/>
          </p:nvPr>
        </p:nvSpPr>
        <p:spPr>
          <a:xfrm>
            <a:off x="3970939" y="8829967"/>
            <a:ext cx="3037800" cy="4647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2"/>
          <p:cNvPicPr preferRelativeResize="0"/>
          <p:nvPr/>
        </p:nvPicPr>
        <p:blipFill rotWithShape="1">
          <a:blip r:embed="rId2">
            <a:alphaModFix/>
          </a:blip>
          <a:srcRect/>
          <a:stretch/>
        </p:blipFill>
        <p:spPr>
          <a:xfrm>
            <a:off x="0" y="-1"/>
            <a:ext cx="9144000" cy="6858000"/>
          </a:xfrm>
          <a:prstGeom prst="rect">
            <a:avLst/>
          </a:prstGeom>
          <a:noFill/>
          <a:ln>
            <a:noFill/>
          </a:ln>
        </p:spPr>
      </p:pic>
      <p:sp>
        <p:nvSpPr>
          <p:cNvPr id="17" name="Google Shape;17;p22"/>
          <p:cNvSpPr txBox="1">
            <a:spLocks noGrp="1"/>
          </p:cNvSpPr>
          <p:nvPr>
            <p:ph type="ctrTitle"/>
          </p:nvPr>
        </p:nvSpPr>
        <p:spPr>
          <a:xfrm>
            <a:off x="379379" y="690351"/>
            <a:ext cx="6473758" cy="19282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950"/>
              <a:buFont typeface="Arial"/>
              <a:buNone/>
              <a:defRPr sz="49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2"/>
          <p:cNvSpPr txBox="1">
            <a:spLocks noGrp="1"/>
          </p:cNvSpPr>
          <p:nvPr>
            <p:ph type="subTitle" idx="1"/>
          </p:nvPr>
        </p:nvSpPr>
        <p:spPr>
          <a:xfrm>
            <a:off x="379379" y="5466945"/>
            <a:ext cx="5077838" cy="139105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750"/>
              </a:spcBef>
              <a:spcAft>
                <a:spcPts val="0"/>
              </a:spcAft>
              <a:buClr>
                <a:srgbClr val="283C79"/>
              </a:buClr>
              <a:buSzPts val="2100"/>
              <a:buNone/>
              <a:defRPr sz="2100">
                <a:solidFill>
                  <a:srgbClr val="283C79"/>
                </a:solidFill>
              </a:defRPr>
            </a:lvl1pPr>
            <a:lvl2pPr lvl="1" algn="ctr">
              <a:lnSpc>
                <a:spcPct val="100000"/>
              </a:lnSpc>
              <a:spcBef>
                <a:spcPts val="375"/>
              </a:spcBef>
              <a:spcAft>
                <a:spcPts val="0"/>
              </a:spcAft>
              <a:buClr>
                <a:srgbClr val="283C79"/>
              </a:buClr>
              <a:buSzPts val="1500"/>
              <a:buNone/>
              <a:defRPr sz="1500"/>
            </a:lvl2pPr>
            <a:lvl3pPr lvl="2" algn="ctr">
              <a:lnSpc>
                <a:spcPct val="100000"/>
              </a:lnSpc>
              <a:spcBef>
                <a:spcPts val="375"/>
              </a:spcBef>
              <a:spcAft>
                <a:spcPts val="0"/>
              </a:spcAft>
              <a:buClr>
                <a:srgbClr val="283C79"/>
              </a:buClr>
              <a:buSzPts val="1350"/>
              <a:buNone/>
              <a:defRPr sz="1350"/>
            </a:lvl3pPr>
            <a:lvl4pPr lvl="3" algn="ctr">
              <a:lnSpc>
                <a:spcPct val="100000"/>
              </a:lnSpc>
              <a:spcBef>
                <a:spcPts val="375"/>
              </a:spcBef>
              <a:spcAft>
                <a:spcPts val="0"/>
              </a:spcAft>
              <a:buClr>
                <a:srgbClr val="283C79"/>
              </a:buClr>
              <a:buSzPts val="1200"/>
              <a:buNone/>
              <a:defRPr sz="1200"/>
            </a:lvl4pPr>
            <a:lvl5pPr lvl="4" algn="ctr">
              <a:lnSpc>
                <a:spcPct val="100000"/>
              </a:lnSpc>
              <a:spcBef>
                <a:spcPts val="375"/>
              </a:spcBef>
              <a:spcAft>
                <a:spcPts val="0"/>
              </a:spcAft>
              <a:buClr>
                <a:srgbClr val="283C79"/>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55"/>
        <p:cNvGrpSpPr/>
        <p:nvPr/>
      </p:nvGrpSpPr>
      <p:grpSpPr>
        <a:xfrm>
          <a:off x="0" y="0"/>
          <a:ext cx="0" cy="0"/>
          <a:chOff x="0" y="0"/>
          <a:chExt cx="0" cy="0"/>
        </a:xfrm>
      </p:grpSpPr>
      <p:sp>
        <p:nvSpPr>
          <p:cNvPr id="56" name="Google Shape;56;p31"/>
          <p:cNvSpPr/>
          <p:nvPr/>
        </p:nvSpPr>
        <p:spPr>
          <a:xfrm>
            <a:off x="-9144" y="-12192"/>
            <a:ext cx="9180576" cy="6876288"/>
          </a:xfrm>
          <a:custGeom>
            <a:avLst/>
            <a:gdLst/>
            <a:ahLst/>
            <a:cxnLst/>
            <a:rect l="l" t="t" r="r" b="b"/>
            <a:pathLst>
              <a:path w="12240768" h="6876288" extrusionOk="0">
                <a:moveTo>
                  <a:pt x="0" y="0"/>
                </a:moveTo>
                <a:lnTo>
                  <a:pt x="24384" y="6864096"/>
                </a:lnTo>
                <a:lnTo>
                  <a:pt x="4767072" y="6876288"/>
                </a:lnTo>
                <a:lnTo>
                  <a:pt x="12240768" y="6327648"/>
                </a:lnTo>
                <a:lnTo>
                  <a:pt x="12192000" y="12192"/>
                </a:lnTo>
                <a:lnTo>
                  <a:pt x="0" y="0"/>
                </a:ln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7" name="Google Shape;57;p31"/>
          <p:cNvSpPr txBox="1"/>
          <p:nvPr/>
        </p:nvSpPr>
        <p:spPr>
          <a:xfrm>
            <a:off x="8515350" y="6379286"/>
            <a:ext cx="42425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500" b="1">
                <a:solidFill>
                  <a:srgbClr val="8397E7"/>
                </a:solidFill>
                <a:latin typeface="Calibri"/>
                <a:ea typeface="Calibri"/>
                <a:cs typeface="Calibri"/>
                <a:sym typeface="Calibri"/>
              </a:rPr>
              <a:t>‹#›</a:t>
            </a:fld>
            <a:endParaRPr sz="1500" b="1">
              <a:solidFill>
                <a:srgbClr val="8397E7"/>
              </a:solidFill>
              <a:latin typeface="Calibri"/>
              <a:ea typeface="Calibri"/>
              <a:cs typeface="Calibri"/>
              <a:sym typeface="Calibri"/>
            </a:endParaRPr>
          </a:p>
        </p:txBody>
      </p:sp>
      <p:pic>
        <p:nvPicPr>
          <p:cNvPr id="58" name="Google Shape;58;p31" descr="Department of Elementary and Secondary Education Logo"/>
          <p:cNvPicPr preferRelativeResize="0"/>
          <p:nvPr/>
        </p:nvPicPr>
        <p:blipFill rotWithShape="1">
          <a:blip r:embed="rId2">
            <a:alphaModFix/>
          </a:blip>
          <a:srcRect/>
          <a:stretch/>
        </p:blipFill>
        <p:spPr>
          <a:xfrm>
            <a:off x="109729" y="6025660"/>
            <a:ext cx="2142881" cy="81622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pic>
        <p:nvPicPr>
          <p:cNvPr id="60" name="Google Shape;60;p32"/>
          <p:cNvPicPr preferRelativeResize="0"/>
          <p:nvPr/>
        </p:nvPicPr>
        <p:blipFill rotWithShape="1">
          <a:blip r:embed="rId2">
            <a:alphaModFix/>
          </a:blip>
          <a:srcRect/>
          <a:stretch/>
        </p:blipFill>
        <p:spPr>
          <a:xfrm>
            <a:off x="0" y="-1"/>
            <a:ext cx="9144000" cy="6858000"/>
          </a:xfrm>
          <a:prstGeom prst="rect">
            <a:avLst/>
          </a:prstGeom>
          <a:noFill/>
          <a:ln>
            <a:noFill/>
          </a:ln>
        </p:spPr>
      </p:pic>
      <p:sp>
        <p:nvSpPr>
          <p:cNvPr id="61" name="Google Shape;61;p32"/>
          <p:cNvSpPr/>
          <p:nvPr/>
        </p:nvSpPr>
        <p:spPr>
          <a:xfrm>
            <a:off x="-7143" y="152400"/>
            <a:ext cx="9158288" cy="6705599"/>
          </a:xfrm>
          <a:custGeom>
            <a:avLst/>
            <a:gdLst/>
            <a:ahLst/>
            <a:cxnLst/>
            <a:rect l="l" t="t" r="r" b="b"/>
            <a:pathLst>
              <a:path w="12220575" h="5505450" extrusionOk="0">
                <a:moveTo>
                  <a:pt x="0" y="676275"/>
                </a:moveTo>
                <a:lnTo>
                  <a:pt x="12192000" y="0"/>
                </a:lnTo>
                <a:lnTo>
                  <a:pt x="12220575" y="4953000"/>
                </a:lnTo>
                <a:lnTo>
                  <a:pt x="4724400" y="5476875"/>
                </a:lnTo>
                <a:lnTo>
                  <a:pt x="19050" y="5505450"/>
                </a:lnTo>
                <a:lnTo>
                  <a:pt x="0" y="676275"/>
                </a:ln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2" name="Google Shape;62;p32"/>
          <p:cNvSpPr txBox="1">
            <a:spLocks noGrp="1"/>
          </p:cNvSpPr>
          <p:nvPr>
            <p:ph type="title"/>
          </p:nvPr>
        </p:nvSpPr>
        <p:spPr>
          <a:xfrm>
            <a:off x="615876" y="996950"/>
            <a:ext cx="2949178"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2400"/>
              <a:buFont typeface="Arial"/>
              <a:buNone/>
              <a:defRPr sz="2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750"/>
              </a:spcBef>
              <a:spcAft>
                <a:spcPts val="0"/>
              </a:spcAft>
              <a:buClr>
                <a:srgbClr val="283C79"/>
              </a:buClr>
              <a:buSzPts val="2400"/>
              <a:buChar char="•"/>
              <a:defRPr sz="2400"/>
            </a:lvl1pPr>
            <a:lvl2pPr marL="914400" lvl="1" indent="-361950" algn="l">
              <a:lnSpc>
                <a:spcPct val="100000"/>
              </a:lnSpc>
              <a:spcBef>
                <a:spcPts val="375"/>
              </a:spcBef>
              <a:spcAft>
                <a:spcPts val="0"/>
              </a:spcAft>
              <a:buClr>
                <a:srgbClr val="283C79"/>
              </a:buClr>
              <a:buSzPts val="2100"/>
              <a:buChar char="•"/>
              <a:defRPr sz="2100"/>
            </a:lvl2pPr>
            <a:lvl3pPr marL="1371600" lvl="2" indent="-342900" algn="l">
              <a:lnSpc>
                <a:spcPct val="100000"/>
              </a:lnSpc>
              <a:spcBef>
                <a:spcPts val="375"/>
              </a:spcBef>
              <a:spcAft>
                <a:spcPts val="0"/>
              </a:spcAft>
              <a:buClr>
                <a:srgbClr val="283C79"/>
              </a:buClr>
              <a:buSzPts val="1800"/>
              <a:buChar char="•"/>
              <a:defRPr sz="1800"/>
            </a:lvl3pPr>
            <a:lvl4pPr marL="1828800" lvl="3" indent="-323850" algn="l">
              <a:lnSpc>
                <a:spcPct val="100000"/>
              </a:lnSpc>
              <a:spcBef>
                <a:spcPts val="375"/>
              </a:spcBef>
              <a:spcAft>
                <a:spcPts val="0"/>
              </a:spcAft>
              <a:buClr>
                <a:srgbClr val="283C79"/>
              </a:buClr>
              <a:buSzPts val="1500"/>
              <a:buChar char="•"/>
              <a:defRPr sz="1500"/>
            </a:lvl4pPr>
            <a:lvl5pPr marL="2286000" lvl="4" indent="-323850" algn="l">
              <a:lnSpc>
                <a:spcPct val="100000"/>
              </a:lnSpc>
              <a:spcBef>
                <a:spcPts val="375"/>
              </a:spcBef>
              <a:spcAft>
                <a:spcPts val="0"/>
              </a:spcAft>
              <a:buClr>
                <a:srgbClr val="283C79"/>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4" name="Google Shape;64;p32"/>
          <p:cNvSpPr txBox="1">
            <a:spLocks noGrp="1"/>
          </p:cNvSpPr>
          <p:nvPr>
            <p:ph type="body" idx="2"/>
          </p:nvPr>
        </p:nvSpPr>
        <p:spPr>
          <a:xfrm>
            <a:off x="615877" y="2774374"/>
            <a:ext cx="2949178" cy="308667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283C79"/>
              </a:buClr>
              <a:buSzPts val="1500"/>
              <a:buNone/>
              <a:defRPr sz="1500"/>
            </a:lvl1pPr>
            <a:lvl2pPr marL="914400" lvl="1" indent="-228600" algn="l">
              <a:lnSpc>
                <a:spcPct val="100000"/>
              </a:lnSpc>
              <a:spcBef>
                <a:spcPts val="375"/>
              </a:spcBef>
              <a:spcAft>
                <a:spcPts val="0"/>
              </a:spcAft>
              <a:buClr>
                <a:srgbClr val="283C79"/>
              </a:buClr>
              <a:buSzPts val="1050"/>
              <a:buNone/>
              <a:defRPr sz="1050"/>
            </a:lvl2pPr>
            <a:lvl3pPr marL="1371600" lvl="2" indent="-228600" algn="l">
              <a:lnSpc>
                <a:spcPct val="100000"/>
              </a:lnSpc>
              <a:spcBef>
                <a:spcPts val="375"/>
              </a:spcBef>
              <a:spcAft>
                <a:spcPts val="0"/>
              </a:spcAft>
              <a:buClr>
                <a:srgbClr val="283C79"/>
              </a:buClr>
              <a:buSzPts val="900"/>
              <a:buNone/>
              <a:defRPr sz="900"/>
            </a:lvl3pPr>
            <a:lvl4pPr marL="1828800" lvl="3" indent="-228600" algn="l">
              <a:lnSpc>
                <a:spcPct val="100000"/>
              </a:lnSpc>
              <a:spcBef>
                <a:spcPts val="375"/>
              </a:spcBef>
              <a:spcAft>
                <a:spcPts val="0"/>
              </a:spcAft>
              <a:buClr>
                <a:srgbClr val="283C79"/>
              </a:buClr>
              <a:buSzPts val="750"/>
              <a:buNone/>
              <a:defRPr sz="750"/>
            </a:lvl4pPr>
            <a:lvl5pPr marL="2286000" lvl="4" indent="-228600" algn="l">
              <a:lnSpc>
                <a:spcPct val="100000"/>
              </a:lnSpc>
              <a:spcBef>
                <a:spcPts val="375"/>
              </a:spcBef>
              <a:spcAft>
                <a:spcPts val="0"/>
              </a:spcAft>
              <a:buClr>
                <a:srgbClr val="283C79"/>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32"/>
          <p:cNvSpPr txBox="1"/>
          <p:nvPr/>
        </p:nvSpPr>
        <p:spPr>
          <a:xfrm>
            <a:off x="8515350" y="6379286"/>
            <a:ext cx="42425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500" b="1">
                <a:solidFill>
                  <a:srgbClr val="283C79"/>
                </a:solidFill>
                <a:latin typeface="Calibri"/>
                <a:ea typeface="Calibri"/>
                <a:cs typeface="Calibri"/>
                <a:sym typeface="Calibri"/>
              </a:rPr>
              <a:t>‹#›</a:t>
            </a:fld>
            <a:endParaRPr sz="1500" b="1">
              <a:solidFill>
                <a:srgbClr val="283C7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6"/>
        <p:cNvGrpSpPr/>
        <p:nvPr/>
      </p:nvGrpSpPr>
      <p:grpSpPr>
        <a:xfrm>
          <a:off x="0" y="0"/>
          <a:ext cx="0" cy="0"/>
          <a:chOff x="0" y="0"/>
          <a:chExt cx="0" cy="0"/>
        </a:xfrm>
      </p:grpSpPr>
      <p:pic>
        <p:nvPicPr>
          <p:cNvPr id="67" name="Google Shape;67;p33"/>
          <p:cNvPicPr preferRelativeResize="0"/>
          <p:nvPr/>
        </p:nvPicPr>
        <p:blipFill rotWithShape="1">
          <a:blip r:embed="rId2">
            <a:alphaModFix/>
          </a:blip>
          <a:srcRect/>
          <a:stretch/>
        </p:blipFill>
        <p:spPr>
          <a:xfrm>
            <a:off x="0" y="-1"/>
            <a:ext cx="9144000" cy="6858000"/>
          </a:xfrm>
          <a:prstGeom prst="rect">
            <a:avLst/>
          </a:prstGeom>
          <a:noFill/>
          <a:ln>
            <a:noFill/>
          </a:ln>
        </p:spPr>
      </p:pic>
      <p:sp>
        <p:nvSpPr>
          <p:cNvPr id="68" name="Google Shape;68;p33"/>
          <p:cNvSpPr/>
          <p:nvPr/>
        </p:nvSpPr>
        <p:spPr>
          <a:xfrm>
            <a:off x="0" y="238125"/>
            <a:ext cx="9158288" cy="6610350"/>
          </a:xfrm>
          <a:custGeom>
            <a:avLst/>
            <a:gdLst/>
            <a:ahLst/>
            <a:cxnLst/>
            <a:rect l="l" t="t" r="r" b="b"/>
            <a:pathLst>
              <a:path w="12220575" h="6591300" extrusionOk="0">
                <a:moveTo>
                  <a:pt x="12192000" y="6048375"/>
                </a:moveTo>
                <a:lnTo>
                  <a:pt x="2667000" y="6591300"/>
                </a:lnTo>
                <a:lnTo>
                  <a:pt x="9525" y="6581775"/>
                </a:lnTo>
                <a:lnTo>
                  <a:pt x="0" y="666750"/>
                </a:lnTo>
                <a:lnTo>
                  <a:pt x="12220575" y="0"/>
                </a:lnTo>
                <a:lnTo>
                  <a:pt x="12192000" y="6048375"/>
                </a:ln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9" name="Google Shape;69;p33"/>
          <p:cNvSpPr>
            <a:spLocks noGrp="1"/>
          </p:cNvSpPr>
          <p:nvPr>
            <p:ph type="pic" idx="2"/>
          </p:nvPr>
        </p:nvSpPr>
        <p:spPr>
          <a:xfrm>
            <a:off x="3887391" y="987426"/>
            <a:ext cx="4629150" cy="4873625"/>
          </a:xfrm>
          <a:prstGeom prst="rect">
            <a:avLst/>
          </a:prstGeom>
          <a:noFill/>
          <a:ln>
            <a:noFill/>
          </a:ln>
        </p:spPr>
      </p:sp>
      <p:sp>
        <p:nvSpPr>
          <p:cNvPr id="70" name="Google Shape;70;p33"/>
          <p:cNvSpPr txBox="1">
            <a:spLocks noGrp="1"/>
          </p:cNvSpPr>
          <p:nvPr>
            <p:ph type="title"/>
          </p:nvPr>
        </p:nvSpPr>
        <p:spPr>
          <a:xfrm>
            <a:off x="615876" y="996950"/>
            <a:ext cx="2949178" cy="16002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2400"/>
              <a:buFont typeface="Arial"/>
              <a:buNone/>
              <a:defRPr sz="2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3"/>
          <p:cNvSpPr txBox="1">
            <a:spLocks noGrp="1"/>
          </p:cNvSpPr>
          <p:nvPr>
            <p:ph type="body" idx="1"/>
          </p:nvPr>
        </p:nvSpPr>
        <p:spPr>
          <a:xfrm>
            <a:off x="615877" y="2774374"/>
            <a:ext cx="2949178" cy="308667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283C79"/>
              </a:buClr>
              <a:buSzPts val="1500"/>
              <a:buNone/>
              <a:defRPr sz="1500"/>
            </a:lvl1pPr>
            <a:lvl2pPr marL="914400" lvl="1" indent="-228600" algn="l">
              <a:lnSpc>
                <a:spcPct val="100000"/>
              </a:lnSpc>
              <a:spcBef>
                <a:spcPts val="375"/>
              </a:spcBef>
              <a:spcAft>
                <a:spcPts val="0"/>
              </a:spcAft>
              <a:buClr>
                <a:srgbClr val="283C79"/>
              </a:buClr>
              <a:buSzPts val="1050"/>
              <a:buNone/>
              <a:defRPr sz="1050"/>
            </a:lvl2pPr>
            <a:lvl3pPr marL="1371600" lvl="2" indent="-228600" algn="l">
              <a:lnSpc>
                <a:spcPct val="100000"/>
              </a:lnSpc>
              <a:spcBef>
                <a:spcPts val="375"/>
              </a:spcBef>
              <a:spcAft>
                <a:spcPts val="0"/>
              </a:spcAft>
              <a:buClr>
                <a:srgbClr val="283C79"/>
              </a:buClr>
              <a:buSzPts val="900"/>
              <a:buNone/>
              <a:defRPr sz="900"/>
            </a:lvl3pPr>
            <a:lvl4pPr marL="1828800" lvl="3" indent="-228600" algn="l">
              <a:lnSpc>
                <a:spcPct val="100000"/>
              </a:lnSpc>
              <a:spcBef>
                <a:spcPts val="375"/>
              </a:spcBef>
              <a:spcAft>
                <a:spcPts val="0"/>
              </a:spcAft>
              <a:buClr>
                <a:srgbClr val="283C79"/>
              </a:buClr>
              <a:buSzPts val="750"/>
              <a:buNone/>
              <a:defRPr sz="750"/>
            </a:lvl4pPr>
            <a:lvl5pPr marL="2286000" lvl="4" indent="-228600" algn="l">
              <a:lnSpc>
                <a:spcPct val="100000"/>
              </a:lnSpc>
              <a:spcBef>
                <a:spcPts val="375"/>
              </a:spcBef>
              <a:spcAft>
                <a:spcPts val="0"/>
              </a:spcAft>
              <a:buClr>
                <a:srgbClr val="283C79"/>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2" name="Google Shape;72;p33"/>
          <p:cNvSpPr txBox="1"/>
          <p:nvPr/>
        </p:nvSpPr>
        <p:spPr>
          <a:xfrm>
            <a:off x="8515350" y="6379286"/>
            <a:ext cx="42425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500" b="1">
                <a:solidFill>
                  <a:srgbClr val="283C79"/>
                </a:solidFill>
                <a:latin typeface="Calibri"/>
                <a:ea typeface="Calibri"/>
                <a:cs typeface="Calibri"/>
                <a:sym typeface="Calibri"/>
              </a:rPr>
              <a:t>‹#›</a:t>
            </a:fld>
            <a:endParaRPr sz="1500" b="1">
              <a:solidFill>
                <a:srgbClr val="283C7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with Picture">
  <p:cSld name="Section Header with Picture">
    <p:spTree>
      <p:nvGrpSpPr>
        <p:cNvPr id="1" name="Shape 73"/>
        <p:cNvGrpSpPr/>
        <p:nvPr/>
      </p:nvGrpSpPr>
      <p:grpSpPr>
        <a:xfrm>
          <a:off x="0" y="0"/>
          <a:ext cx="0" cy="0"/>
          <a:chOff x="0" y="0"/>
          <a:chExt cx="0" cy="0"/>
        </a:xfrm>
      </p:grpSpPr>
      <p:pic>
        <p:nvPicPr>
          <p:cNvPr id="74" name="Google Shape;74;p34" descr="ESE Logo"/>
          <p:cNvPicPr preferRelativeResize="0"/>
          <p:nvPr/>
        </p:nvPicPr>
        <p:blipFill rotWithShape="1">
          <a:blip r:embed="rId2">
            <a:alphaModFix/>
          </a:blip>
          <a:srcRect t="-1145" r="79429" b="6541"/>
          <a:stretch/>
        </p:blipFill>
        <p:spPr>
          <a:xfrm>
            <a:off x="6895187" y="1828800"/>
            <a:ext cx="2248812" cy="5029200"/>
          </a:xfrm>
          <a:prstGeom prst="rect">
            <a:avLst/>
          </a:prstGeom>
          <a:noFill/>
          <a:ln>
            <a:noFill/>
          </a:ln>
        </p:spPr>
      </p:pic>
      <p:sp>
        <p:nvSpPr>
          <p:cNvPr id="75" name="Google Shape;75;p34"/>
          <p:cNvSpPr txBox="1">
            <a:spLocks noGrp="1"/>
          </p:cNvSpPr>
          <p:nvPr>
            <p:ph type="title"/>
          </p:nvPr>
        </p:nvSpPr>
        <p:spPr>
          <a:xfrm>
            <a:off x="685800" y="2209800"/>
            <a:ext cx="6781800" cy="2895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4"/>
          <p:cNvSpPr txBox="1">
            <a:spLocks noGrp="1"/>
          </p:cNvSpPr>
          <p:nvPr>
            <p:ph type="body" idx="1"/>
          </p:nvPr>
        </p:nvSpPr>
        <p:spPr>
          <a:xfrm>
            <a:off x="685800" y="5105401"/>
            <a:ext cx="6781800" cy="685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888888"/>
              </a:buClr>
              <a:buSzPts val="2000"/>
              <a:buNone/>
              <a:defRPr sz="2000">
                <a:solidFill>
                  <a:srgbClr val="888888"/>
                </a:solidFill>
              </a:defRPr>
            </a:lvl1pPr>
            <a:lvl2pPr marL="914400" lvl="1" indent="-228600" algn="l">
              <a:lnSpc>
                <a:spcPct val="100000"/>
              </a:lnSpc>
              <a:spcBef>
                <a:spcPts val="375"/>
              </a:spcBef>
              <a:spcAft>
                <a:spcPts val="0"/>
              </a:spcAft>
              <a:buClr>
                <a:srgbClr val="888888"/>
              </a:buClr>
              <a:buSzPts val="1800"/>
              <a:buNone/>
              <a:defRPr sz="1800">
                <a:solidFill>
                  <a:srgbClr val="888888"/>
                </a:solidFill>
              </a:defRPr>
            </a:lvl2pPr>
            <a:lvl3pPr marL="1371600" lvl="2" indent="-228600" algn="l">
              <a:lnSpc>
                <a:spcPct val="100000"/>
              </a:lnSpc>
              <a:spcBef>
                <a:spcPts val="375"/>
              </a:spcBef>
              <a:spcAft>
                <a:spcPts val="0"/>
              </a:spcAft>
              <a:buClr>
                <a:srgbClr val="888888"/>
              </a:buClr>
              <a:buSzPts val="1600"/>
              <a:buNone/>
              <a:defRPr sz="1600">
                <a:solidFill>
                  <a:srgbClr val="888888"/>
                </a:solidFill>
              </a:defRPr>
            </a:lvl3pPr>
            <a:lvl4pPr marL="1828800" lvl="3" indent="-228600" algn="l">
              <a:lnSpc>
                <a:spcPct val="100000"/>
              </a:lnSpc>
              <a:spcBef>
                <a:spcPts val="375"/>
              </a:spcBef>
              <a:spcAft>
                <a:spcPts val="0"/>
              </a:spcAft>
              <a:buClr>
                <a:srgbClr val="888888"/>
              </a:buClr>
              <a:buSzPts val="1400"/>
              <a:buNone/>
              <a:defRPr sz="1400">
                <a:solidFill>
                  <a:srgbClr val="888888"/>
                </a:solidFill>
              </a:defRPr>
            </a:lvl4pPr>
            <a:lvl5pPr marL="2286000" lvl="4" indent="-228600" algn="l">
              <a:lnSpc>
                <a:spcPct val="100000"/>
              </a:lnSpc>
              <a:spcBef>
                <a:spcPts val="375"/>
              </a:spcBef>
              <a:spcAft>
                <a:spcPts val="0"/>
              </a:spcAft>
              <a:buClr>
                <a:srgbClr val="888888"/>
              </a:buClr>
              <a:buSzPts val="1400"/>
              <a:buNone/>
              <a:defRPr sz="1400">
                <a:solidFill>
                  <a:srgbClr val="888888"/>
                </a:solidFill>
              </a:defRPr>
            </a:lvl5pPr>
            <a:lvl6pPr marL="2743200" lvl="5" indent="-228600" algn="l">
              <a:lnSpc>
                <a:spcPct val="90000"/>
              </a:lnSpc>
              <a:spcBef>
                <a:spcPts val="375"/>
              </a:spcBef>
              <a:spcAft>
                <a:spcPts val="0"/>
              </a:spcAft>
              <a:buClr>
                <a:srgbClr val="888888"/>
              </a:buClr>
              <a:buSzPts val="1400"/>
              <a:buNone/>
              <a:defRPr sz="1400">
                <a:solidFill>
                  <a:srgbClr val="888888"/>
                </a:solidFill>
              </a:defRPr>
            </a:lvl6pPr>
            <a:lvl7pPr marL="3200400" lvl="6" indent="-228600" algn="l">
              <a:lnSpc>
                <a:spcPct val="90000"/>
              </a:lnSpc>
              <a:spcBef>
                <a:spcPts val="375"/>
              </a:spcBef>
              <a:spcAft>
                <a:spcPts val="0"/>
              </a:spcAft>
              <a:buClr>
                <a:srgbClr val="888888"/>
              </a:buClr>
              <a:buSzPts val="1400"/>
              <a:buNone/>
              <a:defRPr sz="1400">
                <a:solidFill>
                  <a:srgbClr val="888888"/>
                </a:solidFill>
              </a:defRPr>
            </a:lvl7pPr>
            <a:lvl8pPr marL="3657600" lvl="7" indent="-228600" algn="l">
              <a:lnSpc>
                <a:spcPct val="90000"/>
              </a:lnSpc>
              <a:spcBef>
                <a:spcPts val="375"/>
              </a:spcBef>
              <a:spcAft>
                <a:spcPts val="0"/>
              </a:spcAft>
              <a:buClr>
                <a:srgbClr val="888888"/>
              </a:buClr>
              <a:buSzPts val="1400"/>
              <a:buNone/>
              <a:defRPr sz="1400">
                <a:solidFill>
                  <a:srgbClr val="888888"/>
                </a:solidFill>
              </a:defRPr>
            </a:lvl8pPr>
            <a:lvl9pPr marL="4114800" lvl="8" indent="-228600" algn="l">
              <a:lnSpc>
                <a:spcPct val="90000"/>
              </a:lnSpc>
              <a:spcBef>
                <a:spcPts val="375"/>
              </a:spcBef>
              <a:spcAft>
                <a:spcPts val="0"/>
              </a:spcAft>
              <a:buClr>
                <a:srgbClr val="888888"/>
              </a:buClr>
              <a:buSzPts val="1400"/>
              <a:buNone/>
              <a:defRPr sz="1400">
                <a:solidFill>
                  <a:srgbClr val="888888"/>
                </a:solidFill>
              </a:defRPr>
            </a:lvl9pPr>
          </a:lstStyle>
          <a:p>
            <a:endParaRPr/>
          </a:p>
        </p:txBody>
      </p:sp>
      <p:sp>
        <p:nvSpPr>
          <p:cNvPr id="77" name="Google Shape;77;p34"/>
          <p:cNvSpPr txBox="1">
            <a:spLocks noGrp="1"/>
          </p:cNvSpPr>
          <p:nvPr>
            <p:ph type="body" idx="2"/>
          </p:nvPr>
        </p:nvSpPr>
        <p:spPr>
          <a:xfrm>
            <a:off x="685800" y="381000"/>
            <a:ext cx="6781800" cy="2286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283C79"/>
              </a:buClr>
              <a:buSzPts val="1800"/>
              <a:buChar char="•"/>
              <a:defRPr/>
            </a:lvl1pPr>
            <a:lvl2pPr marL="914400" lvl="1" indent="-342900" algn="l">
              <a:lnSpc>
                <a:spcPct val="100000"/>
              </a:lnSpc>
              <a:spcBef>
                <a:spcPts val="375"/>
              </a:spcBef>
              <a:spcAft>
                <a:spcPts val="0"/>
              </a:spcAft>
              <a:buClr>
                <a:srgbClr val="283C79"/>
              </a:buClr>
              <a:buSzPts val="1800"/>
              <a:buChar char="•"/>
              <a:defRPr/>
            </a:lvl2pPr>
            <a:lvl3pPr marL="1371600" lvl="2" indent="-342900" algn="l">
              <a:lnSpc>
                <a:spcPct val="100000"/>
              </a:lnSpc>
              <a:spcBef>
                <a:spcPts val="375"/>
              </a:spcBef>
              <a:spcAft>
                <a:spcPts val="0"/>
              </a:spcAft>
              <a:buClr>
                <a:srgbClr val="283C79"/>
              </a:buClr>
              <a:buSzPts val="1800"/>
              <a:buChar char="•"/>
              <a:defRPr/>
            </a:lvl3pPr>
            <a:lvl4pPr marL="1828800" lvl="3" indent="-342900" algn="l">
              <a:lnSpc>
                <a:spcPct val="100000"/>
              </a:lnSpc>
              <a:spcBef>
                <a:spcPts val="375"/>
              </a:spcBef>
              <a:spcAft>
                <a:spcPts val="0"/>
              </a:spcAft>
              <a:buClr>
                <a:srgbClr val="283C79"/>
              </a:buClr>
              <a:buSzPts val="1800"/>
              <a:buChar char="•"/>
              <a:defRPr/>
            </a:lvl4pPr>
            <a:lvl5pPr marL="2286000" lvl="4" indent="-342900" algn="l">
              <a:lnSpc>
                <a:spcPct val="100000"/>
              </a:lnSpc>
              <a:spcBef>
                <a:spcPts val="375"/>
              </a:spcBef>
              <a:spcAft>
                <a:spcPts val="0"/>
              </a:spcAft>
              <a:buClr>
                <a:srgbClr val="283C79"/>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78" name="Google Shape;78;p34" descr="Massachusetts Department of Elementary and Secondary Education"/>
          <p:cNvPicPr preferRelativeResize="0"/>
          <p:nvPr/>
        </p:nvPicPr>
        <p:blipFill rotWithShape="1">
          <a:blip r:embed="rId3">
            <a:alphaModFix/>
          </a:blip>
          <a:srcRect/>
          <a:stretch/>
        </p:blipFill>
        <p:spPr>
          <a:xfrm>
            <a:off x="4800600" y="6019800"/>
            <a:ext cx="2514600" cy="5999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on Left Half">
  <p:cSld name="Picture on Left Half">
    <p:spTree>
      <p:nvGrpSpPr>
        <p:cNvPr id="1" name="Shape 79"/>
        <p:cNvGrpSpPr/>
        <p:nvPr/>
      </p:nvGrpSpPr>
      <p:grpSpPr>
        <a:xfrm>
          <a:off x="0" y="0"/>
          <a:ext cx="0" cy="0"/>
          <a:chOff x="0" y="0"/>
          <a:chExt cx="0" cy="0"/>
        </a:xfrm>
      </p:grpSpPr>
      <p:sp>
        <p:nvSpPr>
          <p:cNvPr id="80" name="Google Shape;80;p35"/>
          <p:cNvSpPr txBox="1">
            <a:spLocks noGrp="1"/>
          </p:cNvSpPr>
          <p:nvPr>
            <p:ph type="title"/>
          </p:nvPr>
        </p:nvSpPr>
        <p:spPr>
          <a:xfrm>
            <a:off x="4648200" y="285750"/>
            <a:ext cx="4191000"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4400"/>
              <a:buFont typeface="Arial"/>
              <a:buNone/>
              <a:defRPr sz="4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5"/>
          <p:cNvSpPr txBox="1">
            <a:spLocks noGrp="1"/>
          </p:cNvSpPr>
          <p:nvPr>
            <p:ph type="body" idx="1"/>
          </p:nvPr>
        </p:nvSpPr>
        <p:spPr>
          <a:xfrm>
            <a:off x="0" y="0"/>
            <a:ext cx="4572000" cy="68580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750"/>
              </a:spcBef>
              <a:spcAft>
                <a:spcPts val="0"/>
              </a:spcAft>
              <a:buClr>
                <a:srgbClr val="283C79"/>
              </a:buClr>
              <a:buSzPts val="2800"/>
              <a:buChar char="•"/>
              <a:defRPr sz="2800"/>
            </a:lvl1pPr>
            <a:lvl2pPr marL="914400" lvl="1" indent="-381000" algn="l">
              <a:lnSpc>
                <a:spcPct val="100000"/>
              </a:lnSpc>
              <a:spcBef>
                <a:spcPts val="375"/>
              </a:spcBef>
              <a:spcAft>
                <a:spcPts val="0"/>
              </a:spcAft>
              <a:buClr>
                <a:srgbClr val="283C79"/>
              </a:buClr>
              <a:buSzPts val="2400"/>
              <a:buChar char="•"/>
              <a:defRPr sz="2400"/>
            </a:lvl2pPr>
            <a:lvl3pPr marL="1371600" lvl="2" indent="-355600" algn="l">
              <a:lnSpc>
                <a:spcPct val="100000"/>
              </a:lnSpc>
              <a:spcBef>
                <a:spcPts val="375"/>
              </a:spcBef>
              <a:spcAft>
                <a:spcPts val="0"/>
              </a:spcAft>
              <a:buClr>
                <a:srgbClr val="283C79"/>
              </a:buClr>
              <a:buSzPts val="2000"/>
              <a:buChar char="•"/>
              <a:defRPr sz="2000"/>
            </a:lvl3pPr>
            <a:lvl4pPr marL="1828800" lvl="3" indent="-355600" algn="l">
              <a:lnSpc>
                <a:spcPct val="100000"/>
              </a:lnSpc>
              <a:spcBef>
                <a:spcPts val="375"/>
              </a:spcBef>
              <a:spcAft>
                <a:spcPts val="0"/>
              </a:spcAft>
              <a:buClr>
                <a:srgbClr val="283C79"/>
              </a:buClr>
              <a:buSzPts val="2000"/>
              <a:buChar char="•"/>
              <a:defRPr sz="2000"/>
            </a:lvl4pPr>
            <a:lvl5pPr marL="2286000" lvl="4" indent="-355600" algn="l">
              <a:lnSpc>
                <a:spcPct val="100000"/>
              </a:lnSpc>
              <a:spcBef>
                <a:spcPts val="375"/>
              </a:spcBef>
              <a:spcAft>
                <a:spcPts val="0"/>
              </a:spcAft>
              <a:buClr>
                <a:srgbClr val="283C79"/>
              </a:buClr>
              <a:buSzPts val="2000"/>
              <a:buChar char="•"/>
              <a:defRPr sz="2000"/>
            </a:lvl5pPr>
            <a:lvl6pPr marL="2743200" lvl="5" indent="-355600" algn="l">
              <a:lnSpc>
                <a:spcPct val="90000"/>
              </a:lnSpc>
              <a:spcBef>
                <a:spcPts val="375"/>
              </a:spcBef>
              <a:spcAft>
                <a:spcPts val="0"/>
              </a:spcAft>
              <a:buClr>
                <a:schemeClr val="dk1"/>
              </a:buClr>
              <a:buSzPts val="2000"/>
              <a:buChar char="•"/>
              <a:defRPr sz="2000"/>
            </a:lvl6pPr>
            <a:lvl7pPr marL="3200400" lvl="6" indent="-355600" algn="l">
              <a:lnSpc>
                <a:spcPct val="90000"/>
              </a:lnSpc>
              <a:spcBef>
                <a:spcPts val="375"/>
              </a:spcBef>
              <a:spcAft>
                <a:spcPts val="0"/>
              </a:spcAft>
              <a:buClr>
                <a:schemeClr val="dk1"/>
              </a:buClr>
              <a:buSzPts val="2000"/>
              <a:buChar char="•"/>
              <a:defRPr sz="2000"/>
            </a:lvl7pPr>
            <a:lvl8pPr marL="3657600" lvl="7" indent="-355600" algn="l">
              <a:lnSpc>
                <a:spcPct val="90000"/>
              </a:lnSpc>
              <a:spcBef>
                <a:spcPts val="375"/>
              </a:spcBef>
              <a:spcAft>
                <a:spcPts val="0"/>
              </a:spcAft>
              <a:buClr>
                <a:schemeClr val="dk1"/>
              </a:buClr>
              <a:buSzPts val="2000"/>
              <a:buChar char="•"/>
              <a:defRPr sz="2000"/>
            </a:lvl8pPr>
            <a:lvl9pPr marL="4114800" lvl="8" indent="-355600" algn="l">
              <a:lnSpc>
                <a:spcPct val="90000"/>
              </a:lnSpc>
              <a:spcBef>
                <a:spcPts val="375"/>
              </a:spcBef>
              <a:spcAft>
                <a:spcPts val="0"/>
              </a:spcAft>
              <a:buClr>
                <a:schemeClr val="dk1"/>
              </a:buClr>
              <a:buSzPts val="2000"/>
              <a:buChar char="•"/>
              <a:defRPr sz="2000"/>
            </a:lvl9pPr>
          </a:lstStyle>
          <a:p>
            <a:endParaRPr/>
          </a:p>
        </p:txBody>
      </p:sp>
      <p:sp>
        <p:nvSpPr>
          <p:cNvPr id="82" name="Google Shape;82;p35"/>
          <p:cNvSpPr txBox="1">
            <a:spLocks noGrp="1"/>
          </p:cNvSpPr>
          <p:nvPr>
            <p:ph type="dt" idx="10"/>
          </p:nvPr>
        </p:nvSpPr>
        <p:spPr>
          <a:xfrm>
            <a:off x="6858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5"/>
          <p:cNvSpPr txBox="1">
            <a:spLocks noGrp="1"/>
          </p:cNvSpPr>
          <p:nvPr>
            <p:ph type="sldNum" idx="12"/>
          </p:nvPr>
        </p:nvSpPr>
        <p:spPr>
          <a:xfrm>
            <a:off x="8486688" y="5257800"/>
            <a:ext cx="533400" cy="457200"/>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800">
                <a:solidFill>
                  <a:schemeClr val="dk1"/>
                </a:solidFill>
                <a:latin typeface="Calibri"/>
                <a:ea typeface="Calibri"/>
                <a:cs typeface="Calibri"/>
                <a:sym typeface="Calibri"/>
              </a:defRPr>
            </a:lvl1pPr>
            <a:lvl2pPr marL="0" marR="0" lvl="1" indent="0" algn="ctr" rtl="0">
              <a:spcBef>
                <a:spcPts val="0"/>
              </a:spcBef>
              <a:buNone/>
              <a:defRPr sz="1800">
                <a:solidFill>
                  <a:schemeClr val="dk1"/>
                </a:solidFill>
                <a:latin typeface="Calibri"/>
                <a:ea typeface="Calibri"/>
                <a:cs typeface="Calibri"/>
                <a:sym typeface="Calibri"/>
              </a:defRPr>
            </a:lvl2pPr>
            <a:lvl3pPr marL="0" marR="0" lvl="2" indent="0" algn="ctr" rtl="0">
              <a:spcBef>
                <a:spcPts val="0"/>
              </a:spcBef>
              <a:buNone/>
              <a:defRPr sz="1800">
                <a:solidFill>
                  <a:schemeClr val="dk1"/>
                </a:solidFill>
                <a:latin typeface="Calibri"/>
                <a:ea typeface="Calibri"/>
                <a:cs typeface="Calibri"/>
                <a:sym typeface="Calibri"/>
              </a:defRPr>
            </a:lvl3pPr>
            <a:lvl4pPr marL="0" marR="0" lvl="3" indent="0" algn="ctr" rtl="0">
              <a:spcBef>
                <a:spcPts val="0"/>
              </a:spcBef>
              <a:buNone/>
              <a:defRPr sz="1800">
                <a:solidFill>
                  <a:schemeClr val="dk1"/>
                </a:solidFill>
                <a:latin typeface="Calibri"/>
                <a:ea typeface="Calibri"/>
                <a:cs typeface="Calibri"/>
                <a:sym typeface="Calibri"/>
              </a:defRPr>
            </a:lvl4pPr>
            <a:lvl5pPr marL="0" marR="0" lvl="4" indent="0" algn="ctr" rtl="0">
              <a:spcBef>
                <a:spcPts val="0"/>
              </a:spcBef>
              <a:buNone/>
              <a:defRPr sz="1800">
                <a:solidFill>
                  <a:schemeClr val="dk1"/>
                </a:solidFill>
                <a:latin typeface="Calibri"/>
                <a:ea typeface="Calibri"/>
                <a:cs typeface="Calibri"/>
                <a:sym typeface="Calibri"/>
              </a:defRPr>
            </a:lvl5pPr>
            <a:lvl6pPr marL="0" marR="0" lvl="5" indent="0" algn="ctr" rtl="0">
              <a:spcBef>
                <a:spcPts val="0"/>
              </a:spcBef>
              <a:buNone/>
              <a:defRPr sz="1800">
                <a:solidFill>
                  <a:schemeClr val="dk1"/>
                </a:solidFill>
                <a:latin typeface="Calibri"/>
                <a:ea typeface="Calibri"/>
                <a:cs typeface="Calibri"/>
                <a:sym typeface="Calibri"/>
              </a:defRPr>
            </a:lvl6pPr>
            <a:lvl7pPr marL="0" marR="0" lvl="6" indent="0" algn="ctr" rtl="0">
              <a:spcBef>
                <a:spcPts val="0"/>
              </a:spcBef>
              <a:buNone/>
              <a:defRPr sz="1800">
                <a:solidFill>
                  <a:schemeClr val="dk1"/>
                </a:solidFill>
                <a:latin typeface="Calibri"/>
                <a:ea typeface="Calibri"/>
                <a:cs typeface="Calibri"/>
                <a:sym typeface="Calibri"/>
              </a:defRPr>
            </a:lvl7pPr>
            <a:lvl8pPr marL="0" marR="0" lvl="7" indent="0" algn="ctr" rtl="0">
              <a:spcBef>
                <a:spcPts val="0"/>
              </a:spcBef>
              <a:buNone/>
              <a:defRPr sz="1800">
                <a:solidFill>
                  <a:schemeClr val="dk1"/>
                </a:solidFill>
                <a:latin typeface="Calibri"/>
                <a:ea typeface="Calibri"/>
                <a:cs typeface="Calibri"/>
                <a:sym typeface="Calibri"/>
              </a:defRPr>
            </a:lvl8pPr>
            <a:lvl9pPr marL="0" marR="0" lvl="8" indent="0" algn="ctr" rtl="0">
              <a:spcBef>
                <a:spcPts val="0"/>
              </a:spcBef>
              <a:buNone/>
              <a:defRPr sz="18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84" name="Google Shape;84;p35"/>
          <p:cNvSpPr txBox="1">
            <a:spLocks noGrp="1"/>
          </p:cNvSpPr>
          <p:nvPr>
            <p:ph type="ftr" idx="11"/>
          </p:nvPr>
        </p:nvSpPr>
        <p:spPr>
          <a:xfrm>
            <a:off x="3124200" y="6356350"/>
            <a:ext cx="5410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35"/>
          <p:cNvSpPr txBox="1">
            <a:spLocks noGrp="1"/>
          </p:cNvSpPr>
          <p:nvPr>
            <p:ph type="body" idx="2"/>
          </p:nvPr>
        </p:nvSpPr>
        <p:spPr>
          <a:xfrm>
            <a:off x="4648200" y="1524000"/>
            <a:ext cx="3886200" cy="4724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750"/>
              </a:spcBef>
              <a:spcAft>
                <a:spcPts val="0"/>
              </a:spcAft>
              <a:buClr>
                <a:srgbClr val="283C79"/>
              </a:buClr>
              <a:buSzPts val="1800"/>
              <a:buChar char="•"/>
              <a:defRPr/>
            </a:lvl1pPr>
            <a:lvl2pPr marL="914400" lvl="1" indent="-342900" algn="l">
              <a:lnSpc>
                <a:spcPct val="100000"/>
              </a:lnSpc>
              <a:spcBef>
                <a:spcPts val="375"/>
              </a:spcBef>
              <a:spcAft>
                <a:spcPts val="0"/>
              </a:spcAft>
              <a:buClr>
                <a:srgbClr val="283C79"/>
              </a:buClr>
              <a:buSzPts val="1800"/>
              <a:buChar char="•"/>
              <a:defRPr/>
            </a:lvl2pPr>
            <a:lvl3pPr marL="1371600" lvl="2" indent="-342900" algn="l">
              <a:lnSpc>
                <a:spcPct val="100000"/>
              </a:lnSpc>
              <a:spcBef>
                <a:spcPts val="375"/>
              </a:spcBef>
              <a:spcAft>
                <a:spcPts val="0"/>
              </a:spcAft>
              <a:buClr>
                <a:srgbClr val="283C79"/>
              </a:buClr>
              <a:buSzPts val="1800"/>
              <a:buChar char="•"/>
              <a:defRPr/>
            </a:lvl3pPr>
            <a:lvl4pPr marL="1828800" lvl="3" indent="-342900" algn="l">
              <a:lnSpc>
                <a:spcPct val="100000"/>
              </a:lnSpc>
              <a:spcBef>
                <a:spcPts val="375"/>
              </a:spcBef>
              <a:spcAft>
                <a:spcPts val="0"/>
              </a:spcAft>
              <a:buClr>
                <a:srgbClr val="283C79"/>
              </a:buClr>
              <a:buSzPts val="1800"/>
              <a:buChar char="•"/>
              <a:defRPr/>
            </a:lvl4pPr>
            <a:lvl5pPr marL="2286000" lvl="4" indent="-342900" algn="l">
              <a:lnSpc>
                <a:spcPct val="100000"/>
              </a:lnSpc>
              <a:spcBef>
                <a:spcPts val="375"/>
              </a:spcBef>
              <a:spcAft>
                <a:spcPts val="0"/>
              </a:spcAft>
              <a:buClr>
                <a:srgbClr val="283C79"/>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9"/>
        <p:cNvGrpSpPr/>
        <p:nvPr/>
      </p:nvGrpSpPr>
      <p:grpSpPr>
        <a:xfrm>
          <a:off x="0" y="0"/>
          <a:ext cx="0" cy="0"/>
          <a:chOff x="0" y="0"/>
          <a:chExt cx="0" cy="0"/>
        </a:xfrm>
      </p:grpSpPr>
      <p:sp>
        <p:nvSpPr>
          <p:cNvPr id="20" name="Google Shape;20;p23"/>
          <p:cNvSpPr txBox="1">
            <a:spLocks noGrp="1"/>
          </p:cNvSpPr>
          <p:nvPr>
            <p:ph type="body" idx="1"/>
          </p:nvPr>
        </p:nvSpPr>
        <p:spPr>
          <a:xfrm>
            <a:off x="627460" y="1914792"/>
            <a:ext cx="3868340" cy="675935"/>
          </a:xfrm>
          <a:prstGeom prst="rect">
            <a:avLst/>
          </a:prstGeom>
          <a:solidFill>
            <a:srgbClr val="EFBD4C"/>
          </a:solidFill>
          <a:ln>
            <a:noFill/>
          </a:ln>
        </p:spPr>
        <p:txBody>
          <a:bodyPr spcFirstLastPara="1" wrap="square" lIns="91425" tIns="45700" rIns="91425" bIns="45700" anchor="ctr" anchorCtr="0">
            <a:normAutofit/>
          </a:bodyPr>
          <a:lstStyle>
            <a:lvl1pPr marL="457200" lvl="0" indent="-228600" algn="l">
              <a:lnSpc>
                <a:spcPct val="100000"/>
              </a:lnSpc>
              <a:spcBef>
                <a:spcPts val="750"/>
              </a:spcBef>
              <a:spcAft>
                <a:spcPts val="0"/>
              </a:spcAft>
              <a:buClr>
                <a:srgbClr val="283C79"/>
              </a:buClr>
              <a:buSzPts val="1800"/>
              <a:buNone/>
              <a:defRPr sz="1800" b="1"/>
            </a:lvl1pPr>
            <a:lvl2pPr marL="914400" lvl="1" indent="-228600" algn="l">
              <a:lnSpc>
                <a:spcPct val="100000"/>
              </a:lnSpc>
              <a:spcBef>
                <a:spcPts val="375"/>
              </a:spcBef>
              <a:spcAft>
                <a:spcPts val="0"/>
              </a:spcAft>
              <a:buClr>
                <a:srgbClr val="283C79"/>
              </a:buClr>
              <a:buSzPts val="1500"/>
              <a:buNone/>
              <a:defRPr sz="1500" b="1"/>
            </a:lvl2pPr>
            <a:lvl3pPr marL="1371600" lvl="2" indent="-228600" algn="l">
              <a:lnSpc>
                <a:spcPct val="100000"/>
              </a:lnSpc>
              <a:spcBef>
                <a:spcPts val="375"/>
              </a:spcBef>
              <a:spcAft>
                <a:spcPts val="0"/>
              </a:spcAft>
              <a:buClr>
                <a:srgbClr val="283C79"/>
              </a:buClr>
              <a:buSzPts val="1350"/>
              <a:buNone/>
              <a:defRPr sz="1350" b="1"/>
            </a:lvl3pPr>
            <a:lvl4pPr marL="1828800" lvl="3" indent="-228600" algn="l">
              <a:lnSpc>
                <a:spcPct val="100000"/>
              </a:lnSpc>
              <a:spcBef>
                <a:spcPts val="375"/>
              </a:spcBef>
              <a:spcAft>
                <a:spcPts val="0"/>
              </a:spcAft>
              <a:buClr>
                <a:srgbClr val="283C79"/>
              </a:buClr>
              <a:buSzPts val="1200"/>
              <a:buNone/>
              <a:defRPr sz="1200" b="1"/>
            </a:lvl4pPr>
            <a:lvl5pPr marL="2286000" lvl="4" indent="-228600" algn="l">
              <a:lnSpc>
                <a:spcPct val="100000"/>
              </a:lnSpc>
              <a:spcBef>
                <a:spcPts val="375"/>
              </a:spcBef>
              <a:spcAft>
                <a:spcPts val="0"/>
              </a:spcAft>
              <a:buClr>
                <a:srgbClr val="283C79"/>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1" name="Google Shape;21;p23"/>
          <p:cNvSpPr txBox="1">
            <a:spLocks noGrp="1"/>
          </p:cNvSpPr>
          <p:nvPr>
            <p:ph type="body" idx="2"/>
          </p:nvPr>
        </p:nvSpPr>
        <p:spPr>
          <a:xfrm>
            <a:off x="629842" y="2706625"/>
            <a:ext cx="3868340" cy="3483039"/>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750"/>
              </a:spcBef>
              <a:spcAft>
                <a:spcPts val="0"/>
              </a:spcAft>
              <a:buClr>
                <a:srgbClr val="283C79"/>
              </a:buClr>
              <a:buSzPts val="2100"/>
              <a:buChar char="•"/>
              <a:defRPr/>
            </a:lvl1pPr>
            <a:lvl2pPr marL="914400" lvl="1" indent="-342900" algn="l">
              <a:lnSpc>
                <a:spcPct val="100000"/>
              </a:lnSpc>
              <a:spcBef>
                <a:spcPts val="375"/>
              </a:spcBef>
              <a:spcAft>
                <a:spcPts val="0"/>
              </a:spcAft>
              <a:buClr>
                <a:srgbClr val="283C79"/>
              </a:buClr>
              <a:buSzPts val="1800"/>
              <a:buChar char="•"/>
              <a:defRPr/>
            </a:lvl2pPr>
            <a:lvl3pPr marL="1371600" lvl="2" indent="-323850" algn="l">
              <a:lnSpc>
                <a:spcPct val="100000"/>
              </a:lnSpc>
              <a:spcBef>
                <a:spcPts val="375"/>
              </a:spcBef>
              <a:spcAft>
                <a:spcPts val="0"/>
              </a:spcAft>
              <a:buClr>
                <a:srgbClr val="283C79"/>
              </a:buClr>
              <a:buSzPts val="1500"/>
              <a:buChar char="•"/>
              <a:defRPr/>
            </a:lvl3pPr>
            <a:lvl4pPr marL="1828800" lvl="3" indent="-314325" algn="l">
              <a:lnSpc>
                <a:spcPct val="100000"/>
              </a:lnSpc>
              <a:spcBef>
                <a:spcPts val="375"/>
              </a:spcBef>
              <a:spcAft>
                <a:spcPts val="0"/>
              </a:spcAft>
              <a:buClr>
                <a:srgbClr val="283C79"/>
              </a:buClr>
              <a:buSzPts val="1350"/>
              <a:buChar char="•"/>
              <a:defRPr/>
            </a:lvl4pPr>
            <a:lvl5pPr marL="2286000" lvl="4" indent="-314325" algn="l">
              <a:lnSpc>
                <a:spcPct val="100000"/>
              </a:lnSpc>
              <a:spcBef>
                <a:spcPts val="375"/>
              </a:spcBef>
              <a:spcAft>
                <a:spcPts val="0"/>
              </a:spcAft>
              <a:buClr>
                <a:srgbClr val="283C79"/>
              </a:buClr>
              <a:buSzPts val="13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23"/>
          <p:cNvSpPr txBox="1">
            <a:spLocks noGrp="1"/>
          </p:cNvSpPr>
          <p:nvPr>
            <p:ph type="body" idx="3"/>
          </p:nvPr>
        </p:nvSpPr>
        <p:spPr>
          <a:xfrm>
            <a:off x="4629150" y="1914791"/>
            <a:ext cx="3887391" cy="675936"/>
          </a:xfrm>
          <a:prstGeom prst="rect">
            <a:avLst/>
          </a:prstGeom>
          <a:solidFill>
            <a:srgbClr val="EFBD4C"/>
          </a:solidFill>
          <a:ln>
            <a:noFill/>
          </a:ln>
        </p:spPr>
        <p:txBody>
          <a:bodyPr spcFirstLastPara="1" wrap="square" lIns="91425" tIns="45700" rIns="91425" bIns="45700" anchor="ctr" anchorCtr="0">
            <a:normAutofit/>
          </a:bodyPr>
          <a:lstStyle>
            <a:lvl1pPr marL="457200" lvl="0" indent="-228600" algn="l">
              <a:lnSpc>
                <a:spcPct val="100000"/>
              </a:lnSpc>
              <a:spcBef>
                <a:spcPts val="750"/>
              </a:spcBef>
              <a:spcAft>
                <a:spcPts val="0"/>
              </a:spcAft>
              <a:buClr>
                <a:srgbClr val="283C79"/>
              </a:buClr>
              <a:buSzPts val="1800"/>
              <a:buNone/>
              <a:defRPr sz="1800" b="1"/>
            </a:lvl1pPr>
            <a:lvl2pPr marL="914400" lvl="1" indent="-228600" algn="l">
              <a:lnSpc>
                <a:spcPct val="100000"/>
              </a:lnSpc>
              <a:spcBef>
                <a:spcPts val="375"/>
              </a:spcBef>
              <a:spcAft>
                <a:spcPts val="0"/>
              </a:spcAft>
              <a:buClr>
                <a:srgbClr val="283C79"/>
              </a:buClr>
              <a:buSzPts val="1500"/>
              <a:buNone/>
              <a:defRPr sz="1500" b="1"/>
            </a:lvl2pPr>
            <a:lvl3pPr marL="1371600" lvl="2" indent="-228600" algn="l">
              <a:lnSpc>
                <a:spcPct val="100000"/>
              </a:lnSpc>
              <a:spcBef>
                <a:spcPts val="375"/>
              </a:spcBef>
              <a:spcAft>
                <a:spcPts val="0"/>
              </a:spcAft>
              <a:buClr>
                <a:srgbClr val="283C79"/>
              </a:buClr>
              <a:buSzPts val="1350"/>
              <a:buNone/>
              <a:defRPr sz="1350" b="1"/>
            </a:lvl3pPr>
            <a:lvl4pPr marL="1828800" lvl="3" indent="-228600" algn="l">
              <a:lnSpc>
                <a:spcPct val="100000"/>
              </a:lnSpc>
              <a:spcBef>
                <a:spcPts val="375"/>
              </a:spcBef>
              <a:spcAft>
                <a:spcPts val="0"/>
              </a:spcAft>
              <a:buClr>
                <a:srgbClr val="283C79"/>
              </a:buClr>
              <a:buSzPts val="1200"/>
              <a:buNone/>
              <a:defRPr sz="1200" b="1"/>
            </a:lvl4pPr>
            <a:lvl5pPr marL="2286000" lvl="4" indent="-228600" algn="l">
              <a:lnSpc>
                <a:spcPct val="100000"/>
              </a:lnSpc>
              <a:spcBef>
                <a:spcPts val="375"/>
              </a:spcBef>
              <a:spcAft>
                <a:spcPts val="0"/>
              </a:spcAft>
              <a:buClr>
                <a:srgbClr val="283C79"/>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3" name="Google Shape;23;p23"/>
          <p:cNvSpPr txBox="1">
            <a:spLocks noGrp="1"/>
          </p:cNvSpPr>
          <p:nvPr>
            <p:ph type="body" idx="4"/>
          </p:nvPr>
        </p:nvSpPr>
        <p:spPr>
          <a:xfrm>
            <a:off x="4629150" y="2706625"/>
            <a:ext cx="3887391" cy="3483039"/>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750"/>
              </a:spcBef>
              <a:spcAft>
                <a:spcPts val="0"/>
              </a:spcAft>
              <a:buClr>
                <a:srgbClr val="283C79"/>
              </a:buClr>
              <a:buSzPts val="2100"/>
              <a:buChar char="•"/>
              <a:defRPr/>
            </a:lvl1pPr>
            <a:lvl2pPr marL="914400" lvl="1" indent="-342900" algn="l">
              <a:lnSpc>
                <a:spcPct val="100000"/>
              </a:lnSpc>
              <a:spcBef>
                <a:spcPts val="375"/>
              </a:spcBef>
              <a:spcAft>
                <a:spcPts val="0"/>
              </a:spcAft>
              <a:buClr>
                <a:srgbClr val="283C79"/>
              </a:buClr>
              <a:buSzPts val="1800"/>
              <a:buChar char="•"/>
              <a:defRPr/>
            </a:lvl2pPr>
            <a:lvl3pPr marL="1371600" lvl="2" indent="-323850" algn="l">
              <a:lnSpc>
                <a:spcPct val="100000"/>
              </a:lnSpc>
              <a:spcBef>
                <a:spcPts val="375"/>
              </a:spcBef>
              <a:spcAft>
                <a:spcPts val="0"/>
              </a:spcAft>
              <a:buClr>
                <a:srgbClr val="283C79"/>
              </a:buClr>
              <a:buSzPts val="1500"/>
              <a:buChar char="•"/>
              <a:defRPr/>
            </a:lvl3pPr>
            <a:lvl4pPr marL="1828800" lvl="3" indent="-314325" algn="l">
              <a:lnSpc>
                <a:spcPct val="100000"/>
              </a:lnSpc>
              <a:spcBef>
                <a:spcPts val="375"/>
              </a:spcBef>
              <a:spcAft>
                <a:spcPts val="0"/>
              </a:spcAft>
              <a:buClr>
                <a:srgbClr val="283C79"/>
              </a:buClr>
              <a:buSzPts val="1350"/>
              <a:buChar char="•"/>
              <a:defRPr/>
            </a:lvl4pPr>
            <a:lvl5pPr marL="2286000" lvl="4" indent="-314325" algn="l">
              <a:lnSpc>
                <a:spcPct val="100000"/>
              </a:lnSpc>
              <a:spcBef>
                <a:spcPts val="375"/>
              </a:spcBef>
              <a:spcAft>
                <a:spcPts val="0"/>
              </a:spcAft>
              <a:buClr>
                <a:srgbClr val="283C79"/>
              </a:buClr>
              <a:buSzPts val="13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23"/>
          <p:cNvSpPr txBox="1">
            <a:spLocks noGrp="1"/>
          </p:cNvSpPr>
          <p:nvPr>
            <p:ph type="title"/>
          </p:nvPr>
        </p:nvSpPr>
        <p:spPr>
          <a:xfrm>
            <a:off x="628650" y="365126"/>
            <a:ext cx="7886700" cy="104285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pic>
        <p:nvPicPr>
          <p:cNvPr id="26" name="Google Shape;26;p24"/>
          <p:cNvPicPr preferRelativeResize="0"/>
          <p:nvPr/>
        </p:nvPicPr>
        <p:blipFill rotWithShape="1">
          <a:blip r:embed="rId2">
            <a:alphaModFix/>
          </a:blip>
          <a:srcRect/>
          <a:stretch/>
        </p:blipFill>
        <p:spPr>
          <a:xfrm>
            <a:off x="0" y="-16112"/>
            <a:ext cx="9144000" cy="6858000"/>
          </a:xfrm>
          <a:prstGeom prst="rect">
            <a:avLst/>
          </a:prstGeom>
          <a:noFill/>
          <a:ln>
            <a:noFill/>
          </a:ln>
        </p:spPr>
      </p:pic>
      <p:sp>
        <p:nvSpPr>
          <p:cNvPr id="27" name="Google Shape;27;p24"/>
          <p:cNvSpPr txBox="1">
            <a:spLocks noGrp="1"/>
          </p:cNvSpPr>
          <p:nvPr>
            <p:ph type="title"/>
          </p:nvPr>
        </p:nvSpPr>
        <p:spPr>
          <a:xfrm>
            <a:off x="628650" y="730526"/>
            <a:ext cx="7886700"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647B6"/>
              </a:buClr>
              <a:buSzPts val="4500"/>
              <a:buFont typeface="Arial"/>
              <a:buNone/>
              <a:defRPr sz="4500">
                <a:solidFill>
                  <a:srgbClr val="3647B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4"/>
          <p:cNvSpPr txBox="1">
            <a:spLocks noGrp="1"/>
          </p:cNvSpPr>
          <p:nvPr>
            <p:ph type="body" idx="1"/>
          </p:nvPr>
        </p:nvSpPr>
        <p:spPr>
          <a:xfrm>
            <a:off x="628650" y="3712388"/>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283C79"/>
              </a:buClr>
              <a:buSzPts val="2100"/>
              <a:buNone/>
              <a:defRPr sz="2100">
                <a:solidFill>
                  <a:srgbClr val="283C79"/>
                </a:solidFill>
              </a:defRPr>
            </a:lvl1pPr>
            <a:lvl2pPr marL="914400" lvl="1" indent="-228600" algn="l">
              <a:lnSpc>
                <a:spcPct val="100000"/>
              </a:lnSpc>
              <a:spcBef>
                <a:spcPts val="375"/>
              </a:spcBef>
              <a:spcAft>
                <a:spcPts val="0"/>
              </a:spcAft>
              <a:buClr>
                <a:srgbClr val="888888"/>
              </a:buClr>
              <a:buSzPts val="1500"/>
              <a:buNone/>
              <a:defRPr sz="1500">
                <a:solidFill>
                  <a:srgbClr val="888888"/>
                </a:solidFill>
              </a:defRPr>
            </a:lvl2pPr>
            <a:lvl3pPr marL="1371600" lvl="2" indent="-228600" algn="l">
              <a:lnSpc>
                <a:spcPct val="100000"/>
              </a:lnSpc>
              <a:spcBef>
                <a:spcPts val="375"/>
              </a:spcBef>
              <a:spcAft>
                <a:spcPts val="0"/>
              </a:spcAft>
              <a:buClr>
                <a:srgbClr val="888888"/>
              </a:buClr>
              <a:buSzPts val="1350"/>
              <a:buNone/>
              <a:defRPr sz="1350">
                <a:solidFill>
                  <a:srgbClr val="888888"/>
                </a:solidFill>
              </a:defRPr>
            </a:lvl3pPr>
            <a:lvl4pPr marL="1828800" lvl="3" indent="-228600" algn="l">
              <a:lnSpc>
                <a:spcPct val="100000"/>
              </a:lnSpc>
              <a:spcBef>
                <a:spcPts val="375"/>
              </a:spcBef>
              <a:spcAft>
                <a:spcPts val="0"/>
              </a:spcAft>
              <a:buClr>
                <a:srgbClr val="888888"/>
              </a:buClr>
              <a:buSzPts val="1200"/>
              <a:buNone/>
              <a:defRPr sz="1200">
                <a:solidFill>
                  <a:srgbClr val="888888"/>
                </a:solidFill>
              </a:defRPr>
            </a:lvl4pPr>
            <a:lvl5pPr marL="2286000" lvl="4" indent="-228600" algn="l">
              <a:lnSpc>
                <a:spcPct val="10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9" name="Google Shape;29;p24"/>
          <p:cNvSpPr txBox="1"/>
          <p:nvPr/>
        </p:nvSpPr>
        <p:spPr>
          <a:xfrm>
            <a:off x="8515350" y="6379286"/>
            <a:ext cx="42425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500" b="1">
                <a:solidFill>
                  <a:srgbClr val="283C79"/>
                </a:solidFill>
                <a:latin typeface="Calibri"/>
                <a:ea typeface="Calibri"/>
                <a:cs typeface="Calibri"/>
                <a:sym typeface="Calibri"/>
              </a:rPr>
              <a:t>‹#›</a:t>
            </a:fld>
            <a:endParaRPr sz="1500" b="1">
              <a:solidFill>
                <a:srgbClr val="283C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
        <p:cNvGrpSpPr/>
        <p:nvPr/>
      </p:nvGrpSpPr>
      <p:grpSpPr>
        <a:xfrm>
          <a:off x="0" y="0"/>
          <a:ext cx="0" cy="0"/>
          <a:chOff x="0" y="0"/>
          <a:chExt cx="0" cy="0"/>
        </a:xfrm>
      </p:grpSpPr>
      <p:sp>
        <p:nvSpPr>
          <p:cNvPr id="31" name="Google Shape;31;p25"/>
          <p:cNvSpPr txBox="1">
            <a:spLocks noGrp="1"/>
          </p:cNvSpPr>
          <p:nvPr>
            <p:ph type="body" idx="1"/>
          </p:nvPr>
        </p:nvSpPr>
        <p:spPr>
          <a:xfrm>
            <a:off x="628650" y="1790701"/>
            <a:ext cx="7886700" cy="4348843"/>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450"/>
              </a:spcBef>
              <a:spcAft>
                <a:spcPts val="0"/>
              </a:spcAft>
              <a:buClr>
                <a:srgbClr val="283C79"/>
              </a:buClr>
              <a:buSzPts val="2100"/>
              <a:buChar char="•"/>
              <a:defRPr/>
            </a:lvl1pPr>
            <a:lvl2pPr marL="914400" lvl="1" indent="-342900" algn="l">
              <a:lnSpc>
                <a:spcPct val="100000"/>
              </a:lnSpc>
              <a:spcBef>
                <a:spcPts val="450"/>
              </a:spcBef>
              <a:spcAft>
                <a:spcPts val="0"/>
              </a:spcAft>
              <a:buClr>
                <a:srgbClr val="283C79"/>
              </a:buClr>
              <a:buSzPts val="1800"/>
              <a:buChar char="•"/>
              <a:defRPr/>
            </a:lvl2pPr>
            <a:lvl3pPr marL="1371600" lvl="2" indent="-323850" algn="l">
              <a:lnSpc>
                <a:spcPct val="100000"/>
              </a:lnSpc>
              <a:spcBef>
                <a:spcPts val="450"/>
              </a:spcBef>
              <a:spcAft>
                <a:spcPts val="0"/>
              </a:spcAft>
              <a:buClr>
                <a:srgbClr val="283C79"/>
              </a:buClr>
              <a:buSzPts val="1500"/>
              <a:buChar char="•"/>
              <a:defRPr/>
            </a:lvl3pPr>
            <a:lvl4pPr marL="1828800" lvl="3" indent="-314325" algn="l">
              <a:lnSpc>
                <a:spcPct val="100000"/>
              </a:lnSpc>
              <a:spcBef>
                <a:spcPts val="450"/>
              </a:spcBef>
              <a:spcAft>
                <a:spcPts val="0"/>
              </a:spcAft>
              <a:buClr>
                <a:srgbClr val="283C79"/>
              </a:buClr>
              <a:buSzPts val="1350"/>
              <a:buChar char="•"/>
              <a:defRPr/>
            </a:lvl4pPr>
            <a:lvl5pPr marL="2286000" lvl="4" indent="-314325" algn="l">
              <a:lnSpc>
                <a:spcPct val="100000"/>
              </a:lnSpc>
              <a:spcBef>
                <a:spcPts val="450"/>
              </a:spcBef>
              <a:spcAft>
                <a:spcPts val="0"/>
              </a:spcAft>
              <a:buClr>
                <a:srgbClr val="283C79"/>
              </a:buClr>
              <a:buSzPts val="135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25"/>
          <p:cNvSpPr txBox="1">
            <a:spLocks noGrp="1"/>
          </p:cNvSpPr>
          <p:nvPr>
            <p:ph type="title"/>
          </p:nvPr>
        </p:nvSpPr>
        <p:spPr>
          <a:xfrm>
            <a:off x="628650" y="365126"/>
            <a:ext cx="7886700" cy="104285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3"/>
        <p:cNvGrpSpPr/>
        <p:nvPr/>
      </p:nvGrpSpPr>
      <p:grpSpPr>
        <a:xfrm>
          <a:off x="0" y="0"/>
          <a:ext cx="0" cy="0"/>
          <a:chOff x="0" y="0"/>
          <a:chExt cx="0" cy="0"/>
        </a:xfrm>
      </p:grpSpPr>
      <p:sp>
        <p:nvSpPr>
          <p:cNvPr id="34" name="Google Shape;34;p26"/>
          <p:cNvSpPr/>
          <p:nvPr/>
        </p:nvSpPr>
        <p:spPr>
          <a:xfrm>
            <a:off x="-9144" y="-12192"/>
            <a:ext cx="9180576" cy="6876288"/>
          </a:xfrm>
          <a:custGeom>
            <a:avLst/>
            <a:gdLst/>
            <a:ahLst/>
            <a:cxnLst/>
            <a:rect l="l" t="t" r="r" b="b"/>
            <a:pathLst>
              <a:path w="12240768" h="6876288" extrusionOk="0">
                <a:moveTo>
                  <a:pt x="0" y="0"/>
                </a:moveTo>
                <a:lnTo>
                  <a:pt x="24384" y="6864096"/>
                </a:lnTo>
                <a:lnTo>
                  <a:pt x="4767072" y="6876288"/>
                </a:lnTo>
                <a:lnTo>
                  <a:pt x="12240768" y="6327648"/>
                </a:lnTo>
                <a:lnTo>
                  <a:pt x="12192000" y="12192"/>
                </a:lnTo>
                <a:lnTo>
                  <a:pt x="0" y="0"/>
                </a:ln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5" name="Google Shape;35;p26"/>
          <p:cNvSpPr txBox="1">
            <a:spLocks noGrp="1"/>
          </p:cNvSpPr>
          <p:nvPr>
            <p:ph type="title"/>
          </p:nvPr>
        </p:nvSpPr>
        <p:spPr>
          <a:xfrm>
            <a:off x="628650" y="730526"/>
            <a:ext cx="7886700"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3647B6"/>
              </a:buClr>
              <a:buSzPts val="4500"/>
              <a:buFont typeface="Arial"/>
              <a:buNone/>
              <a:defRPr sz="4500">
                <a:solidFill>
                  <a:srgbClr val="3647B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628650" y="3712388"/>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283C79"/>
              </a:buClr>
              <a:buSzPts val="2100"/>
              <a:buNone/>
              <a:defRPr sz="2100">
                <a:solidFill>
                  <a:srgbClr val="283C79"/>
                </a:solidFill>
              </a:defRPr>
            </a:lvl1pPr>
            <a:lvl2pPr marL="914400" lvl="1" indent="-228600" algn="l">
              <a:lnSpc>
                <a:spcPct val="100000"/>
              </a:lnSpc>
              <a:spcBef>
                <a:spcPts val="375"/>
              </a:spcBef>
              <a:spcAft>
                <a:spcPts val="0"/>
              </a:spcAft>
              <a:buClr>
                <a:srgbClr val="888888"/>
              </a:buClr>
              <a:buSzPts val="1500"/>
              <a:buNone/>
              <a:defRPr sz="1500">
                <a:solidFill>
                  <a:srgbClr val="888888"/>
                </a:solidFill>
              </a:defRPr>
            </a:lvl2pPr>
            <a:lvl3pPr marL="1371600" lvl="2" indent="-228600" algn="l">
              <a:lnSpc>
                <a:spcPct val="100000"/>
              </a:lnSpc>
              <a:spcBef>
                <a:spcPts val="375"/>
              </a:spcBef>
              <a:spcAft>
                <a:spcPts val="0"/>
              </a:spcAft>
              <a:buClr>
                <a:srgbClr val="888888"/>
              </a:buClr>
              <a:buSzPts val="1350"/>
              <a:buNone/>
              <a:defRPr sz="1350">
                <a:solidFill>
                  <a:srgbClr val="888888"/>
                </a:solidFill>
              </a:defRPr>
            </a:lvl3pPr>
            <a:lvl4pPr marL="1828800" lvl="3" indent="-228600" algn="l">
              <a:lnSpc>
                <a:spcPct val="100000"/>
              </a:lnSpc>
              <a:spcBef>
                <a:spcPts val="375"/>
              </a:spcBef>
              <a:spcAft>
                <a:spcPts val="0"/>
              </a:spcAft>
              <a:buClr>
                <a:srgbClr val="888888"/>
              </a:buClr>
              <a:buSzPts val="1200"/>
              <a:buNone/>
              <a:defRPr sz="1200">
                <a:solidFill>
                  <a:srgbClr val="888888"/>
                </a:solidFill>
              </a:defRPr>
            </a:lvl4pPr>
            <a:lvl5pPr marL="2286000" lvl="4" indent="-228600" algn="l">
              <a:lnSpc>
                <a:spcPct val="10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pic>
        <p:nvPicPr>
          <p:cNvPr id="37" name="Google Shape;37;p26" descr="Department of Elementary and Secondary Education Logo"/>
          <p:cNvPicPr preferRelativeResize="0"/>
          <p:nvPr/>
        </p:nvPicPr>
        <p:blipFill rotWithShape="1">
          <a:blip r:embed="rId2">
            <a:alphaModFix/>
          </a:blip>
          <a:srcRect/>
          <a:stretch/>
        </p:blipFill>
        <p:spPr>
          <a:xfrm>
            <a:off x="109729" y="6025660"/>
            <a:ext cx="2142881" cy="8162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chemeClr val="lt1"/>
        </a:solidFill>
        <a:effectLst/>
      </p:bgPr>
    </p:bg>
    <p:spTree>
      <p:nvGrpSpPr>
        <p:cNvPr id="1" name="Shape 38"/>
        <p:cNvGrpSpPr/>
        <p:nvPr/>
      </p:nvGrpSpPr>
      <p:grpSpPr>
        <a:xfrm>
          <a:off x="0" y="0"/>
          <a:ext cx="0" cy="0"/>
          <a:chOff x="0" y="0"/>
          <a:chExt cx="0" cy="0"/>
        </a:xfrm>
      </p:grpSpPr>
      <p:sp>
        <p:nvSpPr>
          <p:cNvPr id="39" name="Google Shape;39;p27"/>
          <p:cNvSpPr/>
          <p:nvPr/>
        </p:nvSpPr>
        <p:spPr>
          <a:xfrm>
            <a:off x="0" y="-12192"/>
            <a:ext cx="9171432" cy="6876288"/>
          </a:xfrm>
          <a:custGeom>
            <a:avLst/>
            <a:gdLst/>
            <a:ahLst/>
            <a:cxnLst/>
            <a:rect l="l" t="t" r="r" b="b"/>
            <a:pathLst>
              <a:path w="12240768" h="6876288" extrusionOk="0">
                <a:moveTo>
                  <a:pt x="0" y="0"/>
                </a:moveTo>
                <a:lnTo>
                  <a:pt x="24384" y="6864096"/>
                </a:lnTo>
                <a:lnTo>
                  <a:pt x="4767072" y="6876288"/>
                </a:lnTo>
                <a:lnTo>
                  <a:pt x="12240768" y="6327648"/>
                </a:lnTo>
                <a:lnTo>
                  <a:pt x="12192000" y="12192"/>
                </a:lnTo>
                <a:lnTo>
                  <a:pt x="0" y="0"/>
                </a:lnTo>
                <a:close/>
              </a:path>
            </a:pathLst>
          </a:custGeom>
          <a:solidFill>
            <a:srgbClr val="283C79"/>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0" name="Google Shape;40;p27"/>
          <p:cNvSpPr txBox="1">
            <a:spLocks noGrp="1"/>
          </p:cNvSpPr>
          <p:nvPr>
            <p:ph type="title"/>
          </p:nvPr>
        </p:nvSpPr>
        <p:spPr>
          <a:xfrm>
            <a:off x="628650" y="730526"/>
            <a:ext cx="7886700" cy="285273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7"/>
          <p:cNvSpPr txBox="1">
            <a:spLocks noGrp="1"/>
          </p:cNvSpPr>
          <p:nvPr>
            <p:ph type="body" idx="1"/>
          </p:nvPr>
        </p:nvSpPr>
        <p:spPr>
          <a:xfrm>
            <a:off x="628650" y="3712388"/>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50"/>
              </a:spcBef>
              <a:spcAft>
                <a:spcPts val="0"/>
              </a:spcAft>
              <a:buClr>
                <a:srgbClr val="C9CFE5"/>
              </a:buClr>
              <a:buSzPts val="2100"/>
              <a:buNone/>
              <a:defRPr sz="2100">
                <a:solidFill>
                  <a:srgbClr val="C9CFE5"/>
                </a:solidFill>
              </a:defRPr>
            </a:lvl1pPr>
            <a:lvl2pPr marL="914400" lvl="1" indent="-228600" algn="l">
              <a:lnSpc>
                <a:spcPct val="100000"/>
              </a:lnSpc>
              <a:spcBef>
                <a:spcPts val="375"/>
              </a:spcBef>
              <a:spcAft>
                <a:spcPts val="0"/>
              </a:spcAft>
              <a:buClr>
                <a:srgbClr val="888888"/>
              </a:buClr>
              <a:buSzPts val="1500"/>
              <a:buNone/>
              <a:defRPr sz="1500">
                <a:solidFill>
                  <a:srgbClr val="888888"/>
                </a:solidFill>
              </a:defRPr>
            </a:lvl2pPr>
            <a:lvl3pPr marL="1371600" lvl="2" indent="-228600" algn="l">
              <a:lnSpc>
                <a:spcPct val="100000"/>
              </a:lnSpc>
              <a:spcBef>
                <a:spcPts val="375"/>
              </a:spcBef>
              <a:spcAft>
                <a:spcPts val="0"/>
              </a:spcAft>
              <a:buClr>
                <a:srgbClr val="888888"/>
              </a:buClr>
              <a:buSzPts val="1350"/>
              <a:buNone/>
              <a:defRPr sz="1350">
                <a:solidFill>
                  <a:srgbClr val="888888"/>
                </a:solidFill>
              </a:defRPr>
            </a:lvl3pPr>
            <a:lvl4pPr marL="1828800" lvl="3" indent="-228600" algn="l">
              <a:lnSpc>
                <a:spcPct val="100000"/>
              </a:lnSpc>
              <a:spcBef>
                <a:spcPts val="375"/>
              </a:spcBef>
              <a:spcAft>
                <a:spcPts val="0"/>
              </a:spcAft>
              <a:buClr>
                <a:srgbClr val="888888"/>
              </a:buClr>
              <a:buSzPts val="1200"/>
              <a:buNone/>
              <a:defRPr sz="1200">
                <a:solidFill>
                  <a:srgbClr val="888888"/>
                </a:solidFill>
              </a:defRPr>
            </a:lvl4pPr>
            <a:lvl5pPr marL="2286000" lvl="4" indent="-228600" algn="l">
              <a:lnSpc>
                <a:spcPct val="10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pic>
        <p:nvPicPr>
          <p:cNvPr id="42" name="Google Shape;42;p27" descr="Department of Elementary and Secondary Education Logo"/>
          <p:cNvPicPr preferRelativeResize="0"/>
          <p:nvPr/>
        </p:nvPicPr>
        <p:blipFill rotWithShape="1">
          <a:blip r:embed="rId2">
            <a:alphaModFix/>
          </a:blip>
          <a:srcRect/>
          <a:stretch/>
        </p:blipFill>
        <p:spPr>
          <a:xfrm>
            <a:off x="109729" y="6025660"/>
            <a:ext cx="2142881" cy="81622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8"/>
          <p:cNvSpPr txBox="1">
            <a:spLocks noGrp="1"/>
          </p:cNvSpPr>
          <p:nvPr>
            <p:ph type="body" idx="1"/>
          </p:nvPr>
        </p:nvSpPr>
        <p:spPr>
          <a:xfrm>
            <a:off x="628650" y="1771651"/>
            <a:ext cx="3886200" cy="4405313"/>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750"/>
              </a:spcBef>
              <a:spcAft>
                <a:spcPts val="0"/>
              </a:spcAft>
              <a:buClr>
                <a:srgbClr val="283C79"/>
              </a:buClr>
              <a:buSzPts val="2100"/>
              <a:buChar char="•"/>
              <a:defRPr>
                <a:solidFill>
                  <a:srgbClr val="283C79"/>
                </a:solidFill>
              </a:defRPr>
            </a:lvl1pPr>
            <a:lvl2pPr marL="914400" lvl="1" indent="-342900" algn="l">
              <a:lnSpc>
                <a:spcPct val="100000"/>
              </a:lnSpc>
              <a:spcBef>
                <a:spcPts val="375"/>
              </a:spcBef>
              <a:spcAft>
                <a:spcPts val="0"/>
              </a:spcAft>
              <a:buClr>
                <a:srgbClr val="283C79"/>
              </a:buClr>
              <a:buSzPts val="1800"/>
              <a:buChar char="•"/>
              <a:defRPr>
                <a:solidFill>
                  <a:srgbClr val="283C79"/>
                </a:solidFill>
              </a:defRPr>
            </a:lvl2pPr>
            <a:lvl3pPr marL="1371600" lvl="2" indent="-323850" algn="l">
              <a:lnSpc>
                <a:spcPct val="100000"/>
              </a:lnSpc>
              <a:spcBef>
                <a:spcPts val="375"/>
              </a:spcBef>
              <a:spcAft>
                <a:spcPts val="0"/>
              </a:spcAft>
              <a:buClr>
                <a:srgbClr val="283C79"/>
              </a:buClr>
              <a:buSzPts val="1500"/>
              <a:buChar char="•"/>
              <a:defRPr>
                <a:solidFill>
                  <a:srgbClr val="283C79"/>
                </a:solidFill>
              </a:defRPr>
            </a:lvl3pPr>
            <a:lvl4pPr marL="1828800" lvl="3" indent="-314325" algn="l">
              <a:lnSpc>
                <a:spcPct val="100000"/>
              </a:lnSpc>
              <a:spcBef>
                <a:spcPts val="375"/>
              </a:spcBef>
              <a:spcAft>
                <a:spcPts val="0"/>
              </a:spcAft>
              <a:buClr>
                <a:srgbClr val="283C79"/>
              </a:buClr>
              <a:buSzPts val="1350"/>
              <a:buChar char="•"/>
              <a:defRPr>
                <a:solidFill>
                  <a:srgbClr val="283C79"/>
                </a:solidFill>
              </a:defRPr>
            </a:lvl4pPr>
            <a:lvl5pPr marL="2286000" lvl="4" indent="-314325" algn="l">
              <a:lnSpc>
                <a:spcPct val="100000"/>
              </a:lnSpc>
              <a:spcBef>
                <a:spcPts val="375"/>
              </a:spcBef>
              <a:spcAft>
                <a:spcPts val="0"/>
              </a:spcAft>
              <a:buClr>
                <a:srgbClr val="283C79"/>
              </a:buClr>
              <a:buSzPts val="1350"/>
              <a:buChar char="•"/>
              <a:defRPr>
                <a:solidFill>
                  <a:srgbClr val="283C7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28"/>
          <p:cNvSpPr txBox="1">
            <a:spLocks noGrp="1"/>
          </p:cNvSpPr>
          <p:nvPr>
            <p:ph type="body" idx="2"/>
          </p:nvPr>
        </p:nvSpPr>
        <p:spPr>
          <a:xfrm>
            <a:off x="4629150" y="1771651"/>
            <a:ext cx="3886200" cy="4405313"/>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750"/>
              </a:spcBef>
              <a:spcAft>
                <a:spcPts val="0"/>
              </a:spcAft>
              <a:buClr>
                <a:srgbClr val="283C79"/>
              </a:buClr>
              <a:buSzPts val="2100"/>
              <a:buChar char="•"/>
              <a:defRPr>
                <a:solidFill>
                  <a:srgbClr val="283C79"/>
                </a:solidFill>
              </a:defRPr>
            </a:lvl1pPr>
            <a:lvl2pPr marL="914400" lvl="1" indent="-342900" algn="l">
              <a:lnSpc>
                <a:spcPct val="100000"/>
              </a:lnSpc>
              <a:spcBef>
                <a:spcPts val="375"/>
              </a:spcBef>
              <a:spcAft>
                <a:spcPts val="0"/>
              </a:spcAft>
              <a:buClr>
                <a:srgbClr val="283C79"/>
              </a:buClr>
              <a:buSzPts val="1800"/>
              <a:buChar char="•"/>
              <a:defRPr>
                <a:solidFill>
                  <a:srgbClr val="283C79"/>
                </a:solidFill>
              </a:defRPr>
            </a:lvl2pPr>
            <a:lvl3pPr marL="1371600" lvl="2" indent="-323850" algn="l">
              <a:lnSpc>
                <a:spcPct val="100000"/>
              </a:lnSpc>
              <a:spcBef>
                <a:spcPts val="375"/>
              </a:spcBef>
              <a:spcAft>
                <a:spcPts val="0"/>
              </a:spcAft>
              <a:buClr>
                <a:srgbClr val="283C79"/>
              </a:buClr>
              <a:buSzPts val="1500"/>
              <a:buChar char="•"/>
              <a:defRPr>
                <a:solidFill>
                  <a:srgbClr val="283C79"/>
                </a:solidFill>
              </a:defRPr>
            </a:lvl3pPr>
            <a:lvl4pPr marL="1828800" lvl="3" indent="-314325" algn="l">
              <a:lnSpc>
                <a:spcPct val="100000"/>
              </a:lnSpc>
              <a:spcBef>
                <a:spcPts val="375"/>
              </a:spcBef>
              <a:spcAft>
                <a:spcPts val="0"/>
              </a:spcAft>
              <a:buClr>
                <a:srgbClr val="283C79"/>
              </a:buClr>
              <a:buSzPts val="1350"/>
              <a:buChar char="•"/>
              <a:defRPr>
                <a:solidFill>
                  <a:srgbClr val="283C79"/>
                </a:solidFill>
              </a:defRPr>
            </a:lvl4pPr>
            <a:lvl5pPr marL="2286000" lvl="4" indent="-314325" algn="l">
              <a:lnSpc>
                <a:spcPct val="100000"/>
              </a:lnSpc>
              <a:spcBef>
                <a:spcPts val="375"/>
              </a:spcBef>
              <a:spcAft>
                <a:spcPts val="0"/>
              </a:spcAft>
              <a:buClr>
                <a:srgbClr val="283C79"/>
              </a:buClr>
              <a:buSzPts val="1350"/>
              <a:buChar char="•"/>
              <a:defRPr>
                <a:solidFill>
                  <a:srgbClr val="283C79"/>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28"/>
          <p:cNvSpPr txBox="1">
            <a:spLocks noGrp="1"/>
          </p:cNvSpPr>
          <p:nvPr>
            <p:ph type="title"/>
          </p:nvPr>
        </p:nvSpPr>
        <p:spPr>
          <a:xfrm>
            <a:off x="628650" y="365126"/>
            <a:ext cx="7886700" cy="104285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pic>
        <p:nvPicPr>
          <p:cNvPr id="48" name="Google Shape;48;p2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9" name="Google Shape;49;p29"/>
          <p:cNvSpPr/>
          <p:nvPr/>
        </p:nvSpPr>
        <p:spPr>
          <a:xfrm>
            <a:off x="-7143" y="152400"/>
            <a:ext cx="9158288" cy="6705599"/>
          </a:xfrm>
          <a:custGeom>
            <a:avLst/>
            <a:gdLst/>
            <a:ahLst/>
            <a:cxnLst/>
            <a:rect l="l" t="t" r="r" b="b"/>
            <a:pathLst>
              <a:path w="12220575" h="5505450" extrusionOk="0">
                <a:moveTo>
                  <a:pt x="0" y="676275"/>
                </a:moveTo>
                <a:lnTo>
                  <a:pt x="12192000" y="0"/>
                </a:lnTo>
                <a:lnTo>
                  <a:pt x="12220575" y="4953000"/>
                </a:lnTo>
                <a:lnTo>
                  <a:pt x="4724400" y="5476875"/>
                </a:lnTo>
                <a:lnTo>
                  <a:pt x="19050" y="5505450"/>
                </a:lnTo>
                <a:lnTo>
                  <a:pt x="0" y="676275"/>
                </a:ln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50" name="Google Shape;50;p29"/>
          <p:cNvSpPr txBox="1">
            <a:spLocks noGrp="1"/>
          </p:cNvSpPr>
          <p:nvPr>
            <p:ph type="title"/>
          </p:nvPr>
        </p:nvSpPr>
        <p:spPr>
          <a:xfrm>
            <a:off x="628650" y="2882157"/>
            <a:ext cx="7886700" cy="1093686"/>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647B6"/>
              </a:buClr>
              <a:buSzPts val="4500"/>
              <a:buFont typeface="Arial"/>
              <a:buNone/>
              <a:defRPr sz="4500">
                <a:solidFill>
                  <a:srgbClr val="3647B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p:nvPr/>
        </p:nvSpPr>
        <p:spPr>
          <a:xfrm>
            <a:off x="8515350" y="6379286"/>
            <a:ext cx="42425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500" b="1">
                <a:solidFill>
                  <a:srgbClr val="283C79"/>
                </a:solidFill>
                <a:latin typeface="Calibri"/>
                <a:ea typeface="Calibri"/>
                <a:cs typeface="Calibri"/>
                <a:sym typeface="Calibri"/>
              </a:rPr>
              <a:t>‹#›</a:t>
            </a:fld>
            <a:endParaRPr sz="1500" b="1">
              <a:solidFill>
                <a:srgbClr val="283C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pic>
        <p:nvPicPr>
          <p:cNvPr id="53" name="Google Shape;53;p30"/>
          <p:cNvPicPr preferRelativeResize="0"/>
          <p:nvPr/>
        </p:nvPicPr>
        <p:blipFill rotWithShape="1">
          <a:blip r:embed="rId2">
            <a:alphaModFix/>
          </a:blip>
          <a:srcRect/>
          <a:stretch/>
        </p:blipFill>
        <p:spPr>
          <a:xfrm>
            <a:off x="0" y="-1"/>
            <a:ext cx="9144000" cy="6858000"/>
          </a:xfrm>
          <a:prstGeom prst="rect">
            <a:avLst/>
          </a:prstGeom>
          <a:noFill/>
          <a:ln>
            <a:noFill/>
          </a:ln>
        </p:spPr>
      </p:pic>
      <p:sp>
        <p:nvSpPr>
          <p:cNvPr id="54" name="Google Shape;54;p30"/>
          <p:cNvSpPr txBox="1"/>
          <p:nvPr/>
        </p:nvSpPr>
        <p:spPr>
          <a:xfrm>
            <a:off x="8515350" y="6379286"/>
            <a:ext cx="42425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500" b="1">
                <a:solidFill>
                  <a:srgbClr val="283C79"/>
                </a:solidFill>
                <a:latin typeface="Calibri"/>
                <a:ea typeface="Calibri"/>
                <a:cs typeface="Calibri"/>
                <a:sym typeface="Calibri"/>
              </a:rPr>
              <a:t>‹#›</a:t>
            </a:fld>
            <a:endParaRPr sz="1500" b="1">
              <a:solidFill>
                <a:srgbClr val="283C7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1" descr="A blue and white flag&#10;&#10;Description automatically generated with low confidence"/>
          <p:cNvPicPr preferRelativeResize="0"/>
          <p:nvPr/>
        </p:nvPicPr>
        <p:blipFill rotWithShape="1">
          <a:blip r:embed="rId16">
            <a:alphaModFix/>
          </a:blip>
          <a:srcRect/>
          <a:stretch/>
        </p:blipFill>
        <p:spPr>
          <a:xfrm>
            <a:off x="0" y="-1"/>
            <a:ext cx="9144000" cy="6858000"/>
          </a:xfrm>
          <a:prstGeom prst="rect">
            <a:avLst/>
          </a:prstGeom>
          <a:noFill/>
          <a:ln>
            <a:noFill/>
          </a:ln>
        </p:spPr>
      </p:pic>
      <p:sp>
        <p:nvSpPr>
          <p:cNvPr id="11" name="Google Shape;11;p21"/>
          <p:cNvSpPr/>
          <p:nvPr/>
        </p:nvSpPr>
        <p:spPr>
          <a:xfrm>
            <a:off x="-14288" y="1009649"/>
            <a:ext cx="9158288" cy="5848351"/>
          </a:xfrm>
          <a:custGeom>
            <a:avLst/>
            <a:gdLst/>
            <a:ahLst/>
            <a:cxnLst/>
            <a:rect l="l" t="t" r="r" b="b"/>
            <a:pathLst>
              <a:path w="12220575" h="5505450" extrusionOk="0">
                <a:moveTo>
                  <a:pt x="0" y="676275"/>
                </a:moveTo>
                <a:lnTo>
                  <a:pt x="12192000" y="0"/>
                </a:lnTo>
                <a:lnTo>
                  <a:pt x="12220575" y="4953000"/>
                </a:lnTo>
                <a:lnTo>
                  <a:pt x="4724400" y="5476875"/>
                </a:lnTo>
                <a:lnTo>
                  <a:pt x="19050" y="5505450"/>
                </a:lnTo>
                <a:lnTo>
                  <a:pt x="0" y="676275"/>
                </a:ln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2" name="Google Shape;12;p21"/>
          <p:cNvSpPr txBox="1">
            <a:spLocks noGrp="1"/>
          </p:cNvSpPr>
          <p:nvPr>
            <p:ph type="body" idx="1"/>
          </p:nvPr>
        </p:nvSpPr>
        <p:spPr>
          <a:xfrm>
            <a:off x="628650" y="1714500"/>
            <a:ext cx="7886700" cy="4462463"/>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100000"/>
              </a:lnSpc>
              <a:spcBef>
                <a:spcPts val="750"/>
              </a:spcBef>
              <a:spcAft>
                <a:spcPts val="0"/>
              </a:spcAft>
              <a:buClr>
                <a:srgbClr val="283C79"/>
              </a:buClr>
              <a:buSzPts val="2100"/>
              <a:buFont typeface="Arial"/>
              <a:buChar char="•"/>
              <a:defRPr sz="2100" b="0" i="0" u="none" strike="noStrike" cap="none">
                <a:solidFill>
                  <a:srgbClr val="283C79"/>
                </a:solidFill>
                <a:latin typeface="Arial"/>
                <a:ea typeface="Arial"/>
                <a:cs typeface="Arial"/>
                <a:sym typeface="Arial"/>
              </a:defRPr>
            </a:lvl1pPr>
            <a:lvl2pPr marL="914400" marR="0" lvl="1" indent="-342900" algn="l" rtl="0">
              <a:lnSpc>
                <a:spcPct val="100000"/>
              </a:lnSpc>
              <a:spcBef>
                <a:spcPts val="375"/>
              </a:spcBef>
              <a:spcAft>
                <a:spcPts val="0"/>
              </a:spcAft>
              <a:buClr>
                <a:srgbClr val="283C79"/>
              </a:buClr>
              <a:buSzPts val="1800"/>
              <a:buFont typeface="Arial"/>
              <a:buChar char="•"/>
              <a:defRPr sz="1800" b="0" i="0" u="none" strike="noStrike" cap="none">
                <a:solidFill>
                  <a:srgbClr val="283C79"/>
                </a:solidFill>
                <a:latin typeface="Arial"/>
                <a:ea typeface="Arial"/>
                <a:cs typeface="Arial"/>
                <a:sym typeface="Arial"/>
              </a:defRPr>
            </a:lvl2pPr>
            <a:lvl3pPr marL="1371600" marR="0" lvl="2" indent="-323850" algn="l" rtl="0">
              <a:lnSpc>
                <a:spcPct val="100000"/>
              </a:lnSpc>
              <a:spcBef>
                <a:spcPts val="375"/>
              </a:spcBef>
              <a:spcAft>
                <a:spcPts val="0"/>
              </a:spcAft>
              <a:buClr>
                <a:srgbClr val="283C79"/>
              </a:buClr>
              <a:buSzPts val="1500"/>
              <a:buFont typeface="Arial"/>
              <a:buChar char="•"/>
              <a:defRPr sz="1500" b="0" i="0" u="none" strike="noStrike" cap="none">
                <a:solidFill>
                  <a:srgbClr val="283C79"/>
                </a:solidFill>
                <a:latin typeface="Arial"/>
                <a:ea typeface="Arial"/>
                <a:cs typeface="Arial"/>
                <a:sym typeface="Arial"/>
              </a:defRPr>
            </a:lvl3pPr>
            <a:lvl4pPr marL="1828800" marR="0" lvl="3" indent="-314325" algn="l" rtl="0">
              <a:lnSpc>
                <a:spcPct val="100000"/>
              </a:lnSpc>
              <a:spcBef>
                <a:spcPts val="375"/>
              </a:spcBef>
              <a:spcAft>
                <a:spcPts val="0"/>
              </a:spcAft>
              <a:buClr>
                <a:srgbClr val="283C79"/>
              </a:buClr>
              <a:buSzPts val="1350"/>
              <a:buFont typeface="Arial"/>
              <a:buChar char="•"/>
              <a:defRPr sz="1350" b="0" i="0" u="none" strike="noStrike" cap="none">
                <a:solidFill>
                  <a:srgbClr val="283C79"/>
                </a:solidFill>
                <a:latin typeface="Arial"/>
                <a:ea typeface="Arial"/>
                <a:cs typeface="Arial"/>
                <a:sym typeface="Arial"/>
              </a:defRPr>
            </a:lvl4pPr>
            <a:lvl5pPr marL="2286000" marR="0" lvl="4" indent="-314325" algn="l" rtl="0">
              <a:lnSpc>
                <a:spcPct val="100000"/>
              </a:lnSpc>
              <a:spcBef>
                <a:spcPts val="375"/>
              </a:spcBef>
              <a:spcAft>
                <a:spcPts val="0"/>
              </a:spcAft>
              <a:buClr>
                <a:srgbClr val="283C79"/>
              </a:buClr>
              <a:buSzPts val="1350"/>
              <a:buFont typeface="Arial"/>
              <a:buChar char="•"/>
              <a:defRPr sz="1350" b="0" i="0" u="none" strike="noStrike" cap="none">
                <a:solidFill>
                  <a:srgbClr val="283C79"/>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title"/>
          </p:nvPr>
        </p:nvSpPr>
        <p:spPr>
          <a:xfrm>
            <a:off x="628650" y="222251"/>
            <a:ext cx="7886700" cy="1042852"/>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3300"/>
              <a:buFont typeface="Arial"/>
              <a:buNone/>
              <a:defRPr sz="33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1"/>
          <p:cNvSpPr txBox="1"/>
          <p:nvPr/>
        </p:nvSpPr>
        <p:spPr>
          <a:xfrm>
            <a:off x="8515350" y="6379286"/>
            <a:ext cx="424256"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500" b="1" i="0" u="none" strike="noStrike" cap="none">
                <a:solidFill>
                  <a:srgbClr val="283C79"/>
                </a:solidFill>
                <a:latin typeface="Calibri"/>
                <a:ea typeface="Calibri"/>
                <a:cs typeface="Calibri"/>
                <a:sym typeface="Calibri"/>
              </a:rPr>
              <a:t>‹#›</a:t>
            </a:fld>
            <a:endParaRPr sz="1500" b="1" i="0" u="none" strike="noStrike" cap="none">
              <a:solidFill>
                <a:srgbClr val="283C7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malegislature.gov/Laws/GeneralLaws/PartI/TitleXII/Chapter71/Section32a"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www.doe.mass.edu/lawsregs/603cmr5.html?section=all" TargetMode="External"/><Relationship Id="rId4" Type="http://schemas.openxmlformats.org/officeDocument/2006/relationships/hyperlink" Target="https://www.doe.mass.edu/lawsregs/advisory/c7132adv.html#:~:text=Section%2032A%20requires%20schools%20to,any%20portion%20of%20these%20curricula."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www.doe.mass.edu/sfs/safety/"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www.doe.mass.edu/sfs/lgbtq/"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massanf.taleo.net/careersection/ex/jobdetail.ftl?job=23000CXY&amp;tz=GMT-05%3A00&amp;tzname=America%2FNew_York"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instructionalsupport@mass.gov"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533400" y="762000"/>
            <a:ext cx="6096000" cy="320039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lt1"/>
              </a:buClr>
              <a:buSzPct val="98989"/>
              <a:buFont typeface="Arial"/>
              <a:buNone/>
            </a:pPr>
            <a:r>
              <a:rPr lang="en-US"/>
              <a:t>The 2023 Curriculum Frameworks for  </a:t>
            </a:r>
            <a:br>
              <a:rPr lang="en-US"/>
            </a:br>
            <a:r>
              <a:rPr lang="en-US"/>
              <a:t>Comprehensive Health and Physical Education Frameworks </a:t>
            </a:r>
            <a:endParaRPr/>
          </a:p>
        </p:txBody>
      </p:sp>
      <p:sp>
        <p:nvSpPr>
          <p:cNvPr id="93" name="Google Shape;93;p1"/>
          <p:cNvSpPr txBox="1">
            <a:spLocks noGrp="1"/>
          </p:cNvSpPr>
          <p:nvPr>
            <p:ph type="subTitle" idx="1"/>
          </p:nvPr>
        </p:nvSpPr>
        <p:spPr>
          <a:xfrm>
            <a:off x="533400" y="4114800"/>
            <a:ext cx="6400800" cy="10668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00000"/>
              </a:lnSpc>
              <a:spcBef>
                <a:spcPts val="0"/>
              </a:spcBef>
              <a:spcAft>
                <a:spcPts val="0"/>
              </a:spcAft>
              <a:buClr>
                <a:srgbClr val="283C79"/>
              </a:buClr>
              <a:buSzPct val="100000"/>
              <a:buNone/>
            </a:pPr>
            <a:r>
              <a:rPr lang="en-US"/>
              <a:t>Sarah Benes</a:t>
            </a:r>
            <a:endParaRPr/>
          </a:p>
          <a:p>
            <a:pPr marL="0" lvl="0" indent="0" algn="l" rtl="0">
              <a:lnSpc>
                <a:spcPct val="100000"/>
              </a:lnSpc>
              <a:spcBef>
                <a:spcPts val="750"/>
              </a:spcBef>
              <a:spcAft>
                <a:spcPts val="0"/>
              </a:spcAft>
              <a:buClr>
                <a:srgbClr val="283C79"/>
              </a:buClr>
              <a:buSzPct val="100000"/>
              <a:buNone/>
            </a:pPr>
            <a:r>
              <a:rPr lang="en-US"/>
              <a:t>Holly Alperin</a:t>
            </a:r>
            <a:endParaRPr/>
          </a:p>
          <a:p>
            <a:pPr marL="0" lvl="0" indent="0" algn="l" rtl="0">
              <a:lnSpc>
                <a:spcPct val="100000"/>
              </a:lnSpc>
              <a:spcBef>
                <a:spcPts val="750"/>
              </a:spcBef>
              <a:spcAft>
                <a:spcPts val="0"/>
              </a:spcAft>
              <a:buClr>
                <a:srgbClr val="283C79"/>
              </a:buClr>
              <a:buSzPct val="100000"/>
              <a:buNone/>
            </a:pPr>
            <a:r>
              <a:rPr lang="en-US"/>
              <a:t>Anne DeMallie</a:t>
            </a:r>
            <a:endParaRPr/>
          </a:p>
          <a:p>
            <a:pPr marL="0" lvl="0" indent="0" algn="l" rtl="0">
              <a:lnSpc>
                <a:spcPct val="100000"/>
              </a:lnSpc>
              <a:spcBef>
                <a:spcPts val="750"/>
              </a:spcBef>
              <a:spcAft>
                <a:spcPts val="0"/>
              </a:spcAft>
              <a:buClr>
                <a:srgbClr val="283C79"/>
              </a:buClr>
              <a:buSzPct val="100000"/>
              <a:buNone/>
            </a:pPr>
            <a:r>
              <a:rPr lang="en-US"/>
              <a:t>Kristen McKinnon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609599" y="-44780"/>
            <a:ext cx="7924800" cy="1600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300"/>
              <a:buFont typeface="Arial"/>
              <a:buNone/>
            </a:pPr>
            <a:r>
              <a:rPr lang="en-US"/>
              <a:t>Sample Public Comment Responses</a:t>
            </a:r>
            <a:endParaRPr/>
          </a:p>
        </p:txBody>
      </p:sp>
      <p:graphicFrame>
        <p:nvGraphicFramePr>
          <p:cNvPr id="168" name="Google Shape;168;p7"/>
          <p:cNvGraphicFramePr/>
          <p:nvPr/>
        </p:nvGraphicFramePr>
        <p:xfrm>
          <a:off x="790575" y="1981200"/>
          <a:ext cx="3000000" cy="3000000"/>
        </p:xfrm>
        <a:graphic>
          <a:graphicData uri="http://schemas.openxmlformats.org/drawingml/2006/table">
            <a:tbl>
              <a:tblPr firstRow="1" bandRow="1">
                <a:noFill/>
                <a:tableStyleId>{7CC3633D-C527-4354-8229-F4AF3CABA513}</a:tableStyleId>
              </a:tblPr>
              <a:tblGrid>
                <a:gridCol w="4130900">
                  <a:extLst>
                    <a:ext uri="{9D8B030D-6E8A-4147-A177-3AD203B41FA5}">
                      <a16:colId xmlns:a16="http://schemas.microsoft.com/office/drawing/2014/main" val="20000"/>
                    </a:ext>
                  </a:extLst>
                </a:gridCol>
                <a:gridCol w="1761400">
                  <a:extLst>
                    <a:ext uri="{9D8B030D-6E8A-4147-A177-3AD203B41FA5}">
                      <a16:colId xmlns:a16="http://schemas.microsoft.com/office/drawing/2014/main" val="20001"/>
                    </a:ext>
                  </a:extLst>
                </a:gridCol>
                <a:gridCol w="1670525">
                  <a:extLst>
                    <a:ext uri="{9D8B030D-6E8A-4147-A177-3AD203B41FA5}">
                      <a16:colId xmlns:a16="http://schemas.microsoft.com/office/drawing/2014/main" val="20002"/>
                    </a:ext>
                  </a:extLst>
                </a:gridCol>
              </a:tblGrid>
              <a:tr h="421525">
                <a:tc>
                  <a:txBody>
                    <a:bodyPr/>
                    <a:lstStyle/>
                    <a:p>
                      <a:pPr marL="0" marR="0" lvl="0" indent="0" algn="l" rtl="0">
                        <a:spcBef>
                          <a:spcPts val="0"/>
                        </a:spcBef>
                        <a:spcAft>
                          <a:spcPts val="0"/>
                        </a:spcAft>
                        <a:buNone/>
                      </a:pPr>
                      <a:endParaRPr sz="1350"/>
                    </a:p>
                  </a:txBody>
                  <a:tcPr marL="91450" marR="91450" marT="45725" marB="45725"/>
                </a:tc>
                <a:tc>
                  <a:txBody>
                    <a:bodyPr/>
                    <a:lstStyle/>
                    <a:p>
                      <a:pPr marL="0" marR="0" lvl="0" indent="0" algn="l" rtl="0">
                        <a:spcBef>
                          <a:spcPts val="0"/>
                        </a:spcBef>
                        <a:spcAft>
                          <a:spcPts val="0"/>
                        </a:spcAft>
                        <a:buNone/>
                      </a:pPr>
                      <a:r>
                        <a:rPr lang="en-US" sz="1350"/>
                        <a:t>      Agree</a:t>
                      </a:r>
                      <a:endParaRPr/>
                    </a:p>
                  </a:txBody>
                  <a:tcPr marL="91450" marR="91450" marT="45725" marB="45725" anchor="ctr"/>
                </a:tc>
                <a:tc>
                  <a:txBody>
                    <a:bodyPr/>
                    <a:lstStyle/>
                    <a:p>
                      <a:pPr marL="0" marR="0" lvl="0" indent="0" algn="l" rtl="0">
                        <a:spcBef>
                          <a:spcPts val="0"/>
                        </a:spcBef>
                        <a:spcAft>
                          <a:spcPts val="0"/>
                        </a:spcAft>
                        <a:buNone/>
                      </a:pPr>
                      <a:r>
                        <a:rPr lang="en-US" sz="1350"/>
                        <a:t>  Disagree</a:t>
                      </a:r>
                      <a:endParaRPr/>
                    </a:p>
                  </a:txBody>
                  <a:tcPr marL="91450" marR="91450" marT="45725" marB="45725" anchor="ctr"/>
                </a:tc>
                <a:extLst>
                  <a:ext uri="{0D108BD9-81ED-4DB2-BD59-A6C34878D82A}">
                    <a16:rowId xmlns:a16="http://schemas.microsoft.com/office/drawing/2014/main" val="10000"/>
                  </a:ext>
                </a:extLst>
              </a:tr>
              <a:tr h="1316575">
                <a:tc>
                  <a:txBody>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Overall, the Vision section of the draft framework provides a clear and compelling description of comprehensive health and physical education as central to a well-rounded education.</a:t>
                      </a:r>
                      <a:r>
                        <a:rPr lang="en-US" sz="1600"/>
                        <a:t> </a:t>
                      </a:r>
                      <a:endParaRPr sz="1600"/>
                    </a:p>
                  </a:txBody>
                  <a:tcPr marL="91450" marR="91450" marT="45725" marB="45725"/>
                </a:tc>
                <a:tc>
                  <a:txBody>
                    <a:bodyPr/>
                    <a:lstStyle/>
                    <a:p>
                      <a:pPr marL="0" marR="0" lvl="0" indent="0" algn="ctr" rtl="0">
                        <a:spcBef>
                          <a:spcPts val="0"/>
                        </a:spcBef>
                        <a:spcAft>
                          <a:spcPts val="0"/>
                        </a:spcAft>
                        <a:buNone/>
                      </a:pPr>
                      <a:r>
                        <a:rPr lang="en-US" sz="1400"/>
                        <a:t>57%</a:t>
                      </a:r>
                      <a:endParaRPr/>
                    </a:p>
                  </a:txBody>
                  <a:tcPr marL="91450" marR="91450" marT="45725" marB="45725" anchor="ctr"/>
                </a:tc>
                <a:tc>
                  <a:txBody>
                    <a:bodyPr/>
                    <a:lstStyle/>
                    <a:p>
                      <a:pPr marL="0" marR="0" lvl="0" indent="0" algn="ctr" rtl="0">
                        <a:spcBef>
                          <a:spcPts val="0"/>
                        </a:spcBef>
                        <a:spcAft>
                          <a:spcPts val="0"/>
                        </a:spcAft>
                        <a:buNone/>
                      </a:pPr>
                      <a:r>
                        <a:rPr lang="en-US" sz="1400"/>
                        <a:t>43%</a:t>
                      </a:r>
                      <a:endParaRPr/>
                    </a:p>
                  </a:txBody>
                  <a:tcPr marL="91450" marR="91450" marT="45725" marB="45725" anchor="ctr"/>
                </a:tc>
                <a:extLst>
                  <a:ext uri="{0D108BD9-81ED-4DB2-BD59-A6C34878D82A}">
                    <a16:rowId xmlns:a16="http://schemas.microsoft.com/office/drawing/2014/main" val="10001"/>
                  </a:ext>
                </a:extLst>
              </a:tr>
              <a:tr h="831525">
                <a:tc>
                  <a:txBody>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Overall, the Guiding Principles identify important characteristics of a high-quality comprehensive health and physical education program.</a:t>
                      </a:r>
                      <a:r>
                        <a:rPr lang="en-US" sz="1600"/>
                        <a:t> </a:t>
                      </a:r>
                      <a:endParaRPr sz="1600"/>
                    </a:p>
                  </a:txBody>
                  <a:tcPr marL="91450" marR="91450" marT="45725" marB="45725"/>
                </a:tc>
                <a:tc>
                  <a:txBody>
                    <a:bodyPr/>
                    <a:lstStyle/>
                    <a:p>
                      <a:pPr marL="0" marR="0" lvl="0" indent="0" algn="ctr" rtl="0">
                        <a:spcBef>
                          <a:spcPts val="0"/>
                        </a:spcBef>
                        <a:spcAft>
                          <a:spcPts val="0"/>
                        </a:spcAft>
                        <a:buNone/>
                      </a:pPr>
                      <a:r>
                        <a:rPr lang="en-US" sz="1400"/>
                        <a:t>55%</a:t>
                      </a:r>
                      <a:endParaRPr/>
                    </a:p>
                  </a:txBody>
                  <a:tcPr marL="91450" marR="91450" marT="45725" marB="45725" anchor="ctr"/>
                </a:tc>
                <a:tc>
                  <a:txBody>
                    <a:bodyPr/>
                    <a:lstStyle/>
                    <a:p>
                      <a:pPr marL="0" marR="0" lvl="0" indent="0" algn="ctr" rtl="0">
                        <a:spcBef>
                          <a:spcPts val="0"/>
                        </a:spcBef>
                        <a:spcAft>
                          <a:spcPts val="0"/>
                        </a:spcAft>
                        <a:buNone/>
                      </a:pPr>
                      <a:r>
                        <a:rPr lang="en-US" sz="1400"/>
                        <a:t>45%</a:t>
                      </a:r>
                      <a:endParaRPr/>
                    </a:p>
                  </a:txBody>
                  <a:tcPr marL="91450" marR="91450" marT="45725" marB="45725" anchor="ctr"/>
                </a:tc>
                <a:extLst>
                  <a:ext uri="{0D108BD9-81ED-4DB2-BD59-A6C34878D82A}">
                    <a16:rowId xmlns:a16="http://schemas.microsoft.com/office/drawing/2014/main" val="10002"/>
                  </a:ext>
                </a:extLst>
              </a:tr>
              <a:tr h="1316575">
                <a:tc>
                  <a:txBody>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Overall, the Practices for Comprehensive Health and Physical Education identify the most important processes and skills that students need to promote and maintain lifelong physical and mental health.</a:t>
                      </a:r>
                      <a:r>
                        <a:rPr lang="en-US" sz="1600"/>
                        <a:t> </a:t>
                      </a:r>
                      <a:endParaRPr sz="1600"/>
                    </a:p>
                  </a:txBody>
                  <a:tcPr marL="91450" marR="91450" marT="45725" marB="45725"/>
                </a:tc>
                <a:tc>
                  <a:txBody>
                    <a:bodyPr/>
                    <a:lstStyle/>
                    <a:p>
                      <a:pPr marL="0" marR="0" lvl="0" indent="0" algn="ctr" rtl="0">
                        <a:spcBef>
                          <a:spcPts val="0"/>
                        </a:spcBef>
                        <a:spcAft>
                          <a:spcPts val="0"/>
                        </a:spcAft>
                        <a:buNone/>
                      </a:pPr>
                      <a:r>
                        <a:rPr lang="en-US" sz="1400"/>
                        <a:t>54%</a:t>
                      </a:r>
                      <a:endParaRPr/>
                    </a:p>
                  </a:txBody>
                  <a:tcPr marL="91450" marR="91450" marT="45725" marB="45725" anchor="ctr"/>
                </a:tc>
                <a:tc>
                  <a:txBody>
                    <a:bodyPr/>
                    <a:lstStyle/>
                    <a:p>
                      <a:pPr marL="0" marR="0" lvl="0" indent="0" algn="ctr" rtl="0">
                        <a:spcBef>
                          <a:spcPts val="0"/>
                        </a:spcBef>
                        <a:spcAft>
                          <a:spcPts val="0"/>
                        </a:spcAft>
                        <a:buNone/>
                      </a:pPr>
                      <a:r>
                        <a:rPr lang="en-US" sz="1400"/>
                        <a:t>46%</a:t>
                      </a:r>
                      <a:endParaRPr/>
                    </a:p>
                  </a:txBody>
                  <a:tcPr marL="91450" marR="91450" marT="45725" marB="457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533400" y="-228600"/>
            <a:ext cx="8077200" cy="20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300"/>
              <a:buFont typeface="Arial"/>
              <a:buNone/>
            </a:pPr>
            <a:r>
              <a:rPr lang="en-US"/>
              <a:t>Sample ESE Responses to Public Comment</a:t>
            </a:r>
            <a:endParaRPr/>
          </a:p>
        </p:txBody>
      </p:sp>
      <p:graphicFrame>
        <p:nvGraphicFramePr>
          <p:cNvPr id="176" name="Google Shape;176;p8"/>
          <p:cNvGraphicFramePr/>
          <p:nvPr/>
        </p:nvGraphicFramePr>
        <p:xfrm>
          <a:off x="596900" y="2049142"/>
          <a:ext cx="3000000" cy="3000000"/>
        </p:xfrm>
        <a:graphic>
          <a:graphicData uri="http://schemas.openxmlformats.org/drawingml/2006/table">
            <a:tbl>
              <a:tblPr firstRow="1" bandRow="1">
                <a:noFill/>
                <a:tableStyleId>{7CC3633D-C527-4354-8229-F4AF3CABA513}</a:tableStyleId>
              </a:tblPr>
              <a:tblGrid>
                <a:gridCol w="4356100">
                  <a:extLst>
                    <a:ext uri="{9D8B030D-6E8A-4147-A177-3AD203B41FA5}">
                      <a16:colId xmlns:a16="http://schemas.microsoft.com/office/drawing/2014/main" val="20000"/>
                    </a:ext>
                  </a:extLst>
                </a:gridCol>
                <a:gridCol w="3721100">
                  <a:extLst>
                    <a:ext uri="{9D8B030D-6E8A-4147-A177-3AD203B41FA5}">
                      <a16:colId xmlns:a16="http://schemas.microsoft.com/office/drawing/2014/main" val="20001"/>
                    </a:ext>
                  </a:extLst>
                </a:gridCol>
              </a:tblGrid>
              <a:tr h="458900">
                <a:tc>
                  <a:txBody>
                    <a:bodyPr/>
                    <a:lstStyle/>
                    <a:p>
                      <a:pPr marL="0" marR="0" lvl="0" indent="0" algn="l" rtl="0">
                        <a:spcBef>
                          <a:spcPts val="0"/>
                        </a:spcBef>
                        <a:spcAft>
                          <a:spcPts val="0"/>
                        </a:spcAft>
                        <a:buNone/>
                      </a:pPr>
                      <a:r>
                        <a:rPr lang="en-US" sz="1350"/>
                        <a:t>Comment Summary/Examples</a:t>
                      </a:r>
                      <a:endParaRPr/>
                    </a:p>
                  </a:txBody>
                  <a:tcPr marL="91450" marR="91450" marT="45725" marB="45725"/>
                </a:tc>
                <a:tc>
                  <a:txBody>
                    <a:bodyPr/>
                    <a:lstStyle/>
                    <a:p>
                      <a:pPr marL="0" marR="0" lvl="0" indent="0" algn="l" rtl="0">
                        <a:spcBef>
                          <a:spcPts val="0"/>
                        </a:spcBef>
                        <a:spcAft>
                          <a:spcPts val="0"/>
                        </a:spcAft>
                        <a:buNone/>
                      </a:pPr>
                      <a:r>
                        <a:rPr lang="en-US" sz="1350"/>
                        <a:t>Action/Response</a:t>
                      </a:r>
                      <a:endParaRPr/>
                    </a:p>
                  </a:txBody>
                  <a:tcPr marL="91450" marR="91450" marT="45725" marB="45725"/>
                </a:tc>
                <a:extLst>
                  <a:ext uri="{0D108BD9-81ED-4DB2-BD59-A6C34878D82A}">
                    <a16:rowId xmlns:a16="http://schemas.microsoft.com/office/drawing/2014/main" val="10000"/>
                  </a:ext>
                </a:extLst>
              </a:tr>
              <a:tr h="3130750">
                <a:tc>
                  <a:txBody>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Feedback included concerns about the lack of clearly designated PE standards and suggestions to adopt the SHAPE America National Physical Education standards (which are under revision). </a:t>
                      </a:r>
                      <a:endParaRPr sz="1350"/>
                    </a:p>
                  </a:txBody>
                  <a:tcPr marL="91450" marR="91450" marT="45725" marB="45725"/>
                </a:tc>
                <a:tc>
                  <a:txBody>
                    <a:bodyPr/>
                    <a:lstStyle/>
                    <a:p>
                      <a:pPr marL="0" marR="0" lvl="0" indent="0" algn="l" rtl="0">
                        <a:spcBef>
                          <a:spcPts val="0"/>
                        </a:spcBef>
                        <a:spcAft>
                          <a:spcPts val="0"/>
                        </a:spcAft>
                        <a:buNone/>
                      </a:pPr>
                      <a:r>
                        <a:rPr lang="en-US" sz="1600"/>
                        <a:t>Created a crosswalk showing alignment with 2013 &amp; proposed 2024 SHAPE America National PE Standards</a:t>
                      </a:r>
                      <a:endParaRPr/>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Elicited additional feedback from national experts</a:t>
                      </a:r>
                      <a:endParaRPr/>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Added coding to standards to identify PE standards</a:t>
                      </a:r>
                      <a:endParaRPr/>
                    </a:p>
                    <a:p>
                      <a:pPr marL="0" marR="0" lvl="0" indent="0" algn="l" rtl="0">
                        <a:spcBef>
                          <a:spcPts val="0"/>
                        </a:spcBef>
                        <a:spcAft>
                          <a:spcPts val="0"/>
                        </a:spcAft>
                        <a:buNone/>
                      </a:pPr>
                      <a:endParaRPr sz="1600"/>
                    </a:p>
                    <a:p>
                      <a:pPr marL="0" marR="0" lvl="0" indent="0" algn="l" rtl="0">
                        <a:spcBef>
                          <a:spcPts val="0"/>
                        </a:spcBef>
                        <a:spcAft>
                          <a:spcPts val="0"/>
                        </a:spcAft>
                        <a:buNone/>
                      </a:pPr>
                      <a:r>
                        <a:rPr lang="en-US" sz="1600"/>
                        <a:t>Plan to include PE specific implementation resources</a:t>
                      </a:r>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609600" y="0"/>
            <a:ext cx="7924800" cy="1600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300"/>
              <a:buFont typeface="Arial"/>
              <a:buNone/>
            </a:pPr>
            <a:r>
              <a:rPr lang="en-US"/>
              <a:t>Sample ESE Responses to Public Comment</a:t>
            </a:r>
            <a:endParaRPr/>
          </a:p>
        </p:txBody>
      </p:sp>
      <p:graphicFrame>
        <p:nvGraphicFramePr>
          <p:cNvPr id="184" name="Google Shape;184;p9"/>
          <p:cNvGraphicFramePr/>
          <p:nvPr>
            <p:extLst>
              <p:ext uri="{D42A27DB-BD31-4B8C-83A1-F6EECF244321}">
                <p14:modId xmlns:p14="http://schemas.microsoft.com/office/powerpoint/2010/main" val="3922521829"/>
              </p:ext>
            </p:extLst>
          </p:nvPr>
        </p:nvGraphicFramePr>
        <p:xfrm>
          <a:off x="609600" y="2205990"/>
          <a:ext cx="8153400" cy="3129225"/>
        </p:xfrm>
        <a:graphic>
          <a:graphicData uri="http://schemas.openxmlformats.org/drawingml/2006/table">
            <a:tbl>
              <a:tblPr firstRow="1" bandRow="1">
                <a:noFill/>
                <a:tableStyleId>{7CC3633D-C527-4354-8229-F4AF3CABA513}</a:tableStyleId>
              </a:tblPr>
              <a:tblGrid>
                <a:gridCol w="4233500">
                  <a:extLst>
                    <a:ext uri="{9D8B030D-6E8A-4147-A177-3AD203B41FA5}">
                      <a16:colId xmlns:a16="http://schemas.microsoft.com/office/drawing/2014/main" val="20000"/>
                    </a:ext>
                  </a:extLst>
                </a:gridCol>
                <a:gridCol w="3919900">
                  <a:extLst>
                    <a:ext uri="{9D8B030D-6E8A-4147-A177-3AD203B41FA5}">
                      <a16:colId xmlns:a16="http://schemas.microsoft.com/office/drawing/2014/main" val="20001"/>
                    </a:ext>
                  </a:extLst>
                </a:gridCol>
              </a:tblGrid>
              <a:tr h="370775">
                <a:tc>
                  <a:txBody>
                    <a:bodyPr/>
                    <a:lstStyle/>
                    <a:p>
                      <a:pPr marL="0" marR="0" lvl="0" indent="0" algn="l" rtl="0">
                        <a:spcBef>
                          <a:spcPts val="0"/>
                        </a:spcBef>
                        <a:spcAft>
                          <a:spcPts val="0"/>
                        </a:spcAft>
                        <a:buNone/>
                      </a:pPr>
                      <a:r>
                        <a:rPr lang="en-US" sz="1350" dirty="0">
                          <a:solidFill>
                            <a:schemeClr val="tx1"/>
                          </a:solidFill>
                        </a:rPr>
                        <a:t>Comment Summary/Examples</a:t>
                      </a:r>
                      <a:endParaRPr dirty="0">
                        <a:solidFill>
                          <a:schemeClr val="tx1"/>
                        </a:solidFill>
                      </a:endParaRPr>
                    </a:p>
                  </a:txBody>
                  <a:tcPr marL="91450" marR="91450" marT="45725" marB="45725">
                    <a:solidFill>
                      <a:srgbClr val="86A84A"/>
                    </a:solidFill>
                  </a:tcPr>
                </a:tc>
                <a:tc>
                  <a:txBody>
                    <a:bodyPr/>
                    <a:lstStyle/>
                    <a:p>
                      <a:pPr marL="0" marR="0" lvl="0" indent="0" algn="l" rtl="0">
                        <a:spcBef>
                          <a:spcPts val="0"/>
                        </a:spcBef>
                        <a:spcAft>
                          <a:spcPts val="0"/>
                        </a:spcAft>
                        <a:buNone/>
                      </a:pPr>
                      <a:r>
                        <a:rPr lang="en-US" sz="1350" dirty="0">
                          <a:solidFill>
                            <a:schemeClr val="tx1"/>
                          </a:solidFill>
                        </a:rPr>
                        <a:t>Action/Response</a:t>
                      </a:r>
                      <a:endParaRPr dirty="0">
                        <a:solidFill>
                          <a:schemeClr val="tx1"/>
                        </a:solidFill>
                      </a:endParaRPr>
                    </a:p>
                  </a:txBody>
                  <a:tcPr marL="91450" marR="91450" marT="45725" marB="45725">
                    <a:solidFill>
                      <a:srgbClr val="86A84A"/>
                    </a:solidFill>
                  </a:tcPr>
                </a:tc>
                <a:extLst>
                  <a:ext uri="{0D108BD9-81ED-4DB2-BD59-A6C34878D82A}">
                    <a16:rowId xmlns:a16="http://schemas.microsoft.com/office/drawing/2014/main" val="10000"/>
                  </a:ext>
                </a:extLst>
              </a:tr>
              <a:tr h="2681025">
                <a:tc>
                  <a:txBody>
                    <a:bodyPr/>
                    <a:lstStyle/>
                    <a:p>
                      <a:pPr marL="0" marR="0" lvl="0" indent="0" algn="l" rtl="0">
                        <a:lnSpc>
                          <a:spcPct val="107000"/>
                        </a:lnSpc>
                        <a:spcBef>
                          <a:spcPts val="0"/>
                        </a:spcBef>
                        <a:spcAft>
                          <a:spcPts val="0"/>
                        </a:spcAft>
                        <a:buClr>
                          <a:schemeClr val="dk1"/>
                        </a:buClr>
                        <a:buSzPts val="1800"/>
                        <a:buFont typeface="Calibri"/>
                        <a:buNone/>
                      </a:pPr>
                      <a:r>
                        <a:rPr lang="en-US" sz="1800">
                          <a:latin typeface="Calibri"/>
                          <a:ea typeface="Calibri"/>
                          <a:cs typeface="Calibri"/>
                          <a:sym typeface="Calibri"/>
                        </a:rPr>
                        <a:t>Opposition to the sexual health and sexual orientation standards included concerns about age-appropriateness and implementation, religious objections, and concerns from parents about schools teaching values and beliefs, in general and with respect to this specific topic.</a:t>
                      </a:r>
                      <a:endParaRPr/>
                    </a:p>
                  </a:txBody>
                  <a:tcPr marL="114300" marR="114300" marT="0" marB="0">
                    <a:solidFill>
                      <a:srgbClr val="E6EED5"/>
                    </a:solidFill>
                  </a:tcPr>
                </a:tc>
                <a:tc>
                  <a:txBody>
                    <a:bodyPr/>
                    <a:lstStyle/>
                    <a:p>
                      <a:pPr marL="285750" marR="0" lvl="0" indent="-285750" algn="l" rtl="0">
                        <a:spcBef>
                          <a:spcPts val="0"/>
                        </a:spcBef>
                        <a:spcAft>
                          <a:spcPts val="0"/>
                        </a:spcAft>
                        <a:buClr>
                          <a:schemeClr val="dk1"/>
                        </a:buClr>
                        <a:buSzPts val="1600"/>
                        <a:buFont typeface="Arial"/>
                        <a:buChar char="•"/>
                      </a:pPr>
                      <a:r>
                        <a:rPr lang="en-US" sz="1600" dirty="0"/>
                        <a:t>Standards related to sexual health are research based and reflect best practice</a:t>
                      </a:r>
                      <a:endParaRPr dirty="0"/>
                    </a:p>
                    <a:p>
                      <a:pPr marL="285750" marR="0" lvl="0" indent="-285750" algn="l" rtl="0">
                        <a:spcBef>
                          <a:spcPts val="600"/>
                        </a:spcBef>
                        <a:spcAft>
                          <a:spcPts val="0"/>
                        </a:spcAft>
                        <a:buClr>
                          <a:schemeClr val="dk1"/>
                        </a:buClr>
                        <a:buSzPts val="1600"/>
                        <a:buFont typeface="Arial"/>
                        <a:buChar char="•"/>
                      </a:pPr>
                      <a:r>
                        <a:rPr lang="en-US" sz="1600" dirty="0"/>
                        <a:t>Adjusted coding to show that the goal is attainment by the end of the grade span</a:t>
                      </a:r>
                      <a:endParaRPr dirty="0"/>
                    </a:p>
                    <a:p>
                      <a:pPr marL="285750" marR="0" lvl="0" indent="-285750" algn="l" rtl="0">
                        <a:spcBef>
                          <a:spcPts val="600"/>
                        </a:spcBef>
                        <a:spcAft>
                          <a:spcPts val="0"/>
                        </a:spcAft>
                        <a:buClr>
                          <a:schemeClr val="dk1"/>
                        </a:buClr>
                        <a:buSzPts val="1600"/>
                        <a:buFont typeface="Arial"/>
                        <a:buChar char="•"/>
                      </a:pPr>
                      <a:r>
                        <a:rPr lang="en-US" sz="1600" dirty="0"/>
                        <a:t>Gender identity standards were moved from the “Sexual Health” topic</a:t>
                      </a:r>
                      <a:endParaRPr dirty="0"/>
                    </a:p>
                    <a:p>
                      <a:pPr marL="285750" marR="0" lvl="0" indent="-285750" algn="l" rtl="0">
                        <a:spcBef>
                          <a:spcPts val="600"/>
                        </a:spcBef>
                        <a:spcAft>
                          <a:spcPts val="0"/>
                        </a:spcAft>
                        <a:buClr>
                          <a:schemeClr val="dk1"/>
                        </a:buClr>
                        <a:buSzPts val="1600"/>
                        <a:buFont typeface="Arial"/>
                        <a:buChar char="•"/>
                      </a:pPr>
                      <a:r>
                        <a:rPr lang="en-US" sz="1600" dirty="0"/>
                        <a:t>Implementation will include information on the </a:t>
                      </a:r>
                      <a:r>
                        <a:rPr lang="en-US" sz="1600" dirty="0" err="1"/>
                        <a:t>Opt</a:t>
                      </a:r>
                      <a:r>
                        <a:rPr lang="en-US" sz="1600" dirty="0"/>
                        <a:t> Out law and laws related to school responsibility for education free from discrimination</a:t>
                      </a:r>
                      <a:endParaRPr dirty="0"/>
                    </a:p>
                  </a:txBody>
                  <a:tcPr marL="91450" marR="91450" marT="45725" marB="45725">
                    <a:solidFill>
                      <a:srgbClr val="E6EED5"/>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533400" y="-146050"/>
            <a:ext cx="8077200" cy="20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300"/>
              <a:buFont typeface="Arial"/>
              <a:buNone/>
            </a:pPr>
            <a:r>
              <a:rPr lang="en-US"/>
              <a:t>Sample ESE Responses to Public Comment</a:t>
            </a:r>
            <a:endParaRPr/>
          </a:p>
        </p:txBody>
      </p:sp>
      <p:graphicFrame>
        <p:nvGraphicFramePr>
          <p:cNvPr id="192" name="Google Shape;192;p10"/>
          <p:cNvGraphicFramePr/>
          <p:nvPr/>
        </p:nvGraphicFramePr>
        <p:xfrm>
          <a:off x="647700" y="2232024"/>
          <a:ext cx="3000000" cy="3000000"/>
        </p:xfrm>
        <a:graphic>
          <a:graphicData uri="http://schemas.openxmlformats.org/drawingml/2006/table">
            <a:tbl>
              <a:tblPr firstRow="1" bandRow="1">
                <a:noFill/>
                <a:tableStyleId>{7CC3633D-C527-4354-8229-F4AF3CABA513}</a:tableStyleId>
              </a:tblPr>
              <a:tblGrid>
                <a:gridCol w="4187600">
                  <a:extLst>
                    <a:ext uri="{9D8B030D-6E8A-4147-A177-3AD203B41FA5}">
                      <a16:colId xmlns:a16="http://schemas.microsoft.com/office/drawing/2014/main" val="20000"/>
                    </a:ext>
                  </a:extLst>
                </a:gridCol>
                <a:gridCol w="3775300">
                  <a:extLst>
                    <a:ext uri="{9D8B030D-6E8A-4147-A177-3AD203B41FA5}">
                      <a16:colId xmlns:a16="http://schemas.microsoft.com/office/drawing/2014/main" val="20001"/>
                    </a:ext>
                  </a:extLst>
                </a:gridCol>
              </a:tblGrid>
              <a:tr h="415100">
                <a:tc>
                  <a:txBody>
                    <a:bodyPr/>
                    <a:lstStyle/>
                    <a:p>
                      <a:pPr marL="0" marR="0" lvl="0" indent="0" algn="l" rtl="0">
                        <a:spcBef>
                          <a:spcPts val="0"/>
                        </a:spcBef>
                        <a:spcAft>
                          <a:spcPts val="0"/>
                        </a:spcAft>
                        <a:buNone/>
                      </a:pPr>
                      <a:r>
                        <a:rPr lang="en-US" sz="1350"/>
                        <a:t>Comment Summary/Examples</a:t>
                      </a:r>
                      <a:endParaRPr/>
                    </a:p>
                  </a:txBody>
                  <a:tcPr marL="91450" marR="91450" marT="45725" marB="45725"/>
                </a:tc>
                <a:tc>
                  <a:txBody>
                    <a:bodyPr/>
                    <a:lstStyle/>
                    <a:p>
                      <a:pPr marL="0" marR="0" lvl="0" indent="0" algn="l" rtl="0">
                        <a:spcBef>
                          <a:spcPts val="0"/>
                        </a:spcBef>
                        <a:spcAft>
                          <a:spcPts val="0"/>
                        </a:spcAft>
                        <a:buNone/>
                      </a:pPr>
                      <a:r>
                        <a:rPr lang="en-US" sz="1350"/>
                        <a:t>Action/Response</a:t>
                      </a:r>
                      <a:endParaRPr/>
                    </a:p>
                  </a:txBody>
                  <a:tcPr marL="91450" marR="91450" marT="45725" marB="45725"/>
                </a:tc>
                <a:extLst>
                  <a:ext uri="{0D108BD9-81ED-4DB2-BD59-A6C34878D82A}">
                    <a16:rowId xmlns:a16="http://schemas.microsoft.com/office/drawing/2014/main" val="10000"/>
                  </a:ext>
                </a:extLst>
              </a:tr>
              <a:tr h="3067875">
                <a:tc>
                  <a:txBody>
                    <a:bodyPr/>
                    <a:lstStyle/>
                    <a:p>
                      <a:pPr marL="0" marR="0" lvl="0" indent="0" algn="l" rtl="0">
                        <a:lnSpc>
                          <a:spcPct val="107000"/>
                        </a:lnSpc>
                        <a:spcBef>
                          <a:spcPts val="0"/>
                        </a:spcBef>
                        <a:spcAft>
                          <a:spcPts val="0"/>
                        </a:spcAft>
                        <a:buClr>
                          <a:schemeClr val="dk1"/>
                        </a:buClr>
                        <a:buSzPts val="1600"/>
                        <a:buFont typeface="Calibri"/>
                        <a:buNone/>
                      </a:pPr>
                      <a:r>
                        <a:rPr lang="en-US" sz="1600">
                          <a:latin typeface="Calibri"/>
                          <a:ea typeface="Calibri"/>
                          <a:cs typeface="Calibri"/>
                          <a:sym typeface="Calibri"/>
                        </a:rPr>
                        <a:t>Opposition to the inclusion of gender identity included concerns about age-appropriateness and implementation, questions about terminology, religious objections and concerns from parents about schools teaching values and beliefs, in general and with respect to this specific topic.</a:t>
                      </a:r>
                      <a:endParaRPr/>
                    </a:p>
                  </a:txBody>
                  <a:tcPr marL="114300" marR="114300" marT="0" marB="0"/>
                </a:tc>
                <a:tc>
                  <a:txBody>
                    <a:bodyPr/>
                    <a:lstStyle/>
                    <a:p>
                      <a:pPr marL="285750" marR="0" lvl="0" indent="-285750" algn="l" rtl="0">
                        <a:spcBef>
                          <a:spcPts val="0"/>
                        </a:spcBef>
                        <a:spcAft>
                          <a:spcPts val="0"/>
                        </a:spcAft>
                        <a:buClr>
                          <a:schemeClr val="dk1"/>
                        </a:buClr>
                        <a:buSzPts val="1600"/>
                        <a:buFont typeface="Arial"/>
                        <a:buChar char="•"/>
                      </a:pPr>
                      <a:r>
                        <a:rPr lang="en-US" sz="1600"/>
                        <a:t>Standards related to gender identity are research based and aligned with the National Sex Ed Standards</a:t>
                      </a:r>
                      <a:endParaRPr/>
                    </a:p>
                    <a:p>
                      <a:pPr marL="285750" marR="0" lvl="0" indent="-285750" algn="l" rtl="0">
                        <a:spcBef>
                          <a:spcPts val="600"/>
                        </a:spcBef>
                        <a:spcAft>
                          <a:spcPts val="0"/>
                        </a:spcAft>
                        <a:buClr>
                          <a:schemeClr val="dk1"/>
                        </a:buClr>
                        <a:buSzPts val="1600"/>
                        <a:buFont typeface="Arial"/>
                        <a:buChar char="•"/>
                      </a:pPr>
                      <a:r>
                        <a:rPr lang="en-US" sz="1600"/>
                        <a:t>Gender identity is a protected class, DESE is committed to ensuring all students have access to an education free from discrimination</a:t>
                      </a:r>
                      <a:endParaRPr/>
                    </a:p>
                    <a:p>
                      <a:pPr marL="285750" marR="0" lvl="0" indent="-285750" algn="l" rtl="0">
                        <a:spcBef>
                          <a:spcPts val="600"/>
                        </a:spcBef>
                        <a:spcAft>
                          <a:spcPts val="0"/>
                        </a:spcAft>
                        <a:buClr>
                          <a:schemeClr val="dk1"/>
                        </a:buClr>
                        <a:buSzPts val="1600"/>
                        <a:buFont typeface="Arial"/>
                        <a:buChar char="•"/>
                      </a:pPr>
                      <a:r>
                        <a:rPr lang="en-US" sz="1600"/>
                        <a:t>Implementation support will include best practices in teaching gender identity and supports for community engagement</a:t>
                      </a:r>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title"/>
          </p:nvPr>
        </p:nvSpPr>
        <p:spPr>
          <a:xfrm>
            <a:off x="596900" y="149225"/>
            <a:ext cx="7924800" cy="1600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300"/>
              <a:buFont typeface="Arial"/>
              <a:buNone/>
            </a:pPr>
            <a:r>
              <a:rPr lang="en-US"/>
              <a:t>Sample ESE Responses to Public Comment</a:t>
            </a:r>
            <a:endParaRPr/>
          </a:p>
        </p:txBody>
      </p:sp>
      <p:graphicFrame>
        <p:nvGraphicFramePr>
          <p:cNvPr id="200" name="Google Shape;200;p11"/>
          <p:cNvGraphicFramePr/>
          <p:nvPr>
            <p:extLst>
              <p:ext uri="{D42A27DB-BD31-4B8C-83A1-F6EECF244321}">
                <p14:modId xmlns:p14="http://schemas.microsoft.com/office/powerpoint/2010/main" val="1092185013"/>
              </p:ext>
            </p:extLst>
          </p:nvPr>
        </p:nvGraphicFramePr>
        <p:xfrm>
          <a:off x="571500" y="2362200"/>
          <a:ext cx="8089900" cy="3276600"/>
        </p:xfrm>
        <a:graphic>
          <a:graphicData uri="http://schemas.openxmlformats.org/drawingml/2006/table">
            <a:tbl>
              <a:tblPr firstRow="1" bandRow="1">
                <a:noFill/>
                <a:tableStyleId>{7CC3633D-C527-4354-8229-F4AF3CABA513}</a:tableStyleId>
              </a:tblPr>
              <a:tblGrid>
                <a:gridCol w="4200525">
                  <a:extLst>
                    <a:ext uri="{9D8B030D-6E8A-4147-A177-3AD203B41FA5}">
                      <a16:colId xmlns:a16="http://schemas.microsoft.com/office/drawing/2014/main" val="20000"/>
                    </a:ext>
                  </a:extLst>
                </a:gridCol>
                <a:gridCol w="3889375">
                  <a:extLst>
                    <a:ext uri="{9D8B030D-6E8A-4147-A177-3AD203B41FA5}">
                      <a16:colId xmlns:a16="http://schemas.microsoft.com/office/drawing/2014/main" val="20001"/>
                    </a:ext>
                  </a:extLst>
                </a:gridCol>
              </a:tblGrid>
              <a:tr h="505100">
                <a:tc>
                  <a:txBody>
                    <a:bodyPr/>
                    <a:lstStyle/>
                    <a:p>
                      <a:pPr marL="0" marR="0" lvl="0" indent="0" algn="l" rtl="0">
                        <a:spcBef>
                          <a:spcPts val="0"/>
                        </a:spcBef>
                        <a:spcAft>
                          <a:spcPts val="0"/>
                        </a:spcAft>
                        <a:buNone/>
                      </a:pPr>
                      <a:r>
                        <a:rPr lang="en-US" sz="1350" dirty="0">
                          <a:solidFill>
                            <a:schemeClr val="tx1"/>
                          </a:solidFill>
                        </a:rPr>
                        <a:t>Comment Summary/Examples</a:t>
                      </a:r>
                      <a:endParaRPr dirty="0">
                        <a:solidFill>
                          <a:schemeClr val="tx1"/>
                        </a:solidFill>
                      </a:endParaRPr>
                    </a:p>
                  </a:txBody>
                  <a:tcPr marL="91450" marR="91450" marT="45725" marB="45725">
                    <a:solidFill>
                      <a:srgbClr val="86A84A"/>
                    </a:solidFill>
                  </a:tcPr>
                </a:tc>
                <a:tc>
                  <a:txBody>
                    <a:bodyPr/>
                    <a:lstStyle/>
                    <a:p>
                      <a:pPr marL="0" marR="0" lvl="0" indent="0" algn="l" rtl="0">
                        <a:spcBef>
                          <a:spcPts val="0"/>
                        </a:spcBef>
                        <a:spcAft>
                          <a:spcPts val="0"/>
                        </a:spcAft>
                        <a:buNone/>
                      </a:pPr>
                      <a:r>
                        <a:rPr lang="en-US" sz="1350" dirty="0">
                          <a:solidFill>
                            <a:schemeClr val="tx1"/>
                          </a:solidFill>
                        </a:rPr>
                        <a:t>Action/Response</a:t>
                      </a:r>
                      <a:endParaRPr dirty="0">
                        <a:solidFill>
                          <a:schemeClr val="tx1"/>
                        </a:solidFill>
                      </a:endParaRPr>
                    </a:p>
                  </a:txBody>
                  <a:tcPr marL="91450" marR="91450" marT="45725" marB="45725">
                    <a:solidFill>
                      <a:srgbClr val="86A84A"/>
                    </a:solidFill>
                  </a:tcPr>
                </a:tc>
                <a:extLst>
                  <a:ext uri="{0D108BD9-81ED-4DB2-BD59-A6C34878D82A}">
                    <a16:rowId xmlns:a16="http://schemas.microsoft.com/office/drawing/2014/main" val="10000"/>
                  </a:ext>
                </a:extLst>
              </a:tr>
              <a:tr h="2771500">
                <a:tc>
                  <a:txBody>
                    <a:bodyPr/>
                    <a:lstStyle/>
                    <a:p>
                      <a:pPr marL="0" marR="0" lvl="0" indent="0" algn="l" rtl="0">
                        <a:lnSpc>
                          <a:spcPct val="107000"/>
                        </a:lnSpc>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Comments highlight the importance of specifically teaching about menstruation, reducing the stigma associated with menstruation, and the need for students to be able to identify when to seek medical support related to menstruation. </a:t>
                      </a:r>
                      <a:endParaRPr sz="1600">
                        <a:latin typeface="Calibri"/>
                        <a:ea typeface="Calibri"/>
                        <a:cs typeface="Calibri"/>
                        <a:sym typeface="Calibri"/>
                      </a:endParaRPr>
                    </a:p>
                  </a:txBody>
                  <a:tcPr marL="114300" marR="114300" marT="0" marB="0">
                    <a:solidFill>
                      <a:srgbClr val="E6EED5"/>
                    </a:solidFill>
                  </a:tcPr>
                </a:tc>
                <a:tc>
                  <a:txBody>
                    <a:bodyPr/>
                    <a:lstStyle/>
                    <a:p>
                      <a:pPr marL="285750" marR="0" lvl="0" indent="-285750" algn="l" rtl="0">
                        <a:spcBef>
                          <a:spcPts val="0"/>
                        </a:spcBef>
                        <a:spcAft>
                          <a:spcPts val="0"/>
                        </a:spcAft>
                        <a:buClr>
                          <a:schemeClr val="dk1"/>
                        </a:buClr>
                        <a:buSzPts val="1600"/>
                        <a:buFont typeface="Arial"/>
                        <a:buChar char="•"/>
                      </a:pPr>
                      <a:r>
                        <a:rPr lang="en-US" sz="1600" dirty="0"/>
                        <a:t>Additional standards added</a:t>
                      </a:r>
                      <a:endParaRPr dirty="0"/>
                    </a:p>
                    <a:p>
                      <a:pPr marL="285750" marR="0" lvl="0" indent="-285750" algn="l" rtl="0">
                        <a:spcBef>
                          <a:spcPts val="600"/>
                        </a:spcBef>
                        <a:spcAft>
                          <a:spcPts val="0"/>
                        </a:spcAft>
                        <a:buClr>
                          <a:schemeClr val="dk1"/>
                        </a:buClr>
                        <a:buSzPts val="1600"/>
                        <a:buFont typeface="Arial"/>
                        <a:buChar char="•"/>
                      </a:pPr>
                      <a:r>
                        <a:rPr lang="en-US" sz="1600" dirty="0"/>
                        <a:t>Implementation support will include guidance on how to teach </a:t>
                      </a:r>
                      <a:r>
                        <a:rPr lang="en-US" sz="1600" dirty="0">
                          <a:solidFill>
                            <a:schemeClr val="dk1"/>
                          </a:solidFill>
                          <a:latin typeface="Calibri"/>
                          <a:ea typeface="Calibri"/>
                          <a:cs typeface="Calibri"/>
                          <a:sym typeface="Calibri"/>
                        </a:rPr>
                        <a:t>about menstruation, including when a menstruating person needs additional medical support or intervention.</a:t>
                      </a:r>
                      <a:r>
                        <a:rPr lang="en-US" sz="1600" dirty="0"/>
                        <a:t> </a:t>
                      </a:r>
                      <a:endParaRPr sz="1600" dirty="0"/>
                    </a:p>
                  </a:txBody>
                  <a:tcPr marL="91450" marR="91450" marT="45725" marB="45725">
                    <a:solidFill>
                      <a:srgbClr val="E6EED5"/>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txBox="1">
            <a:spLocks noGrp="1"/>
          </p:cNvSpPr>
          <p:nvPr>
            <p:ph type="title"/>
          </p:nvPr>
        </p:nvSpPr>
        <p:spPr>
          <a:xfrm>
            <a:off x="533400" y="-228600"/>
            <a:ext cx="8077200" cy="20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300"/>
              <a:buFont typeface="Arial"/>
              <a:buNone/>
            </a:pPr>
            <a:r>
              <a:rPr lang="en-US"/>
              <a:t>Sample ESE Responses to Public Comment</a:t>
            </a:r>
            <a:endParaRPr/>
          </a:p>
        </p:txBody>
      </p:sp>
      <p:graphicFrame>
        <p:nvGraphicFramePr>
          <p:cNvPr id="208" name="Google Shape;208;p12"/>
          <p:cNvGraphicFramePr/>
          <p:nvPr/>
        </p:nvGraphicFramePr>
        <p:xfrm>
          <a:off x="533400" y="1866900"/>
          <a:ext cx="3000000" cy="3000000"/>
        </p:xfrm>
        <a:graphic>
          <a:graphicData uri="http://schemas.openxmlformats.org/drawingml/2006/table">
            <a:tbl>
              <a:tblPr firstRow="1" bandRow="1">
                <a:noFill/>
                <a:tableStyleId>{7CC3633D-C527-4354-8229-F4AF3CABA513}</a:tableStyleId>
              </a:tblPr>
              <a:tblGrid>
                <a:gridCol w="4584700">
                  <a:extLst>
                    <a:ext uri="{9D8B030D-6E8A-4147-A177-3AD203B41FA5}">
                      <a16:colId xmlns:a16="http://schemas.microsoft.com/office/drawing/2014/main" val="20000"/>
                    </a:ext>
                  </a:extLst>
                </a:gridCol>
                <a:gridCol w="3263900">
                  <a:extLst>
                    <a:ext uri="{9D8B030D-6E8A-4147-A177-3AD203B41FA5}">
                      <a16:colId xmlns:a16="http://schemas.microsoft.com/office/drawing/2014/main" val="20001"/>
                    </a:ext>
                  </a:extLst>
                </a:gridCol>
              </a:tblGrid>
              <a:tr h="375300">
                <a:tc>
                  <a:txBody>
                    <a:bodyPr/>
                    <a:lstStyle/>
                    <a:p>
                      <a:pPr marL="0" marR="0" lvl="0" indent="0" algn="l" rtl="0">
                        <a:spcBef>
                          <a:spcPts val="0"/>
                        </a:spcBef>
                        <a:spcAft>
                          <a:spcPts val="0"/>
                        </a:spcAft>
                        <a:buNone/>
                      </a:pPr>
                      <a:r>
                        <a:rPr lang="en-US" sz="1350"/>
                        <a:t>Comment Summary/Examples</a:t>
                      </a:r>
                      <a:endParaRPr/>
                    </a:p>
                  </a:txBody>
                  <a:tcPr marL="91450" marR="91450" marT="45725" marB="45725"/>
                </a:tc>
                <a:tc>
                  <a:txBody>
                    <a:bodyPr/>
                    <a:lstStyle/>
                    <a:p>
                      <a:pPr marL="0" marR="0" lvl="0" indent="0" algn="l" rtl="0">
                        <a:spcBef>
                          <a:spcPts val="0"/>
                        </a:spcBef>
                        <a:spcAft>
                          <a:spcPts val="0"/>
                        </a:spcAft>
                        <a:buNone/>
                      </a:pPr>
                      <a:r>
                        <a:rPr lang="en-US" sz="1350"/>
                        <a:t>Action/Response</a:t>
                      </a:r>
                      <a:endParaRPr/>
                    </a:p>
                  </a:txBody>
                  <a:tcPr marL="91450" marR="91450" marT="45725" marB="45725"/>
                </a:tc>
                <a:extLst>
                  <a:ext uri="{0D108BD9-81ED-4DB2-BD59-A6C34878D82A}">
                    <a16:rowId xmlns:a16="http://schemas.microsoft.com/office/drawing/2014/main" val="10000"/>
                  </a:ext>
                </a:extLst>
              </a:tr>
              <a:tr h="925375">
                <a:tc>
                  <a:txBody>
                    <a:bodyPr/>
                    <a:lstStyle/>
                    <a:p>
                      <a:pPr marL="0" marR="0" lvl="0" indent="0" algn="l" rtl="0">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Concerns were raised about: </a:t>
                      </a:r>
                      <a:endParaRPr/>
                    </a:p>
                    <a:p>
                      <a:pPr marL="285750" marR="0" lvl="0" indent="-285750" algn="l" rtl="0">
                        <a:lnSpc>
                          <a:spcPct val="100000"/>
                        </a:lnSpc>
                        <a:spcBef>
                          <a:spcPts val="800"/>
                        </a:spcBef>
                        <a:spcAft>
                          <a:spcPts val="0"/>
                        </a:spcAft>
                        <a:buClr>
                          <a:schemeClr val="dk1"/>
                        </a:buClr>
                        <a:buSzPts val="1800"/>
                        <a:buFont typeface="Arial"/>
                        <a:buChar char="•"/>
                      </a:pPr>
                      <a:r>
                        <a:rPr lang="en-US" sz="1800">
                          <a:latin typeface="Calibri"/>
                          <a:ea typeface="Calibri"/>
                          <a:cs typeface="Calibri"/>
                          <a:sym typeface="Calibri"/>
                        </a:rPr>
                        <a:t>Ensuring equitable access to opportunities for CHPE for all students (e.g., students with disabilities, multi-lingual learners, etc.).</a:t>
                      </a:r>
                      <a:endParaRPr/>
                    </a:p>
                    <a:p>
                      <a:pPr marL="285750" marR="0" lvl="0" indent="-285750" algn="l" rtl="0">
                        <a:lnSpc>
                          <a:spcPct val="100000"/>
                        </a:lnSpc>
                        <a:spcBef>
                          <a:spcPts val="8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Need for training and other supports for educators to implement the standards</a:t>
                      </a:r>
                      <a:endParaRPr/>
                    </a:p>
                    <a:p>
                      <a:pPr marL="285750" marR="0" lvl="0" indent="-285750" algn="l" rtl="0">
                        <a:lnSpc>
                          <a:spcPct val="100000"/>
                        </a:lnSpc>
                        <a:spcBef>
                          <a:spcPts val="8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Lack of time or dedicated courses/classes to implement comprehensive health and physical education</a:t>
                      </a:r>
                      <a:r>
                        <a:rPr lang="en-US" sz="1800"/>
                        <a:t> </a:t>
                      </a:r>
                      <a:endParaRPr/>
                    </a:p>
                  </a:txBody>
                  <a:tcPr marL="114300" marR="114300" marT="0" marB="0"/>
                </a:tc>
                <a:tc>
                  <a:txBody>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State law requires all public schools to teach health education and physical education, but school districts have discretion to determine how standards are implemented at the local level, including what curriculum and materials they will use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Plans for implementation support to include these topics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Licensure will be updated</a:t>
                      </a:r>
                      <a:endParaRPr sz="135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title"/>
          </p:nvPr>
        </p:nvSpPr>
        <p:spPr>
          <a:xfrm>
            <a:off x="628650" y="730526"/>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647B6"/>
              </a:buClr>
              <a:buSzPts val="4500"/>
              <a:buFont typeface="Arial"/>
              <a:buNone/>
            </a:pPr>
            <a:r>
              <a:rPr lang="en-US"/>
              <a:t>Discussion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body" idx="1"/>
          </p:nvPr>
        </p:nvSpPr>
        <p:spPr>
          <a:xfrm>
            <a:off x="723900" y="2133600"/>
            <a:ext cx="7924800" cy="4523100"/>
          </a:xfrm>
          <a:prstGeom prst="rect">
            <a:avLst/>
          </a:prstGeom>
          <a:noFill/>
          <a:ln>
            <a:noFill/>
          </a:ln>
        </p:spPr>
        <p:txBody>
          <a:bodyPr spcFirstLastPara="1" wrap="square" lIns="91425" tIns="45700" rIns="91425" bIns="45700" anchor="t" anchorCtr="0">
            <a:normAutofit fontScale="92500"/>
          </a:bodyPr>
          <a:lstStyle/>
          <a:p>
            <a:pPr marL="514350" lvl="0" indent="-514350" algn="l" rtl="0">
              <a:lnSpc>
                <a:spcPct val="100000"/>
              </a:lnSpc>
              <a:spcBef>
                <a:spcPts val="0"/>
              </a:spcBef>
              <a:spcAft>
                <a:spcPts val="0"/>
              </a:spcAft>
              <a:buClr>
                <a:srgbClr val="283C79"/>
              </a:buClr>
              <a:buSzPct val="100000"/>
              <a:buFont typeface="Calibri"/>
              <a:buAutoNum type="arabicPeriod"/>
            </a:pPr>
            <a:r>
              <a:rPr lang="en-US" sz="3200"/>
              <a:t>Identify opportunities for action and areas of need related to implementing the revised framework in your districts.</a:t>
            </a:r>
            <a:endParaRPr/>
          </a:p>
          <a:p>
            <a:pPr marL="514350" lvl="0" indent="-514350" algn="l" rtl="0">
              <a:lnSpc>
                <a:spcPct val="100000"/>
              </a:lnSpc>
              <a:spcBef>
                <a:spcPts val="1050"/>
              </a:spcBef>
              <a:spcAft>
                <a:spcPts val="0"/>
              </a:spcAft>
              <a:buClr>
                <a:srgbClr val="283C79"/>
              </a:buClr>
              <a:buSzPct val="100000"/>
              <a:buFont typeface="Calibri"/>
              <a:buAutoNum type="arabicPeriod"/>
            </a:pPr>
            <a:r>
              <a:rPr lang="en-US" sz="3200"/>
              <a:t>Discuss ways in which ESE might support your implementation of the frameworks?</a:t>
            </a:r>
            <a:endParaRPr/>
          </a:p>
          <a:p>
            <a:pPr marL="0" lvl="0" indent="0" algn="l" rtl="0">
              <a:lnSpc>
                <a:spcPct val="100000"/>
              </a:lnSpc>
              <a:spcBef>
                <a:spcPts val="1050"/>
              </a:spcBef>
              <a:spcAft>
                <a:spcPts val="0"/>
              </a:spcAft>
              <a:buNone/>
            </a:pPr>
            <a:endParaRPr/>
          </a:p>
          <a:p>
            <a:pPr marL="0" lvl="0" indent="0" algn="ctr" rtl="0">
              <a:lnSpc>
                <a:spcPct val="100000"/>
              </a:lnSpc>
              <a:spcBef>
                <a:spcPts val="1050"/>
              </a:spcBef>
              <a:spcAft>
                <a:spcPts val="0"/>
              </a:spcAft>
              <a:buNone/>
            </a:pPr>
            <a:r>
              <a:rPr lang="en-US" sz="3200"/>
              <a:t>Record the group’s thoughts on the padlet and be prepared to share with the larger group (if time).</a:t>
            </a:r>
            <a:endParaRPr/>
          </a:p>
          <a:p>
            <a:pPr marL="0" lvl="0" indent="123317" algn="l" rtl="0">
              <a:lnSpc>
                <a:spcPct val="100000"/>
              </a:lnSpc>
              <a:spcBef>
                <a:spcPts val="1050"/>
              </a:spcBef>
              <a:spcAft>
                <a:spcPts val="0"/>
              </a:spcAft>
              <a:buClr>
                <a:srgbClr val="283C79"/>
              </a:buClr>
              <a:buSzPct val="100000"/>
              <a:buNone/>
            </a:pPr>
            <a:endParaRPr/>
          </a:p>
        </p:txBody>
      </p:sp>
      <p:sp>
        <p:nvSpPr>
          <p:cNvPr id="221" name="Google Shape;221;p14"/>
          <p:cNvSpPr txBox="1">
            <a:spLocks noGrp="1"/>
          </p:cNvSpPr>
          <p:nvPr>
            <p:ph type="title"/>
          </p:nvPr>
        </p:nvSpPr>
        <p:spPr>
          <a:xfrm>
            <a:off x="628650" y="365126"/>
            <a:ext cx="7886700" cy="104285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300"/>
              <a:buFont typeface="Arial"/>
              <a:buNone/>
            </a:pPr>
            <a:r>
              <a:rPr lang="en-US"/>
              <a:t>In the next 20 minutes…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625f780794_0_8"/>
          <p:cNvSpPr txBox="1">
            <a:spLocks noGrp="1"/>
          </p:cNvSpPr>
          <p:nvPr>
            <p:ph type="body" idx="1"/>
          </p:nvPr>
        </p:nvSpPr>
        <p:spPr>
          <a:xfrm>
            <a:off x="628650" y="1790701"/>
            <a:ext cx="7886700" cy="4348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None/>
            </a:pPr>
            <a:r>
              <a:rPr lang="en-US" sz="3000" b="1" u="sng">
                <a:solidFill>
                  <a:schemeClr val="hlink"/>
                </a:solidFill>
                <a:latin typeface="Calibri"/>
                <a:ea typeface="Calibri"/>
                <a:cs typeface="Calibri"/>
                <a:sym typeface="Calibri"/>
                <a:hlinkClick r:id="rId3"/>
              </a:rPr>
              <a:t>G.L. c. 71, § 32A Parental Notification Law</a:t>
            </a:r>
            <a:endParaRPr sz="3000" b="1">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None/>
            </a:pPr>
            <a:endParaRPr sz="3000" b="1">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None/>
            </a:pPr>
            <a:r>
              <a:rPr lang="en-US" sz="3000" b="1" u="sng">
                <a:solidFill>
                  <a:schemeClr val="hlink"/>
                </a:solidFill>
                <a:latin typeface="Calibri"/>
                <a:ea typeface="Calibri"/>
                <a:cs typeface="Calibri"/>
                <a:sym typeface="Calibri"/>
                <a:hlinkClick r:id="rId4"/>
              </a:rPr>
              <a:t>DESE Advisory Opinion on the Parental Notification Law</a:t>
            </a:r>
            <a:endParaRPr sz="3000" b="1">
              <a:solidFill>
                <a:srgbClr val="222222"/>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None/>
            </a:pPr>
            <a:endParaRPr sz="3000" b="1">
              <a:solidFill>
                <a:srgbClr val="222222"/>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None/>
            </a:pPr>
            <a:r>
              <a:rPr lang="en-US" sz="3000" b="1" u="sng">
                <a:solidFill>
                  <a:schemeClr val="hlink"/>
                </a:solidFill>
                <a:highlight>
                  <a:srgbClr val="FFFFFF"/>
                </a:highlight>
                <a:latin typeface="Calibri"/>
                <a:ea typeface="Calibri"/>
                <a:cs typeface="Calibri"/>
                <a:sym typeface="Calibri"/>
                <a:hlinkClick r:id="rId5"/>
              </a:rPr>
              <a:t>603 CMR 5.00: Dispute Resolution under Parental Notification Law</a:t>
            </a:r>
            <a:endParaRPr sz="3000" b="1">
              <a:latin typeface="Calibri"/>
              <a:ea typeface="Calibri"/>
              <a:cs typeface="Calibri"/>
              <a:sym typeface="Calibri"/>
            </a:endParaRPr>
          </a:p>
        </p:txBody>
      </p:sp>
      <p:sp>
        <p:nvSpPr>
          <p:cNvPr id="227" name="Google Shape;227;g2625f780794_0_8"/>
          <p:cNvSpPr txBox="1">
            <a:spLocks noGrp="1"/>
          </p:cNvSpPr>
          <p:nvPr>
            <p:ph type="title"/>
          </p:nvPr>
        </p:nvSpPr>
        <p:spPr>
          <a:xfrm>
            <a:off x="628650" y="365126"/>
            <a:ext cx="7886700" cy="1042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300"/>
              <a:buFont typeface="Arial"/>
              <a:buNone/>
            </a:pPr>
            <a:r>
              <a:rPr lang="en-US"/>
              <a:t>Opt out law guidance</a:t>
            </a:r>
            <a:endParaRPr/>
          </a:p>
        </p:txBody>
      </p:sp>
      <p:sp>
        <p:nvSpPr>
          <p:cNvPr id="228" name="Google Shape;228;g2625f780794_0_8"/>
          <p:cNvSpPr txBox="1"/>
          <p:nvPr/>
        </p:nvSpPr>
        <p:spPr>
          <a:xfrm rot="-1104485">
            <a:off x="2143749" y="2874926"/>
            <a:ext cx="4856500" cy="110815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200" b="1">
                <a:solidFill>
                  <a:srgbClr val="B45F06"/>
                </a:solidFill>
              </a:rPr>
              <a:t>No Change</a:t>
            </a:r>
            <a:endParaRPr sz="6200" b="1">
              <a:solidFill>
                <a:srgbClr val="B45F0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6"/>
          <p:cNvSpPr txBox="1">
            <a:spLocks noGrp="1"/>
          </p:cNvSpPr>
          <p:nvPr>
            <p:ph type="body" idx="1"/>
          </p:nvPr>
        </p:nvSpPr>
        <p:spPr>
          <a:xfrm>
            <a:off x="628650" y="1790701"/>
            <a:ext cx="7886700" cy="434884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400"/>
              <a:t>State laws and regulations require that public schools:</a:t>
            </a:r>
            <a:endParaRPr sz="2400"/>
          </a:p>
          <a:p>
            <a:pPr marL="0" lvl="0" indent="0" algn="l" rtl="0">
              <a:lnSpc>
                <a:spcPct val="100000"/>
              </a:lnSpc>
              <a:spcBef>
                <a:spcPts val="0"/>
              </a:spcBef>
              <a:spcAft>
                <a:spcPts val="0"/>
              </a:spcAft>
              <a:buNone/>
            </a:pPr>
            <a:endParaRPr/>
          </a:p>
          <a:p>
            <a:pPr marL="342900" lvl="0" indent="-342900" algn="l" rtl="0">
              <a:lnSpc>
                <a:spcPct val="100000"/>
              </a:lnSpc>
              <a:spcBef>
                <a:spcPts val="0"/>
              </a:spcBef>
              <a:spcAft>
                <a:spcPts val="0"/>
              </a:spcAft>
              <a:buClr>
                <a:srgbClr val="283C79"/>
              </a:buClr>
              <a:buSzPts val="2100"/>
              <a:buChar char="•"/>
            </a:pPr>
            <a:r>
              <a:rPr lang="en-US" b="0" i="0"/>
              <a:t>"</a:t>
            </a:r>
            <a:r>
              <a:rPr lang="en-US"/>
              <a:t>...</a:t>
            </a:r>
            <a:r>
              <a:rPr lang="en-US" b="0" i="0"/>
              <a:t>shall, through their curricula, encourage respect for the human and civil rights of all individuals </a:t>
            </a:r>
            <a:r>
              <a:rPr lang="en-US" b="1" i="0"/>
              <a:t>regardless of race, color, sex, gender identity, religion, national origin or sexual orientation</a:t>
            </a:r>
            <a:r>
              <a:rPr lang="en-US" b="0" i="0"/>
              <a:t>.” </a:t>
            </a:r>
            <a:r>
              <a:rPr lang="en-US"/>
              <a:t>(MGL Ch. 76, Sec. 5) </a:t>
            </a:r>
            <a:endParaRPr/>
          </a:p>
          <a:p>
            <a:pPr marL="342900" lvl="0" indent="-342900" algn="l" rtl="0">
              <a:lnSpc>
                <a:spcPct val="100000"/>
              </a:lnSpc>
              <a:spcBef>
                <a:spcPts val="1650"/>
              </a:spcBef>
              <a:spcAft>
                <a:spcPts val="0"/>
              </a:spcAft>
              <a:buClr>
                <a:srgbClr val="283C79"/>
              </a:buClr>
              <a:buSzPts val="2100"/>
              <a:buChar char="•"/>
            </a:pPr>
            <a:r>
              <a:rPr lang="en-US"/>
              <a:t>“…</a:t>
            </a:r>
            <a:r>
              <a:rPr lang="en-US" b="0" i="0"/>
              <a:t>do not discriminate against students on the basis of race, color, sex, gender identity, religion, national origin, or sexual orientation, and that all students have equal rights of access and equal enjoyment of the opportunities, advantages, privileges and courses of study at such schools.</a:t>
            </a:r>
            <a:r>
              <a:rPr lang="en-US"/>
              <a:t>”</a:t>
            </a:r>
            <a:r>
              <a:rPr lang="en-US" b="0" i="0"/>
              <a:t> (</a:t>
            </a:r>
            <a:r>
              <a:rPr lang="en-US"/>
              <a:t>603 CMR 26.00)</a:t>
            </a:r>
            <a:endParaRPr/>
          </a:p>
        </p:txBody>
      </p:sp>
      <p:sp>
        <p:nvSpPr>
          <p:cNvPr id="234" name="Google Shape;234;p16"/>
          <p:cNvSpPr txBox="1">
            <a:spLocks noGrp="1"/>
          </p:cNvSpPr>
          <p:nvPr>
            <p:ph type="title"/>
          </p:nvPr>
        </p:nvSpPr>
        <p:spPr>
          <a:xfrm>
            <a:off x="628650" y="365126"/>
            <a:ext cx="7886700" cy="104285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300"/>
              <a:buFont typeface="Arial"/>
              <a:buNone/>
            </a:pPr>
            <a:r>
              <a:rPr lang="en-US"/>
              <a:t>Safe &amp; Supportive Schools</a:t>
            </a:r>
            <a:endParaRPr/>
          </a:p>
        </p:txBody>
      </p:sp>
      <p:sp>
        <p:nvSpPr>
          <p:cNvPr id="235" name="Google Shape;235;p16"/>
          <p:cNvSpPr txBox="1"/>
          <p:nvPr/>
        </p:nvSpPr>
        <p:spPr>
          <a:xfrm>
            <a:off x="0" y="6152935"/>
            <a:ext cx="6705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https://www.doe.mass.edu/lawsregs/603cmr26.html?section=all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body" idx="1"/>
          </p:nvPr>
        </p:nvSpPr>
        <p:spPr>
          <a:xfrm>
            <a:off x="627460" y="1914792"/>
            <a:ext cx="3868200" cy="675900"/>
          </a:xfrm>
          <a:prstGeom prst="rect">
            <a:avLst/>
          </a:prstGeom>
          <a:solidFill>
            <a:srgbClr val="EFBD4C"/>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83C79"/>
              </a:buClr>
              <a:buSzPts val="1800"/>
              <a:buNone/>
            </a:pPr>
            <a:r>
              <a:rPr lang="en-US"/>
              <a:t>Purposes</a:t>
            </a:r>
            <a:endParaRPr/>
          </a:p>
        </p:txBody>
      </p:sp>
      <p:sp>
        <p:nvSpPr>
          <p:cNvPr id="101" name="Google Shape;101;p2"/>
          <p:cNvSpPr txBox="1">
            <a:spLocks noGrp="1"/>
          </p:cNvSpPr>
          <p:nvPr>
            <p:ph type="body" idx="2"/>
          </p:nvPr>
        </p:nvSpPr>
        <p:spPr>
          <a:xfrm>
            <a:off x="629842" y="2706625"/>
            <a:ext cx="3868200" cy="3483000"/>
          </a:xfrm>
          <a:prstGeom prst="rect">
            <a:avLst/>
          </a:prstGeom>
          <a:noFill/>
          <a:ln>
            <a:noFill/>
          </a:ln>
        </p:spPr>
        <p:txBody>
          <a:bodyPr spcFirstLastPara="1" wrap="square" lIns="91425" tIns="45700" rIns="91425" bIns="45700" anchor="t" anchorCtr="0">
            <a:normAutofit/>
          </a:bodyPr>
          <a:lstStyle/>
          <a:p>
            <a:pPr marL="171450" lvl="0" indent="-171450" algn="l" rtl="0">
              <a:lnSpc>
                <a:spcPct val="100000"/>
              </a:lnSpc>
              <a:spcBef>
                <a:spcPts val="0"/>
              </a:spcBef>
              <a:spcAft>
                <a:spcPts val="0"/>
              </a:spcAft>
              <a:buClr>
                <a:srgbClr val="283C79"/>
              </a:buClr>
              <a:buSzPts val="2100"/>
              <a:buChar char="•"/>
            </a:pPr>
            <a:r>
              <a:rPr lang="en-US"/>
              <a:t>Give you a sense of the revisions’ scope and public sentiment toward them</a:t>
            </a:r>
            <a:endParaRPr/>
          </a:p>
          <a:p>
            <a:pPr marL="171450" lvl="0" indent="-171450" algn="l" rtl="0">
              <a:lnSpc>
                <a:spcPct val="100000"/>
              </a:lnSpc>
              <a:spcBef>
                <a:spcPts val="750"/>
              </a:spcBef>
              <a:spcAft>
                <a:spcPts val="0"/>
              </a:spcAft>
              <a:buClr>
                <a:srgbClr val="283C79"/>
              </a:buClr>
              <a:buSzPts val="2100"/>
              <a:buChar char="•"/>
            </a:pPr>
            <a:r>
              <a:rPr lang="en-US"/>
              <a:t>Hear your recommendations for supporting implementation</a:t>
            </a:r>
            <a:endParaRPr/>
          </a:p>
          <a:p>
            <a:pPr marL="171450" lvl="0" indent="-171450" algn="l" rtl="0">
              <a:lnSpc>
                <a:spcPct val="100000"/>
              </a:lnSpc>
              <a:spcBef>
                <a:spcPts val="750"/>
              </a:spcBef>
              <a:spcAft>
                <a:spcPts val="0"/>
              </a:spcAft>
              <a:buClr>
                <a:srgbClr val="283C79"/>
              </a:buClr>
              <a:buSzPts val="2100"/>
              <a:buChar char="•"/>
            </a:pPr>
            <a:r>
              <a:rPr lang="en-US"/>
              <a:t>Provide guidance on Opt Out state law</a:t>
            </a:r>
            <a:endParaRPr/>
          </a:p>
          <a:p>
            <a:pPr marL="171450" lvl="0" indent="-171450" algn="l" rtl="0">
              <a:lnSpc>
                <a:spcPct val="100000"/>
              </a:lnSpc>
              <a:spcBef>
                <a:spcPts val="750"/>
              </a:spcBef>
              <a:spcAft>
                <a:spcPts val="0"/>
              </a:spcAft>
              <a:buClr>
                <a:srgbClr val="283C79"/>
              </a:buClr>
              <a:buSzPts val="2100"/>
              <a:buChar char="•"/>
            </a:pPr>
            <a:r>
              <a:rPr lang="en-US"/>
              <a:t>Future opportunities</a:t>
            </a:r>
            <a:endParaRPr/>
          </a:p>
        </p:txBody>
      </p:sp>
      <p:sp>
        <p:nvSpPr>
          <p:cNvPr id="102" name="Google Shape;102;p2"/>
          <p:cNvSpPr txBox="1">
            <a:spLocks noGrp="1"/>
          </p:cNvSpPr>
          <p:nvPr>
            <p:ph type="body" idx="3"/>
          </p:nvPr>
        </p:nvSpPr>
        <p:spPr>
          <a:xfrm>
            <a:off x="4629150" y="1914791"/>
            <a:ext cx="3887400" cy="675900"/>
          </a:xfrm>
          <a:prstGeom prst="rect">
            <a:avLst/>
          </a:prstGeom>
          <a:solidFill>
            <a:srgbClr val="EFBD4C"/>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83C79"/>
              </a:buClr>
              <a:buSzPts val="1800"/>
              <a:buNone/>
            </a:pPr>
            <a:r>
              <a:rPr lang="en-US"/>
              <a:t>Agenda</a:t>
            </a:r>
            <a:endParaRPr/>
          </a:p>
        </p:txBody>
      </p:sp>
      <p:sp>
        <p:nvSpPr>
          <p:cNvPr id="103" name="Google Shape;103;p2"/>
          <p:cNvSpPr txBox="1">
            <a:spLocks noGrp="1"/>
          </p:cNvSpPr>
          <p:nvPr>
            <p:ph type="body" idx="4"/>
          </p:nvPr>
        </p:nvSpPr>
        <p:spPr>
          <a:xfrm>
            <a:off x="4629150" y="2706625"/>
            <a:ext cx="3887400" cy="3483000"/>
          </a:xfrm>
          <a:prstGeom prst="rect">
            <a:avLst/>
          </a:prstGeom>
          <a:noFill/>
          <a:ln>
            <a:noFill/>
          </a:ln>
        </p:spPr>
        <p:txBody>
          <a:bodyPr spcFirstLastPara="1" wrap="square" lIns="91425" tIns="45700" rIns="91425" bIns="45700" anchor="t" anchorCtr="0">
            <a:normAutofit/>
          </a:bodyPr>
          <a:lstStyle/>
          <a:p>
            <a:pPr marL="171450" lvl="0" indent="-171450" algn="l" rtl="0">
              <a:lnSpc>
                <a:spcPct val="100000"/>
              </a:lnSpc>
              <a:spcBef>
                <a:spcPts val="0"/>
              </a:spcBef>
              <a:spcAft>
                <a:spcPts val="0"/>
              </a:spcAft>
              <a:buClr>
                <a:srgbClr val="283C79"/>
              </a:buClr>
              <a:buSzPts val="2100"/>
              <a:buChar char="•"/>
            </a:pPr>
            <a:r>
              <a:rPr lang="en-US"/>
              <a:t>Presentation (30m)</a:t>
            </a:r>
            <a:endParaRPr/>
          </a:p>
          <a:p>
            <a:pPr marL="171450" lvl="0" indent="-171450" algn="l" rtl="0">
              <a:lnSpc>
                <a:spcPct val="100000"/>
              </a:lnSpc>
              <a:spcBef>
                <a:spcPts val="750"/>
              </a:spcBef>
              <a:spcAft>
                <a:spcPts val="0"/>
              </a:spcAft>
              <a:buClr>
                <a:srgbClr val="283C79"/>
              </a:buClr>
              <a:buSzPts val="2100"/>
              <a:buChar char="•"/>
            </a:pPr>
            <a:r>
              <a:rPr lang="en-US"/>
              <a:t>Small-group discussions (20m)</a:t>
            </a:r>
            <a:endParaRPr/>
          </a:p>
          <a:p>
            <a:pPr marL="171450" lvl="0" indent="-171450" algn="l" rtl="0">
              <a:lnSpc>
                <a:spcPct val="100000"/>
              </a:lnSpc>
              <a:spcBef>
                <a:spcPts val="750"/>
              </a:spcBef>
              <a:spcAft>
                <a:spcPts val="0"/>
              </a:spcAft>
              <a:buClr>
                <a:srgbClr val="283C79"/>
              </a:buClr>
              <a:buSzPts val="2100"/>
              <a:buChar char="•"/>
            </a:pPr>
            <a:r>
              <a:rPr lang="en-US"/>
              <a:t>Whole-group debrief (10m)</a:t>
            </a:r>
            <a:endParaRPr/>
          </a:p>
          <a:p>
            <a:pPr marL="171450" lvl="0" indent="-171450" algn="l" rtl="0">
              <a:lnSpc>
                <a:spcPct val="100000"/>
              </a:lnSpc>
              <a:spcBef>
                <a:spcPts val="750"/>
              </a:spcBef>
              <a:spcAft>
                <a:spcPts val="0"/>
              </a:spcAft>
              <a:buClr>
                <a:srgbClr val="283C79"/>
              </a:buClr>
              <a:buSzPts val="2100"/>
              <a:buChar char="•"/>
            </a:pPr>
            <a:r>
              <a:rPr lang="en-US"/>
              <a:t>Opt out guidance (10 min)</a:t>
            </a:r>
            <a:endParaRPr/>
          </a:p>
          <a:p>
            <a:pPr marL="171450" lvl="0" indent="-171450" algn="l" rtl="0">
              <a:lnSpc>
                <a:spcPct val="100000"/>
              </a:lnSpc>
              <a:spcBef>
                <a:spcPts val="750"/>
              </a:spcBef>
              <a:spcAft>
                <a:spcPts val="0"/>
              </a:spcAft>
              <a:buClr>
                <a:srgbClr val="283C79"/>
              </a:buClr>
              <a:buSzPts val="2100"/>
              <a:buChar char="•"/>
            </a:pPr>
            <a:r>
              <a:rPr lang="en-US"/>
              <a:t>Questions/closing (5 min)</a:t>
            </a:r>
            <a:endParaRPr/>
          </a:p>
          <a:p>
            <a:pPr marL="171450" lvl="0" indent="-38100" algn="l" rtl="0">
              <a:lnSpc>
                <a:spcPct val="100000"/>
              </a:lnSpc>
              <a:spcBef>
                <a:spcPts val="750"/>
              </a:spcBef>
              <a:spcAft>
                <a:spcPts val="0"/>
              </a:spcAft>
              <a:buClr>
                <a:srgbClr val="283C79"/>
              </a:buClr>
              <a:buSzPts val="2100"/>
              <a:buNone/>
            </a:pPr>
            <a:endParaRPr/>
          </a:p>
        </p:txBody>
      </p:sp>
      <p:sp>
        <p:nvSpPr>
          <p:cNvPr id="104" name="Google Shape;104;p2"/>
          <p:cNvSpPr txBox="1">
            <a:spLocks noGrp="1"/>
          </p:cNvSpPr>
          <p:nvPr>
            <p:ph type="title"/>
          </p:nvPr>
        </p:nvSpPr>
        <p:spPr>
          <a:xfrm>
            <a:off x="628650" y="365126"/>
            <a:ext cx="7886700" cy="1042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300"/>
              <a:buFont typeface="Arial"/>
              <a:buNone/>
            </a:pPr>
            <a:r>
              <a:rPr lang="en-US"/>
              <a:t>Today’s Session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6270283574_0_6"/>
          <p:cNvSpPr txBox="1">
            <a:spLocks noGrp="1"/>
          </p:cNvSpPr>
          <p:nvPr>
            <p:ph type="title" idx="4294967295"/>
          </p:nvPr>
        </p:nvSpPr>
        <p:spPr>
          <a:xfrm>
            <a:off x="4648200" y="285750"/>
            <a:ext cx="4191000" cy="1162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300"/>
              <a:buFont typeface="Arial"/>
              <a:buNone/>
            </a:pPr>
            <a:r>
              <a:rPr lang="en-US"/>
              <a:t>Safe &amp; Supportive Schools</a:t>
            </a:r>
            <a:endParaRPr/>
          </a:p>
        </p:txBody>
      </p:sp>
      <p:pic>
        <p:nvPicPr>
          <p:cNvPr id="241" name="Google Shape;241;g26270283574_0_6" descr="DESE Educational Vision Logo"/>
          <p:cNvPicPr preferRelativeResize="0"/>
          <p:nvPr/>
        </p:nvPicPr>
        <p:blipFill rotWithShape="1">
          <a:blip r:embed="rId3">
            <a:alphaModFix/>
          </a:blip>
          <a:srcRect l="4275" r="3370"/>
          <a:stretch/>
        </p:blipFill>
        <p:spPr>
          <a:xfrm>
            <a:off x="1964525" y="0"/>
            <a:ext cx="5214949" cy="2819400"/>
          </a:xfrm>
          <a:prstGeom prst="rect">
            <a:avLst/>
          </a:prstGeom>
          <a:noFill/>
          <a:ln>
            <a:noFill/>
          </a:ln>
        </p:spPr>
      </p:pic>
      <p:sp>
        <p:nvSpPr>
          <p:cNvPr id="242" name="Google Shape;242;g26270283574_0_6"/>
          <p:cNvSpPr txBox="1">
            <a:spLocks noGrp="1"/>
          </p:cNvSpPr>
          <p:nvPr>
            <p:ph type="body" idx="4294967295"/>
          </p:nvPr>
        </p:nvSpPr>
        <p:spPr>
          <a:xfrm>
            <a:off x="353850" y="2819400"/>
            <a:ext cx="8436300" cy="3374700"/>
          </a:xfrm>
          <a:prstGeom prst="rect">
            <a:avLst/>
          </a:prstGeom>
        </p:spPr>
        <p:txBody>
          <a:bodyPr spcFirstLastPara="1" wrap="square" lIns="91425" tIns="45700" rIns="91425" bIns="45700" anchor="t" anchorCtr="0">
            <a:normAutofit fontScale="92500"/>
          </a:bodyPr>
          <a:lstStyle/>
          <a:p>
            <a:pPr marL="0" lvl="0" indent="0" algn="ctr" rtl="0">
              <a:spcBef>
                <a:spcPts val="750"/>
              </a:spcBef>
              <a:spcAft>
                <a:spcPts val="0"/>
              </a:spcAft>
              <a:buNone/>
            </a:pPr>
            <a:r>
              <a:rPr lang="en-US" sz="2800" b="1">
                <a:solidFill>
                  <a:schemeClr val="dk1"/>
                </a:solidFill>
                <a:latin typeface="Calibri"/>
                <a:ea typeface="Calibri"/>
                <a:cs typeface="Calibri"/>
                <a:sym typeface="Calibri"/>
              </a:rPr>
              <a:t>All students in Massachusetts, particularly students from historically underserved groups and communities</a:t>
            </a:r>
            <a:r>
              <a:rPr lang="en-US" sz="2800">
                <a:solidFill>
                  <a:schemeClr val="dk1"/>
                </a:solidFill>
                <a:latin typeface="Calibri"/>
                <a:ea typeface="Calibri"/>
                <a:cs typeface="Calibri"/>
                <a:sym typeface="Calibri"/>
              </a:rPr>
              <a:t>, will have equitable opportunities to excel in all content areas across all grades. </a:t>
            </a:r>
            <a:r>
              <a:rPr lang="en-US" sz="2800" b="1">
                <a:solidFill>
                  <a:schemeClr val="dk1"/>
                </a:solidFill>
                <a:latin typeface="Calibri"/>
                <a:ea typeface="Calibri"/>
                <a:cs typeface="Calibri"/>
                <a:sym typeface="Calibri"/>
              </a:rPr>
              <a:t>Culturally and linguistically sustaining classroom and school practices</a:t>
            </a:r>
            <a:r>
              <a:rPr lang="en-US" sz="2800">
                <a:solidFill>
                  <a:schemeClr val="dk1"/>
                </a:solidFill>
                <a:latin typeface="Calibri"/>
                <a:ea typeface="Calibri"/>
                <a:cs typeface="Calibri"/>
                <a:sym typeface="Calibri"/>
              </a:rPr>
              <a:t> will support students to thrive by </a:t>
            </a:r>
            <a:r>
              <a:rPr lang="en-US" sz="2800" b="1">
                <a:solidFill>
                  <a:schemeClr val="dk1"/>
                </a:solidFill>
                <a:latin typeface="Calibri"/>
                <a:ea typeface="Calibri"/>
                <a:cs typeface="Calibri"/>
                <a:sym typeface="Calibri"/>
              </a:rPr>
              <a:t>creating affirming environments </a:t>
            </a:r>
            <a:r>
              <a:rPr lang="en-US" sz="2800">
                <a:solidFill>
                  <a:schemeClr val="dk1"/>
                </a:solidFill>
                <a:latin typeface="Calibri"/>
                <a:ea typeface="Calibri"/>
                <a:cs typeface="Calibri"/>
                <a:sym typeface="Calibri"/>
              </a:rPr>
              <a:t>where students have a </a:t>
            </a:r>
            <a:r>
              <a:rPr lang="en-US" sz="2800" b="1">
                <a:solidFill>
                  <a:schemeClr val="dk1"/>
                </a:solidFill>
                <a:latin typeface="Calibri"/>
                <a:ea typeface="Calibri"/>
                <a:cs typeface="Calibri"/>
                <a:sym typeface="Calibri"/>
              </a:rPr>
              <a:t>sense of belonging, engage in deeper learning, and are held to high expectations</a:t>
            </a:r>
            <a:r>
              <a:rPr lang="en-US" sz="2800">
                <a:solidFill>
                  <a:schemeClr val="dk1"/>
                </a:solidFill>
                <a:latin typeface="Calibri"/>
                <a:ea typeface="Calibri"/>
                <a:cs typeface="Calibri"/>
                <a:sym typeface="Calibri"/>
              </a:rPr>
              <a:t> with targeted support.</a:t>
            </a:r>
            <a:endParaRPr sz="2800" b="1">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body" idx="1"/>
          </p:nvPr>
        </p:nvSpPr>
        <p:spPr>
          <a:xfrm>
            <a:off x="628650" y="1790701"/>
            <a:ext cx="7886700" cy="434884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83C79"/>
              </a:buClr>
              <a:buSzPts val="3200"/>
              <a:buNone/>
            </a:pPr>
            <a:r>
              <a:rPr lang="en-US" sz="3200"/>
              <a:t>Resources and Training/TA Opportunities:</a:t>
            </a:r>
            <a:endParaRPr sz="3200"/>
          </a:p>
          <a:p>
            <a:pPr marL="0" lvl="0" indent="0" algn="l" rtl="0">
              <a:lnSpc>
                <a:spcPct val="100000"/>
              </a:lnSpc>
              <a:spcBef>
                <a:spcPts val="0"/>
              </a:spcBef>
              <a:spcAft>
                <a:spcPts val="0"/>
              </a:spcAft>
              <a:buClr>
                <a:srgbClr val="283C79"/>
              </a:buClr>
              <a:buSzPts val="3200"/>
              <a:buNone/>
            </a:pPr>
            <a:endParaRPr sz="3200"/>
          </a:p>
          <a:p>
            <a:pPr marL="457200" lvl="0" indent="-431800" algn="l" rtl="0">
              <a:lnSpc>
                <a:spcPct val="100000"/>
              </a:lnSpc>
              <a:spcBef>
                <a:spcPts val="0"/>
              </a:spcBef>
              <a:spcAft>
                <a:spcPts val="0"/>
              </a:spcAft>
              <a:buSzPts val="3200"/>
              <a:buChar char="●"/>
            </a:pPr>
            <a:r>
              <a:rPr lang="en-US" sz="3200"/>
              <a:t>Safe and Supportive Schools webpage (</a:t>
            </a:r>
            <a:r>
              <a:rPr lang="en-US" sz="3200" u="sng">
                <a:solidFill>
                  <a:schemeClr val="hlink"/>
                </a:solidFill>
                <a:hlinkClick r:id="rId3"/>
              </a:rPr>
              <a:t>https://www.doe.mass.edu/sfs/safety/</a:t>
            </a:r>
            <a:r>
              <a:rPr lang="en-US" sz="3200"/>
              <a:t>)</a:t>
            </a:r>
            <a:endParaRPr sz="3200"/>
          </a:p>
          <a:p>
            <a:pPr marL="457200" lvl="0" indent="0" algn="l" rtl="0">
              <a:lnSpc>
                <a:spcPct val="100000"/>
              </a:lnSpc>
              <a:spcBef>
                <a:spcPts val="0"/>
              </a:spcBef>
              <a:spcAft>
                <a:spcPts val="0"/>
              </a:spcAft>
              <a:buNone/>
            </a:pPr>
            <a:endParaRPr sz="3200"/>
          </a:p>
          <a:p>
            <a:pPr marL="457200" lvl="0" indent="-431800" algn="l" rtl="0">
              <a:lnSpc>
                <a:spcPct val="100000"/>
              </a:lnSpc>
              <a:spcBef>
                <a:spcPts val="0"/>
              </a:spcBef>
              <a:spcAft>
                <a:spcPts val="0"/>
              </a:spcAft>
              <a:buSzPts val="3200"/>
              <a:buChar char="●"/>
            </a:pPr>
            <a:r>
              <a:rPr lang="en-US" sz="3200"/>
              <a:t>Safe Schools Program for LGBTQ Students (</a:t>
            </a:r>
            <a:r>
              <a:rPr lang="en-US" sz="3200" u="sng">
                <a:solidFill>
                  <a:schemeClr val="hlink"/>
                </a:solidFill>
                <a:hlinkClick r:id="rId4"/>
              </a:rPr>
              <a:t>https://www.doe.mass.edu/sfs/lgbtq/</a:t>
            </a:r>
            <a:r>
              <a:rPr lang="en-US" sz="3200" b="1"/>
              <a:t>) </a:t>
            </a:r>
            <a:endParaRPr sz="3200" b="0" i="0"/>
          </a:p>
        </p:txBody>
      </p:sp>
      <p:sp>
        <p:nvSpPr>
          <p:cNvPr id="248" name="Google Shape;248;p17"/>
          <p:cNvSpPr txBox="1">
            <a:spLocks noGrp="1"/>
          </p:cNvSpPr>
          <p:nvPr>
            <p:ph type="title"/>
          </p:nvPr>
        </p:nvSpPr>
        <p:spPr>
          <a:xfrm>
            <a:off x="628650" y="365126"/>
            <a:ext cx="7886700" cy="104285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300"/>
              <a:buFont typeface="Arial"/>
              <a:buNone/>
            </a:pPr>
            <a:r>
              <a:rPr lang="en-US"/>
              <a:t>Safe &amp; Supportive Schools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txBox="1">
            <a:spLocks noGrp="1"/>
          </p:cNvSpPr>
          <p:nvPr>
            <p:ph type="body" idx="1"/>
          </p:nvPr>
        </p:nvSpPr>
        <p:spPr>
          <a:xfrm>
            <a:off x="628650" y="1905000"/>
            <a:ext cx="7886700" cy="434884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83C79"/>
              </a:buClr>
              <a:buSzPts val="2800"/>
              <a:buNone/>
            </a:pPr>
            <a:r>
              <a:rPr lang="en-US" sz="2800" b="1"/>
              <a:t>Spring 2024</a:t>
            </a:r>
            <a:r>
              <a:rPr lang="en-US" sz="2800"/>
              <a:t>: </a:t>
            </a:r>
            <a:endParaRPr/>
          </a:p>
          <a:p>
            <a:pPr marL="0" lvl="0" indent="0" algn="l" rtl="0">
              <a:lnSpc>
                <a:spcPct val="100000"/>
              </a:lnSpc>
              <a:spcBef>
                <a:spcPts val="450"/>
              </a:spcBef>
              <a:spcAft>
                <a:spcPts val="0"/>
              </a:spcAft>
              <a:buClr>
                <a:srgbClr val="283C79"/>
              </a:buClr>
              <a:buSzPts val="2800"/>
              <a:buNone/>
            </a:pPr>
            <a:r>
              <a:rPr lang="en-US" sz="2800"/>
              <a:t>Half or full day trainings for implementation support around key elements of the framework:</a:t>
            </a:r>
            <a:endParaRPr/>
          </a:p>
          <a:p>
            <a:pPr marL="457200" lvl="2" indent="-457200" algn="l" rtl="0">
              <a:lnSpc>
                <a:spcPct val="100000"/>
              </a:lnSpc>
              <a:spcBef>
                <a:spcPts val="450"/>
              </a:spcBef>
              <a:spcAft>
                <a:spcPts val="0"/>
              </a:spcAft>
              <a:buClr>
                <a:srgbClr val="283C79"/>
              </a:buClr>
              <a:buSzPts val="2800"/>
              <a:buChar char="•"/>
            </a:pPr>
            <a:r>
              <a:rPr lang="en-US" sz="2800"/>
              <a:t>Unpacking standards</a:t>
            </a:r>
            <a:endParaRPr/>
          </a:p>
          <a:p>
            <a:pPr marL="457200" lvl="2" indent="-457200" algn="l" rtl="0">
              <a:lnSpc>
                <a:spcPct val="100000"/>
              </a:lnSpc>
              <a:spcBef>
                <a:spcPts val="450"/>
              </a:spcBef>
              <a:spcAft>
                <a:spcPts val="0"/>
              </a:spcAft>
              <a:buClr>
                <a:srgbClr val="283C79"/>
              </a:buClr>
              <a:buSzPts val="2800"/>
              <a:buChar char="•"/>
            </a:pPr>
            <a:r>
              <a:rPr lang="en-US" sz="2800"/>
              <a:t>Curriculum selection, revision, or adaptation</a:t>
            </a:r>
            <a:endParaRPr/>
          </a:p>
          <a:p>
            <a:pPr marL="457200" lvl="2" indent="-457200" algn="l" rtl="0">
              <a:lnSpc>
                <a:spcPct val="100000"/>
              </a:lnSpc>
              <a:spcBef>
                <a:spcPts val="450"/>
              </a:spcBef>
              <a:spcAft>
                <a:spcPts val="0"/>
              </a:spcAft>
              <a:buClr>
                <a:srgbClr val="283C79"/>
              </a:buClr>
              <a:buSzPts val="2800"/>
              <a:buChar char="•"/>
            </a:pPr>
            <a:r>
              <a:rPr lang="en-US" sz="2800"/>
              <a:t>Best practices in topic areas &amp; in practices </a:t>
            </a:r>
            <a:endParaRPr/>
          </a:p>
          <a:p>
            <a:pPr marL="457200" lvl="2" indent="-457200" algn="l" rtl="0">
              <a:lnSpc>
                <a:spcPct val="100000"/>
              </a:lnSpc>
              <a:spcBef>
                <a:spcPts val="450"/>
              </a:spcBef>
              <a:spcAft>
                <a:spcPts val="0"/>
              </a:spcAft>
              <a:buClr>
                <a:srgbClr val="283C79"/>
              </a:buClr>
              <a:buSzPts val="2800"/>
              <a:buChar char="•"/>
            </a:pPr>
            <a:r>
              <a:rPr lang="en-US" sz="2800"/>
              <a:t>Equity &amp; meeting the needs of diverse learners</a:t>
            </a:r>
            <a:endParaRPr/>
          </a:p>
          <a:p>
            <a:pPr marL="457200" lvl="2" indent="-457200" algn="l" rtl="0">
              <a:lnSpc>
                <a:spcPct val="100000"/>
              </a:lnSpc>
              <a:spcBef>
                <a:spcPts val="450"/>
              </a:spcBef>
              <a:spcAft>
                <a:spcPts val="0"/>
              </a:spcAft>
              <a:buClr>
                <a:srgbClr val="283C79"/>
              </a:buClr>
              <a:buSzPts val="2800"/>
              <a:buChar char="•"/>
            </a:pPr>
            <a:r>
              <a:rPr lang="en-US" sz="2800"/>
              <a:t>Community engagement</a:t>
            </a:r>
            <a:endParaRPr/>
          </a:p>
        </p:txBody>
      </p:sp>
      <p:sp>
        <p:nvSpPr>
          <p:cNvPr id="254" name="Google Shape;254;p18"/>
          <p:cNvSpPr txBox="1">
            <a:spLocks noGrp="1"/>
          </p:cNvSpPr>
          <p:nvPr>
            <p:ph type="title"/>
          </p:nvPr>
        </p:nvSpPr>
        <p:spPr>
          <a:xfrm>
            <a:off x="628650" y="365126"/>
            <a:ext cx="7886700" cy="104285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300"/>
              <a:buFont typeface="Arial"/>
              <a:buNone/>
            </a:pPr>
            <a:r>
              <a:rPr lang="en-US"/>
              <a:t>Future Opportunities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9"/>
          <p:cNvSpPr txBox="1">
            <a:spLocks noGrp="1"/>
          </p:cNvSpPr>
          <p:nvPr>
            <p:ph type="body" idx="1"/>
          </p:nvPr>
        </p:nvSpPr>
        <p:spPr>
          <a:xfrm>
            <a:off x="628650" y="2144031"/>
            <a:ext cx="7886700" cy="434884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83C79"/>
              </a:buClr>
              <a:buSzPts val="2800"/>
              <a:buNone/>
            </a:pPr>
            <a:r>
              <a:rPr lang="en-US" sz="2800" b="1"/>
              <a:t>Summer 2024</a:t>
            </a:r>
            <a:r>
              <a:rPr lang="en-US" sz="2800"/>
              <a:t>: </a:t>
            </a:r>
            <a:endParaRPr/>
          </a:p>
          <a:p>
            <a:pPr marL="0" lvl="0" indent="0" algn="l" rtl="0">
              <a:lnSpc>
                <a:spcPct val="100000"/>
              </a:lnSpc>
              <a:spcBef>
                <a:spcPts val="450"/>
              </a:spcBef>
              <a:spcAft>
                <a:spcPts val="0"/>
              </a:spcAft>
              <a:buClr>
                <a:srgbClr val="283C79"/>
              </a:buClr>
              <a:buSzPts val="2800"/>
              <a:buNone/>
            </a:pPr>
            <a:r>
              <a:rPr lang="en-US" sz="2800"/>
              <a:t>Week-long summer institutes</a:t>
            </a:r>
            <a:endParaRPr/>
          </a:p>
          <a:p>
            <a:pPr marL="457200" lvl="1" indent="-457200" algn="l" rtl="0">
              <a:lnSpc>
                <a:spcPct val="100000"/>
              </a:lnSpc>
              <a:spcBef>
                <a:spcPts val="450"/>
              </a:spcBef>
              <a:spcAft>
                <a:spcPts val="0"/>
              </a:spcAft>
              <a:buClr>
                <a:srgbClr val="283C79"/>
              </a:buClr>
              <a:buSzPts val="2800"/>
              <a:buChar char="•"/>
            </a:pPr>
            <a:r>
              <a:rPr lang="en-US" sz="2800"/>
              <a:t>In-depth guidance on best practices in health education, physical education and social emotional learning</a:t>
            </a:r>
            <a:endParaRPr/>
          </a:p>
          <a:p>
            <a:pPr marL="457200" lvl="1" indent="-457200" algn="l" rtl="0">
              <a:lnSpc>
                <a:spcPct val="100000"/>
              </a:lnSpc>
              <a:spcBef>
                <a:spcPts val="450"/>
              </a:spcBef>
              <a:spcAft>
                <a:spcPts val="0"/>
              </a:spcAft>
              <a:buClr>
                <a:srgbClr val="283C79"/>
              </a:buClr>
              <a:buSzPts val="2800"/>
              <a:buChar char="•"/>
            </a:pPr>
            <a:r>
              <a:rPr lang="en-US" sz="2800"/>
              <a:t>Comprehensive guidance and training in key framework topics and high quality instructional materials</a:t>
            </a:r>
            <a:endParaRPr/>
          </a:p>
        </p:txBody>
      </p:sp>
      <p:sp>
        <p:nvSpPr>
          <p:cNvPr id="260" name="Google Shape;260;p19"/>
          <p:cNvSpPr txBox="1">
            <a:spLocks noGrp="1"/>
          </p:cNvSpPr>
          <p:nvPr>
            <p:ph type="title"/>
          </p:nvPr>
        </p:nvSpPr>
        <p:spPr>
          <a:xfrm>
            <a:off x="628650" y="365126"/>
            <a:ext cx="7886700" cy="104285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300"/>
              <a:buFont typeface="Arial"/>
              <a:buNone/>
            </a:pPr>
            <a:r>
              <a:rPr lang="en-US"/>
              <a:t>Future Opportunities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65"/>
        <p:cNvGrpSpPr/>
        <p:nvPr/>
      </p:nvGrpSpPr>
      <p:grpSpPr>
        <a:xfrm>
          <a:off x="0" y="0"/>
          <a:ext cx="0" cy="0"/>
          <a:chOff x="0" y="0"/>
          <a:chExt cx="0" cy="0"/>
        </a:xfrm>
      </p:grpSpPr>
      <p:sp>
        <p:nvSpPr>
          <p:cNvPr id="266" name="Google Shape;266;g2a2c00507ec_0_0"/>
          <p:cNvSpPr txBox="1">
            <a:spLocks noGrp="1"/>
          </p:cNvSpPr>
          <p:nvPr>
            <p:ph type="body" idx="1"/>
          </p:nvPr>
        </p:nvSpPr>
        <p:spPr>
          <a:xfrm>
            <a:off x="628650" y="1790701"/>
            <a:ext cx="7886700" cy="4348800"/>
          </a:xfrm>
          <a:prstGeom prst="rect">
            <a:avLst/>
          </a:prstGeom>
        </p:spPr>
        <p:txBody>
          <a:bodyPr spcFirstLastPara="1" wrap="square" lIns="91425" tIns="45700" rIns="91425" bIns="45700" anchor="t" anchorCtr="0">
            <a:noAutofit/>
          </a:bodyPr>
          <a:lstStyle/>
          <a:p>
            <a:pPr marL="381000" lvl="0" indent="0" algn="l" rtl="0">
              <a:lnSpc>
                <a:spcPct val="115000"/>
              </a:lnSpc>
              <a:spcBef>
                <a:spcPts val="0"/>
              </a:spcBef>
              <a:spcAft>
                <a:spcPts val="0"/>
              </a:spcAft>
              <a:buClr>
                <a:schemeClr val="dk1"/>
              </a:buClr>
              <a:buSzPts val="1100"/>
              <a:buFont typeface="Arial"/>
              <a:buNone/>
            </a:pPr>
            <a:r>
              <a:rPr lang="en-US" sz="1600">
                <a:solidFill>
                  <a:schemeClr val="dk1"/>
                </a:solidFill>
                <a:highlight>
                  <a:srgbClr val="FFFFFF"/>
                </a:highlight>
                <a:latin typeface="Calibri"/>
                <a:ea typeface="Calibri"/>
                <a:cs typeface="Calibri"/>
                <a:sym typeface="Calibri"/>
              </a:rPr>
              <a:t>Join the DESE STEM Team! </a:t>
            </a:r>
            <a:endParaRPr sz="1600">
              <a:solidFill>
                <a:schemeClr val="dk1"/>
              </a:solidFill>
              <a:highlight>
                <a:srgbClr val="FFFFFF"/>
              </a:highlight>
              <a:latin typeface="Calibri"/>
              <a:ea typeface="Calibri"/>
              <a:cs typeface="Calibri"/>
              <a:sym typeface="Calibri"/>
            </a:endParaRPr>
          </a:p>
          <a:p>
            <a:pPr marL="381000" lvl="0" indent="0" algn="l" rtl="0">
              <a:lnSpc>
                <a:spcPct val="117391"/>
              </a:lnSpc>
              <a:spcBef>
                <a:spcPts val="800"/>
              </a:spcBef>
              <a:spcAft>
                <a:spcPts val="0"/>
              </a:spcAft>
              <a:buClr>
                <a:schemeClr val="dk1"/>
              </a:buClr>
              <a:buSzPts val="1100"/>
              <a:buFont typeface="Arial"/>
              <a:buNone/>
            </a:pPr>
            <a:r>
              <a:rPr lang="en-US" sz="1600">
                <a:solidFill>
                  <a:srgbClr val="222222"/>
                </a:solidFill>
                <a:highlight>
                  <a:srgbClr val="FFFFFF"/>
                </a:highlight>
                <a:latin typeface="Calibri"/>
                <a:ea typeface="Calibri"/>
                <a:cs typeface="Calibri"/>
                <a:sym typeface="Calibri"/>
              </a:rPr>
              <a:t>Are you passionate about improving </a:t>
            </a:r>
            <a:r>
              <a:rPr lang="en-US" sz="1600" b="1">
                <a:solidFill>
                  <a:srgbClr val="222222"/>
                </a:solidFill>
                <a:highlight>
                  <a:srgbClr val="FFFFFF"/>
                </a:highlight>
                <a:latin typeface="Calibri"/>
                <a:ea typeface="Calibri"/>
                <a:cs typeface="Calibri"/>
                <a:sym typeface="Calibri"/>
              </a:rPr>
              <a:t>Comprehensive Health and Physical Education</a:t>
            </a:r>
            <a:r>
              <a:rPr lang="en-US" sz="1600">
                <a:solidFill>
                  <a:srgbClr val="222222"/>
                </a:solidFill>
                <a:highlight>
                  <a:srgbClr val="FFFFFF"/>
                </a:highlight>
                <a:latin typeface="Calibri"/>
                <a:ea typeface="Calibri"/>
                <a:cs typeface="Calibri"/>
                <a:sym typeface="Calibri"/>
              </a:rPr>
              <a:t> (CHPE) teaching and learning for all students? Do you want to be part of a high impact, equity-driven team? Apply to join DESE’s STEM Team! </a:t>
            </a:r>
            <a:endParaRPr sz="1600">
              <a:solidFill>
                <a:srgbClr val="222222"/>
              </a:solidFill>
              <a:highlight>
                <a:srgbClr val="FFFFFF"/>
              </a:highlight>
              <a:latin typeface="Calibri"/>
              <a:ea typeface="Calibri"/>
              <a:cs typeface="Calibri"/>
              <a:sym typeface="Calibri"/>
            </a:endParaRPr>
          </a:p>
          <a:p>
            <a:pPr marL="381000" lvl="0" indent="0" algn="l" rtl="0">
              <a:lnSpc>
                <a:spcPct val="117391"/>
              </a:lnSpc>
              <a:spcBef>
                <a:spcPts val="800"/>
              </a:spcBef>
              <a:spcAft>
                <a:spcPts val="0"/>
              </a:spcAft>
              <a:buClr>
                <a:schemeClr val="dk1"/>
              </a:buClr>
              <a:buSzPts val="1100"/>
              <a:buFont typeface="Arial"/>
              <a:buNone/>
            </a:pPr>
            <a:r>
              <a:rPr lang="en-US" sz="1600">
                <a:solidFill>
                  <a:srgbClr val="222222"/>
                </a:solidFill>
                <a:highlight>
                  <a:srgbClr val="FFFFFF"/>
                </a:highlight>
                <a:latin typeface="Calibri"/>
                <a:ea typeface="Calibri"/>
                <a:cs typeface="Calibri"/>
                <a:sym typeface="Calibri"/>
              </a:rPr>
              <a:t>DESE seeks an individual who has deep knowledge and understanding of the PK-12 education of health and physical education disciplines; has experience successfully managing various projects and initiatives to meet ambitious outcome goals; and can lead with equity first. The CHPE Content Support Lead is a critical position responsible for the development of and support for the implementation of the CHPE Curriculum Frameworks and resources. </a:t>
            </a:r>
            <a:endParaRPr sz="1600">
              <a:solidFill>
                <a:srgbClr val="222222"/>
              </a:solidFill>
              <a:highlight>
                <a:srgbClr val="FFFFFF"/>
              </a:highlight>
              <a:latin typeface="Calibri"/>
              <a:ea typeface="Calibri"/>
              <a:cs typeface="Calibri"/>
              <a:sym typeface="Calibri"/>
            </a:endParaRPr>
          </a:p>
          <a:p>
            <a:pPr marL="381000" lvl="0" indent="0" algn="l" rtl="0">
              <a:lnSpc>
                <a:spcPct val="117391"/>
              </a:lnSpc>
              <a:spcBef>
                <a:spcPts val="800"/>
              </a:spcBef>
              <a:spcAft>
                <a:spcPts val="800"/>
              </a:spcAft>
              <a:buNone/>
            </a:pPr>
            <a:r>
              <a:rPr lang="en-US" sz="1600">
                <a:solidFill>
                  <a:srgbClr val="222222"/>
                </a:solidFill>
                <a:highlight>
                  <a:srgbClr val="FFFFFF"/>
                </a:highlight>
                <a:latin typeface="Calibri"/>
                <a:ea typeface="Calibri"/>
                <a:cs typeface="Calibri"/>
                <a:sym typeface="Calibri"/>
              </a:rPr>
              <a:t>If this sounds like the type of work, you would like to be a part of – we’d love to have you apply to join our team! </a:t>
            </a:r>
            <a:r>
              <a:rPr lang="en-US" sz="1600" b="1" u="sng">
                <a:solidFill>
                  <a:schemeClr val="hlink"/>
                </a:solidFill>
                <a:highlight>
                  <a:srgbClr val="FFFFFF"/>
                </a:highlight>
                <a:latin typeface="Calibri"/>
                <a:ea typeface="Calibri"/>
                <a:cs typeface="Calibri"/>
                <a:sym typeface="Calibri"/>
                <a:hlinkClick r:id="rId3"/>
              </a:rPr>
              <a:t>Apply on MassCareers Today</a:t>
            </a:r>
            <a:r>
              <a:rPr lang="en-US" sz="1600">
                <a:solidFill>
                  <a:srgbClr val="222222"/>
                </a:solidFill>
                <a:highlight>
                  <a:srgbClr val="FFFFFF"/>
                </a:highlight>
                <a:latin typeface="Calibri"/>
                <a:ea typeface="Calibri"/>
                <a:cs typeface="Calibri"/>
                <a:sym typeface="Calibri"/>
              </a:rPr>
              <a:t>. First consideration will be given to those who apply in the first 2 weeks of posting. Please reach out to Anne DeMallie [</a:t>
            </a:r>
            <a:r>
              <a:rPr lang="en-US" sz="1600" b="1" u="sng">
                <a:solidFill>
                  <a:srgbClr val="2E7C7C"/>
                </a:solidFill>
                <a:highlight>
                  <a:srgbClr val="FFFFFF"/>
                </a:highlight>
                <a:latin typeface="Calibri"/>
                <a:ea typeface="Calibri"/>
                <a:cs typeface="Calibri"/>
                <a:sym typeface="Calibri"/>
              </a:rPr>
              <a:t>Anne.F.DeMallie@mass.gov</a:t>
            </a:r>
            <a:r>
              <a:rPr lang="en-US" sz="1600">
                <a:solidFill>
                  <a:srgbClr val="222222"/>
                </a:solidFill>
                <a:highlight>
                  <a:srgbClr val="FFFFFF"/>
                </a:highlight>
                <a:latin typeface="Calibri"/>
                <a:ea typeface="Calibri"/>
                <a:cs typeface="Calibri"/>
                <a:sym typeface="Calibri"/>
              </a:rPr>
              <a:t>] with any questions. </a:t>
            </a:r>
            <a:endParaRPr sz="2600"/>
          </a:p>
        </p:txBody>
      </p:sp>
      <p:sp>
        <p:nvSpPr>
          <p:cNvPr id="267" name="Google Shape;267;g2a2c00507ec_0_0"/>
          <p:cNvSpPr txBox="1">
            <a:spLocks noGrp="1"/>
          </p:cNvSpPr>
          <p:nvPr>
            <p:ph type="title"/>
          </p:nvPr>
        </p:nvSpPr>
        <p:spPr>
          <a:xfrm>
            <a:off x="628650" y="365126"/>
            <a:ext cx="7886700" cy="104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We’re Hiring!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0"/>
          <p:cNvSpPr txBox="1">
            <a:spLocks noGrp="1"/>
          </p:cNvSpPr>
          <p:nvPr>
            <p:ph type="title"/>
          </p:nvPr>
        </p:nvSpPr>
        <p:spPr>
          <a:xfrm>
            <a:off x="628650" y="730526"/>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647B6"/>
              </a:buClr>
              <a:buSzPts val="4500"/>
              <a:buFont typeface="Arial"/>
              <a:buNone/>
            </a:pPr>
            <a:r>
              <a:rPr lang="en-US"/>
              <a:t>Thank you!</a:t>
            </a:r>
            <a:endParaRPr/>
          </a:p>
        </p:txBody>
      </p:sp>
      <p:sp>
        <p:nvSpPr>
          <p:cNvPr id="275" name="Google Shape;275;p20"/>
          <p:cNvSpPr txBox="1">
            <a:spLocks noGrp="1"/>
          </p:cNvSpPr>
          <p:nvPr>
            <p:ph type="body" idx="1"/>
          </p:nvPr>
        </p:nvSpPr>
        <p:spPr>
          <a:xfrm>
            <a:off x="628650" y="3712388"/>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500"/>
              </a:spcBef>
              <a:spcAft>
                <a:spcPts val="0"/>
              </a:spcAft>
              <a:buClr>
                <a:schemeClr val="dk1"/>
              </a:buClr>
              <a:buSzPts val="1100"/>
              <a:buFont typeface="Arial"/>
              <a:buNone/>
            </a:pPr>
            <a:r>
              <a:rPr lang="en-US" sz="2700" u="sng">
                <a:solidFill>
                  <a:schemeClr val="hlink"/>
                </a:solidFill>
                <a:latin typeface="Calibri"/>
                <a:ea typeface="Calibri"/>
                <a:cs typeface="Calibri"/>
                <a:sym typeface="Calibri"/>
                <a:hlinkClick r:id="rId3"/>
              </a:rPr>
              <a:t>instructionalsupport@mass.gov</a:t>
            </a:r>
            <a:r>
              <a:rPr lang="en-US" sz="2700">
                <a:solidFill>
                  <a:srgbClr val="283C79"/>
                </a:solidFill>
                <a:latin typeface="Calibri"/>
                <a:ea typeface="Calibri"/>
                <a:cs typeface="Calibri"/>
                <a:sym typeface="Calibri"/>
              </a:rPr>
              <a:t> </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628650" y="730526"/>
            <a:ext cx="7886700" cy="285273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3647B6"/>
              </a:buClr>
              <a:buSzPts val="4500"/>
              <a:buFont typeface="Arial"/>
              <a:buNone/>
            </a:pPr>
            <a:r>
              <a:rPr lang="en-US"/>
              <a:t>The 2018–2023 Review and Revision Process</a:t>
            </a:r>
            <a:endParaRPr/>
          </a:p>
        </p:txBody>
      </p:sp>
      <p:sp>
        <p:nvSpPr>
          <p:cNvPr id="112" name="Google Shape;112;p3"/>
          <p:cNvSpPr txBox="1">
            <a:spLocks noGrp="1"/>
          </p:cNvSpPr>
          <p:nvPr>
            <p:ph type="body" idx="1"/>
          </p:nvPr>
        </p:nvSpPr>
        <p:spPr>
          <a:xfrm>
            <a:off x="628650" y="3712388"/>
            <a:ext cx="7886700" cy="15001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83C79"/>
              </a:buClr>
              <a:buSzPts val="2100"/>
              <a:buNone/>
            </a:pPr>
            <a:r>
              <a:rPr lang="en-US"/>
              <a:t>Scope of the Work and Public Response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body" idx="1"/>
          </p:nvPr>
        </p:nvSpPr>
        <p:spPr>
          <a:xfrm>
            <a:off x="627460" y="1914792"/>
            <a:ext cx="3868340" cy="675935"/>
          </a:xfrm>
          <a:prstGeom prst="rect">
            <a:avLst/>
          </a:prstGeom>
          <a:solidFill>
            <a:srgbClr val="EFBD4C"/>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83C79"/>
              </a:buClr>
              <a:buSzPts val="1800"/>
              <a:buNone/>
            </a:pPr>
            <a:r>
              <a:rPr lang="en-US"/>
              <a:t>Goals</a:t>
            </a:r>
            <a:endParaRPr/>
          </a:p>
        </p:txBody>
      </p:sp>
      <p:sp>
        <p:nvSpPr>
          <p:cNvPr id="120" name="Google Shape;120;p4"/>
          <p:cNvSpPr txBox="1">
            <a:spLocks noGrp="1"/>
          </p:cNvSpPr>
          <p:nvPr>
            <p:ph type="body" idx="2"/>
          </p:nvPr>
        </p:nvSpPr>
        <p:spPr>
          <a:xfrm>
            <a:off x="629842" y="2706625"/>
            <a:ext cx="3868200" cy="3483000"/>
          </a:xfrm>
          <a:prstGeom prst="rect">
            <a:avLst/>
          </a:prstGeom>
          <a:noFill/>
          <a:ln>
            <a:noFill/>
          </a:ln>
        </p:spPr>
        <p:txBody>
          <a:bodyPr spcFirstLastPara="1" wrap="square" lIns="91425" tIns="45700" rIns="91425" bIns="45700" anchor="t" anchorCtr="0">
            <a:normAutofit lnSpcReduction="10000"/>
          </a:bodyPr>
          <a:lstStyle/>
          <a:p>
            <a:pPr marL="171450" lvl="0" indent="-171450" algn="l" rtl="0">
              <a:lnSpc>
                <a:spcPct val="100000"/>
              </a:lnSpc>
              <a:spcBef>
                <a:spcPts val="0"/>
              </a:spcBef>
              <a:spcAft>
                <a:spcPts val="0"/>
              </a:spcAft>
              <a:buClr>
                <a:srgbClr val="283C79"/>
              </a:buClr>
              <a:buSzPts val="2100"/>
              <a:buChar char="•"/>
            </a:pPr>
            <a:r>
              <a:rPr lang="en-US"/>
              <a:t>Build upon the foundation of the first Comprehensive Health Framework</a:t>
            </a:r>
            <a:endParaRPr/>
          </a:p>
          <a:p>
            <a:pPr marL="171450" lvl="0" indent="-171450" algn="l" rtl="0">
              <a:lnSpc>
                <a:spcPct val="100000"/>
              </a:lnSpc>
              <a:spcBef>
                <a:spcPts val="1350"/>
              </a:spcBef>
              <a:spcAft>
                <a:spcPts val="0"/>
              </a:spcAft>
              <a:buClr>
                <a:srgbClr val="283C79"/>
              </a:buClr>
              <a:buSzPts val="2100"/>
              <a:buChar char="•"/>
            </a:pPr>
            <a:r>
              <a:rPr lang="en-US"/>
              <a:t>Add detail and attention to critical skills of physical and health education</a:t>
            </a:r>
            <a:endParaRPr/>
          </a:p>
          <a:p>
            <a:pPr marL="171450" lvl="0" indent="-171450" algn="l" rtl="0">
              <a:lnSpc>
                <a:spcPct val="100000"/>
              </a:lnSpc>
              <a:spcBef>
                <a:spcPts val="1350"/>
              </a:spcBef>
              <a:spcAft>
                <a:spcPts val="0"/>
              </a:spcAft>
              <a:buClr>
                <a:srgbClr val="283C79"/>
              </a:buClr>
              <a:buSzPts val="2100"/>
              <a:buChar char="•"/>
            </a:pPr>
            <a:r>
              <a:rPr lang="en-US"/>
              <a:t>Link student well-being, school performance, and community &amp; family involvement</a:t>
            </a:r>
            <a:endParaRPr/>
          </a:p>
        </p:txBody>
      </p:sp>
      <p:sp>
        <p:nvSpPr>
          <p:cNvPr id="121" name="Google Shape;121;p4"/>
          <p:cNvSpPr txBox="1">
            <a:spLocks noGrp="1"/>
          </p:cNvSpPr>
          <p:nvPr>
            <p:ph type="body" idx="3"/>
          </p:nvPr>
        </p:nvSpPr>
        <p:spPr>
          <a:xfrm>
            <a:off x="4629150" y="1914791"/>
            <a:ext cx="3887391" cy="675936"/>
          </a:xfrm>
          <a:prstGeom prst="rect">
            <a:avLst/>
          </a:prstGeom>
          <a:solidFill>
            <a:srgbClr val="EFBD4C"/>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83C79"/>
              </a:buClr>
              <a:buSzPts val="1800"/>
              <a:buNone/>
            </a:pPr>
            <a:r>
              <a:rPr lang="en-US"/>
              <a:t>Touchstones</a:t>
            </a:r>
            <a:endParaRPr/>
          </a:p>
        </p:txBody>
      </p:sp>
      <p:sp>
        <p:nvSpPr>
          <p:cNvPr id="122" name="Google Shape;122;p4"/>
          <p:cNvSpPr txBox="1">
            <a:spLocks noGrp="1"/>
          </p:cNvSpPr>
          <p:nvPr>
            <p:ph type="body" idx="4"/>
          </p:nvPr>
        </p:nvSpPr>
        <p:spPr>
          <a:xfrm>
            <a:off x="4629150" y="2706625"/>
            <a:ext cx="3887391" cy="3483039"/>
          </a:xfrm>
          <a:prstGeom prst="rect">
            <a:avLst/>
          </a:prstGeom>
          <a:noFill/>
          <a:ln>
            <a:noFill/>
          </a:ln>
        </p:spPr>
        <p:txBody>
          <a:bodyPr spcFirstLastPara="1" wrap="square" lIns="91425" tIns="45700" rIns="91425" bIns="45700" anchor="t" anchorCtr="0">
            <a:normAutofit/>
          </a:bodyPr>
          <a:lstStyle/>
          <a:p>
            <a:pPr marL="171450" lvl="0" indent="-171450" algn="l" rtl="0">
              <a:lnSpc>
                <a:spcPct val="100000"/>
              </a:lnSpc>
              <a:spcBef>
                <a:spcPts val="0"/>
              </a:spcBef>
              <a:spcAft>
                <a:spcPts val="0"/>
              </a:spcAft>
              <a:buClr>
                <a:srgbClr val="283C79"/>
              </a:buClr>
              <a:buSzPts val="2100"/>
              <a:buChar char="•"/>
            </a:pPr>
            <a:r>
              <a:rPr lang="en-US"/>
              <a:t>Shifts to practices</a:t>
            </a:r>
            <a:endParaRPr/>
          </a:p>
          <a:p>
            <a:pPr marL="171450" lvl="0" indent="-171450" algn="l" rtl="0">
              <a:lnSpc>
                <a:spcPct val="100000"/>
              </a:lnSpc>
              <a:spcBef>
                <a:spcPts val="1350"/>
              </a:spcBef>
              <a:spcAft>
                <a:spcPts val="0"/>
              </a:spcAft>
              <a:buClr>
                <a:srgbClr val="283C79"/>
              </a:buClr>
              <a:buSzPts val="2100"/>
              <a:buChar char="•"/>
            </a:pPr>
            <a:r>
              <a:rPr lang="en-US"/>
              <a:t>Currency and relevancy</a:t>
            </a:r>
            <a:endParaRPr/>
          </a:p>
          <a:p>
            <a:pPr marL="171450" lvl="0" indent="-171450" algn="l" rtl="0">
              <a:lnSpc>
                <a:spcPct val="100000"/>
              </a:lnSpc>
              <a:spcBef>
                <a:spcPts val="1350"/>
              </a:spcBef>
              <a:spcAft>
                <a:spcPts val="0"/>
              </a:spcAft>
              <a:buClr>
                <a:srgbClr val="283C79"/>
              </a:buClr>
              <a:buSzPts val="2100"/>
              <a:buChar char="•"/>
            </a:pPr>
            <a:r>
              <a:rPr lang="en-US"/>
              <a:t>Enhance physical education</a:t>
            </a:r>
            <a:endParaRPr/>
          </a:p>
          <a:p>
            <a:pPr marL="171450" lvl="0" indent="-171450" algn="l" rtl="0">
              <a:lnSpc>
                <a:spcPct val="100000"/>
              </a:lnSpc>
              <a:spcBef>
                <a:spcPts val="1350"/>
              </a:spcBef>
              <a:spcAft>
                <a:spcPts val="0"/>
              </a:spcAft>
              <a:buClr>
                <a:srgbClr val="283C79"/>
              </a:buClr>
              <a:buSzPts val="2100"/>
              <a:buChar char="•"/>
            </a:pPr>
            <a:r>
              <a:rPr lang="en-US"/>
              <a:t>Add social and emotional learning</a:t>
            </a:r>
            <a:endParaRPr/>
          </a:p>
          <a:p>
            <a:pPr marL="171450" lvl="0" indent="-171450" algn="l" rtl="0">
              <a:lnSpc>
                <a:spcPct val="100000"/>
              </a:lnSpc>
              <a:spcBef>
                <a:spcPts val="1350"/>
              </a:spcBef>
              <a:spcAft>
                <a:spcPts val="0"/>
              </a:spcAft>
              <a:buClr>
                <a:srgbClr val="283C79"/>
              </a:buClr>
              <a:buSzPts val="2100"/>
              <a:buChar char="•"/>
            </a:pPr>
            <a:r>
              <a:rPr lang="en-US"/>
              <a:t>Focus on equity</a:t>
            </a:r>
            <a:endParaRPr/>
          </a:p>
        </p:txBody>
      </p:sp>
      <p:sp>
        <p:nvSpPr>
          <p:cNvPr id="123" name="Google Shape;123;p4"/>
          <p:cNvSpPr txBox="1">
            <a:spLocks noGrp="1"/>
          </p:cNvSpPr>
          <p:nvPr>
            <p:ph type="title"/>
          </p:nvPr>
        </p:nvSpPr>
        <p:spPr>
          <a:xfrm>
            <a:off x="628650" y="365126"/>
            <a:ext cx="7886700" cy="1042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300"/>
              <a:buFont typeface="Arial"/>
              <a:buNone/>
            </a:pPr>
            <a:r>
              <a:rPr lang="en-US"/>
              <a:t>Approach to Revisions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533400" y="152400"/>
            <a:ext cx="7886700" cy="104285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300"/>
              <a:buFont typeface="Arial"/>
              <a:buNone/>
            </a:pPr>
            <a:r>
              <a:rPr lang="en-US"/>
              <a:t>Review &amp; Revision Process</a:t>
            </a:r>
            <a:endParaRPr/>
          </a:p>
        </p:txBody>
      </p:sp>
      <p:pic>
        <p:nvPicPr>
          <p:cNvPr id="129" name="Google Shape;129;p5" descr="Planning &amp; Outreach&#10;Writing &amp; Revising&#10;Public Comment &amp; Presentation for Adoption"/>
          <p:cNvPicPr preferRelativeResize="0"/>
          <p:nvPr/>
        </p:nvPicPr>
        <p:blipFill rotWithShape="1">
          <a:blip r:embed="rId3">
            <a:alphaModFix/>
          </a:blip>
          <a:srcRect/>
          <a:stretch/>
        </p:blipFill>
        <p:spPr>
          <a:xfrm>
            <a:off x="304800" y="2133600"/>
            <a:ext cx="8707560" cy="3362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body" idx="2"/>
          </p:nvPr>
        </p:nvSpPr>
        <p:spPr>
          <a:xfrm>
            <a:off x="4712792" y="2022525"/>
            <a:ext cx="3868200" cy="3483000"/>
          </a:xfrm>
          <a:prstGeom prst="rect">
            <a:avLst/>
          </a:prstGeom>
          <a:noFill/>
          <a:ln>
            <a:noFill/>
          </a:ln>
        </p:spPr>
        <p:txBody>
          <a:bodyPr spcFirstLastPara="1" wrap="square" lIns="91425" tIns="45700" rIns="91425" bIns="45700" anchor="t" anchorCtr="0">
            <a:normAutofit lnSpcReduction="10000"/>
          </a:bodyPr>
          <a:lstStyle/>
          <a:p>
            <a:pPr marL="171450" lvl="0" indent="-171450" algn="l" rtl="0">
              <a:lnSpc>
                <a:spcPct val="100000"/>
              </a:lnSpc>
              <a:spcBef>
                <a:spcPts val="0"/>
              </a:spcBef>
              <a:spcAft>
                <a:spcPts val="0"/>
              </a:spcAft>
              <a:buClr>
                <a:srgbClr val="283C79"/>
              </a:buClr>
              <a:buSzPts val="2100"/>
              <a:buChar char="•"/>
            </a:pPr>
            <a:r>
              <a:rPr lang="en-US"/>
              <a:t>Updates to reflect current &amp; ever-changing influences on health (including technology, media &amp; social media)</a:t>
            </a:r>
            <a:endParaRPr/>
          </a:p>
          <a:p>
            <a:pPr marL="171450" lvl="0" indent="-171450" algn="l" rtl="0">
              <a:lnSpc>
                <a:spcPct val="100000"/>
              </a:lnSpc>
              <a:spcBef>
                <a:spcPts val="1350"/>
              </a:spcBef>
              <a:spcAft>
                <a:spcPts val="0"/>
              </a:spcAft>
              <a:buClr>
                <a:srgbClr val="283C79"/>
              </a:buClr>
              <a:buSzPts val="2100"/>
              <a:buChar char="•"/>
            </a:pPr>
            <a:r>
              <a:rPr lang="en-US"/>
              <a:t>Increased focus &amp; emphasis on equity</a:t>
            </a:r>
            <a:endParaRPr/>
          </a:p>
          <a:p>
            <a:pPr marL="171450" lvl="0" indent="-171450" algn="l" rtl="0">
              <a:lnSpc>
                <a:spcPct val="100000"/>
              </a:lnSpc>
              <a:spcBef>
                <a:spcPts val="1350"/>
              </a:spcBef>
              <a:spcAft>
                <a:spcPts val="0"/>
              </a:spcAft>
              <a:buClr>
                <a:srgbClr val="283C79"/>
              </a:buClr>
              <a:buSzPts val="2100"/>
              <a:buChar char="•"/>
            </a:pPr>
            <a:r>
              <a:rPr lang="en-US"/>
              <a:t>Updated guiding principles to encourage a Whole School, Whole Community, Whole Child approach</a:t>
            </a:r>
            <a:endParaRPr/>
          </a:p>
        </p:txBody>
      </p:sp>
      <p:sp>
        <p:nvSpPr>
          <p:cNvPr id="137" name="Google Shape;137;p6"/>
          <p:cNvSpPr txBox="1">
            <a:spLocks noGrp="1"/>
          </p:cNvSpPr>
          <p:nvPr>
            <p:ph type="title"/>
          </p:nvPr>
        </p:nvSpPr>
        <p:spPr>
          <a:xfrm>
            <a:off x="628650" y="365126"/>
            <a:ext cx="7886700" cy="1042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300"/>
              <a:buFont typeface="Arial"/>
              <a:buNone/>
            </a:pPr>
            <a:r>
              <a:rPr lang="en-US"/>
              <a:t>Shifts in Revised Frameworks</a:t>
            </a:r>
            <a:endParaRPr/>
          </a:p>
        </p:txBody>
      </p:sp>
      <p:sp>
        <p:nvSpPr>
          <p:cNvPr id="138" name="Google Shape;138;p6"/>
          <p:cNvSpPr txBox="1"/>
          <p:nvPr/>
        </p:nvSpPr>
        <p:spPr>
          <a:xfrm>
            <a:off x="563000" y="2022513"/>
            <a:ext cx="3810000" cy="41451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1"/>
              </a:buClr>
              <a:buSzPts val="2100"/>
              <a:buFont typeface="Arial"/>
              <a:buChar char="•"/>
            </a:pPr>
            <a:r>
              <a:rPr lang="en-US" sz="2100">
                <a:solidFill>
                  <a:srgbClr val="283C79"/>
                </a:solidFill>
                <a:latin typeface="Arial"/>
                <a:ea typeface="Arial"/>
                <a:cs typeface="Arial"/>
                <a:sym typeface="Arial"/>
              </a:rPr>
              <a:t>Stronger emphasis on practices</a:t>
            </a:r>
            <a:endParaRPr/>
          </a:p>
          <a:p>
            <a:pPr marL="342900" marR="0" lvl="0" indent="-342900" algn="l" rtl="0">
              <a:spcBef>
                <a:spcPts val="1020"/>
              </a:spcBef>
              <a:spcAft>
                <a:spcPts val="0"/>
              </a:spcAft>
              <a:buClr>
                <a:schemeClr val="accent1"/>
              </a:buClr>
              <a:buSzPts val="2100"/>
              <a:buFont typeface="Arial"/>
              <a:buChar char="•"/>
            </a:pPr>
            <a:r>
              <a:rPr lang="en-US" sz="2100">
                <a:solidFill>
                  <a:srgbClr val="283C79"/>
                </a:solidFill>
                <a:latin typeface="Arial"/>
                <a:ea typeface="Arial"/>
                <a:cs typeface="Arial"/>
                <a:sym typeface="Arial"/>
              </a:rPr>
              <a:t>Explicit representation and integration of physical education (PE)</a:t>
            </a:r>
            <a:endParaRPr/>
          </a:p>
          <a:p>
            <a:pPr marL="342900" marR="0" lvl="0" indent="-342900" algn="l" rtl="0">
              <a:spcBef>
                <a:spcPts val="1020"/>
              </a:spcBef>
              <a:spcAft>
                <a:spcPts val="0"/>
              </a:spcAft>
              <a:buClr>
                <a:schemeClr val="accent1"/>
              </a:buClr>
              <a:buSzPts val="2100"/>
              <a:buFont typeface="Arial"/>
              <a:buChar char="•"/>
            </a:pPr>
            <a:r>
              <a:rPr lang="en-US" sz="2100">
                <a:solidFill>
                  <a:srgbClr val="283C79"/>
                </a:solidFill>
                <a:latin typeface="Arial"/>
                <a:ea typeface="Arial"/>
                <a:cs typeface="Arial"/>
                <a:sym typeface="Arial"/>
              </a:rPr>
              <a:t>Articulation of social and emotional competencies that can apply across school curriculum &amp; content areas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a04f9b27e0_0_0"/>
          <p:cNvSpPr txBox="1">
            <a:spLocks noGrp="1"/>
          </p:cNvSpPr>
          <p:nvPr>
            <p:ph type="body" idx="2"/>
          </p:nvPr>
        </p:nvSpPr>
        <p:spPr>
          <a:xfrm>
            <a:off x="395225" y="2166175"/>
            <a:ext cx="8428800" cy="3948900"/>
          </a:xfrm>
          <a:prstGeom prst="rect">
            <a:avLst/>
          </a:prstGeom>
        </p:spPr>
        <p:txBody>
          <a:bodyPr spcFirstLastPara="1" wrap="square" lIns="91425" tIns="45700" rIns="91425" bIns="45700" anchor="t" anchorCtr="0">
            <a:noAutofit/>
          </a:bodyPr>
          <a:lstStyle/>
          <a:p>
            <a:pPr marL="457200" lvl="0" indent="-336550" algn="l" rtl="0">
              <a:lnSpc>
                <a:spcPct val="114000"/>
              </a:lnSpc>
              <a:spcBef>
                <a:spcPts val="0"/>
              </a:spcBef>
              <a:spcAft>
                <a:spcPts val="0"/>
              </a:spcAft>
              <a:buClr>
                <a:schemeClr val="accent2"/>
              </a:buClr>
              <a:buSzPts val="1700"/>
              <a:buFont typeface="Nunito"/>
              <a:buChar char="✓"/>
            </a:pPr>
            <a:r>
              <a:rPr lang="en-US" sz="1700" b="1">
                <a:solidFill>
                  <a:srgbClr val="004386"/>
                </a:solidFill>
                <a:latin typeface="Nunito"/>
                <a:ea typeface="Nunito"/>
                <a:cs typeface="Nunito"/>
                <a:sym typeface="Nunito"/>
              </a:rPr>
              <a:t>Practice 1: Decision-making and Problem-solving. </a:t>
            </a:r>
            <a:r>
              <a:rPr lang="en-US" sz="1700">
                <a:solidFill>
                  <a:srgbClr val="004386"/>
                </a:solidFill>
                <a:latin typeface="Nunito"/>
                <a:ea typeface="Nunito"/>
                <a:cs typeface="Nunito"/>
                <a:sym typeface="Nunito"/>
              </a:rPr>
              <a:t>Make health-promoting, informed, responsible decisions and solve problems in a variety of health-related situations.</a:t>
            </a:r>
            <a:endParaRPr sz="1700">
              <a:solidFill>
                <a:srgbClr val="004386"/>
              </a:solidFill>
              <a:latin typeface="Nunito"/>
              <a:ea typeface="Nunito"/>
              <a:cs typeface="Nunito"/>
              <a:sym typeface="Nunito"/>
            </a:endParaRPr>
          </a:p>
          <a:p>
            <a:pPr marL="457200" lvl="0" indent="-336550" algn="l" rtl="0">
              <a:lnSpc>
                <a:spcPct val="114000"/>
              </a:lnSpc>
              <a:spcBef>
                <a:spcPts val="1000"/>
              </a:spcBef>
              <a:spcAft>
                <a:spcPts val="0"/>
              </a:spcAft>
              <a:buClr>
                <a:schemeClr val="accent2"/>
              </a:buClr>
              <a:buSzPts val="1700"/>
              <a:buFont typeface="Nunito Light"/>
              <a:buChar char="✓"/>
            </a:pPr>
            <a:r>
              <a:rPr lang="en-US" sz="1700" b="1">
                <a:solidFill>
                  <a:srgbClr val="004386"/>
                </a:solidFill>
                <a:latin typeface="Nunito"/>
                <a:ea typeface="Nunito"/>
                <a:cs typeface="Nunito"/>
                <a:sym typeface="Nunito"/>
              </a:rPr>
              <a:t>Practice 2: Self-management and Goal Setting. </a:t>
            </a:r>
            <a:r>
              <a:rPr lang="en-US" sz="1700">
                <a:solidFill>
                  <a:srgbClr val="004386"/>
                </a:solidFill>
                <a:latin typeface="Nunito"/>
                <a:ea typeface="Nunito"/>
                <a:cs typeface="Nunito"/>
                <a:sym typeface="Nunito"/>
              </a:rPr>
              <a:t>Set goals, engage in health-promoting behaviors, and avoid risky behaviors.</a:t>
            </a:r>
            <a:endParaRPr sz="1700">
              <a:solidFill>
                <a:srgbClr val="004386"/>
              </a:solidFill>
              <a:latin typeface="Nunito"/>
              <a:ea typeface="Nunito"/>
              <a:cs typeface="Nunito"/>
              <a:sym typeface="Nunito"/>
            </a:endParaRPr>
          </a:p>
          <a:p>
            <a:pPr marL="457200" lvl="0" indent="-336550" algn="l" rtl="0">
              <a:lnSpc>
                <a:spcPct val="114000"/>
              </a:lnSpc>
              <a:spcBef>
                <a:spcPts val="1000"/>
              </a:spcBef>
              <a:spcAft>
                <a:spcPts val="0"/>
              </a:spcAft>
              <a:buClr>
                <a:schemeClr val="accent2"/>
              </a:buClr>
              <a:buSzPts val="1700"/>
              <a:buFont typeface="Nunito Light"/>
              <a:buChar char="✓"/>
            </a:pPr>
            <a:r>
              <a:rPr lang="en-US" sz="1700" b="1">
                <a:solidFill>
                  <a:srgbClr val="004386"/>
                </a:solidFill>
                <a:latin typeface="Nunito"/>
                <a:ea typeface="Nunito"/>
                <a:cs typeface="Nunito"/>
                <a:sym typeface="Nunito"/>
              </a:rPr>
              <a:t>Practice 3: Social Awareness, Relationship, and Communication Skills</a:t>
            </a:r>
            <a:r>
              <a:rPr lang="en-US" sz="1700">
                <a:solidFill>
                  <a:srgbClr val="004386"/>
                </a:solidFill>
                <a:latin typeface="Nunito"/>
                <a:ea typeface="Nunito"/>
                <a:cs typeface="Nunito"/>
                <a:sym typeface="Nunito"/>
              </a:rPr>
              <a:t>. Enhance relationships, personal health, and the health of others through social awareness and effective communication.</a:t>
            </a:r>
            <a:endParaRPr sz="1700">
              <a:solidFill>
                <a:srgbClr val="004386"/>
              </a:solidFill>
              <a:latin typeface="Nunito"/>
              <a:ea typeface="Nunito"/>
              <a:cs typeface="Nunito"/>
              <a:sym typeface="Nunito"/>
            </a:endParaRPr>
          </a:p>
          <a:p>
            <a:pPr marL="457200" lvl="0" indent="-336550" algn="l" rtl="0">
              <a:lnSpc>
                <a:spcPct val="114000"/>
              </a:lnSpc>
              <a:spcBef>
                <a:spcPts val="1000"/>
              </a:spcBef>
              <a:spcAft>
                <a:spcPts val="0"/>
              </a:spcAft>
              <a:buClr>
                <a:schemeClr val="accent2"/>
              </a:buClr>
              <a:buSzPts val="1700"/>
              <a:buFont typeface="Nunito"/>
              <a:buChar char="✓"/>
            </a:pPr>
            <a:r>
              <a:rPr lang="en-US" sz="1700" b="1">
                <a:solidFill>
                  <a:srgbClr val="004386"/>
                </a:solidFill>
                <a:latin typeface="Nunito"/>
                <a:ea typeface="Nunito"/>
                <a:cs typeface="Nunito"/>
                <a:sym typeface="Nunito"/>
              </a:rPr>
              <a:t>Practice 4: Movement Skills.</a:t>
            </a:r>
            <a:r>
              <a:rPr lang="en-US" sz="1700">
                <a:solidFill>
                  <a:srgbClr val="004386"/>
                </a:solidFill>
                <a:latin typeface="Nunito"/>
                <a:ea typeface="Nunito"/>
                <a:cs typeface="Nunito"/>
                <a:sym typeface="Nunito"/>
              </a:rPr>
              <a:t> Demonstrate competence in, and knowledge of, a variety of movement concepts, principles, motor skills, and physical fitness components in order to engage in purposeful and health-promoting physical activity, including sports and games.</a:t>
            </a:r>
            <a:endParaRPr sz="1700">
              <a:solidFill>
                <a:srgbClr val="004386"/>
              </a:solidFill>
              <a:latin typeface="Nunito"/>
              <a:ea typeface="Nunito"/>
              <a:cs typeface="Nunito"/>
              <a:sym typeface="Nunito"/>
            </a:endParaRPr>
          </a:p>
        </p:txBody>
      </p:sp>
      <p:sp>
        <p:nvSpPr>
          <p:cNvPr id="145" name="Google Shape;145;g2a04f9b27e0_0_0"/>
          <p:cNvSpPr txBox="1">
            <a:spLocks noGrp="1"/>
          </p:cNvSpPr>
          <p:nvPr>
            <p:ph type="title"/>
          </p:nvPr>
        </p:nvSpPr>
        <p:spPr>
          <a:xfrm>
            <a:off x="628650" y="225801"/>
            <a:ext cx="7886700" cy="104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Practices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a04f9b27e0_0_10"/>
          <p:cNvSpPr txBox="1">
            <a:spLocks noGrp="1"/>
          </p:cNvSpPr>
          <p:nvPr>
            <p:ph type="body" idx="4"/>
          </p:nvPr>
        </p:nvSpPr>
        <p:spPr>
          <a:xfrm>
            <a:off x="505200" y="2180250"/>
            <a:ext cx="8133600" cy="3609600"/>
          </a:xfrm>
          <a:prstGeom prst="rect">
            <a:avLst/>
          </a:prstGeom>
        </p:spPr>
        <p:txBody>
          <a:bodyPr spcFirstLastPara="1" wrap="square" lIns="91425" tIns="45700" rIns="91425" bIns="45700" anchor="t" anchorCtr="0">
            <a:normAutofit/>
          </a:bodyPr>
          <a:lstStyle/>
          <a:p>
            <a:pPr marL="457200" lvl="0" indent="-342900" algn="l" rtl="0">
              <a:lnSpc>
                <a:spcPct val="114000"/>
              </a:lnSpc>
              <a:spcBef>
                <a:spcPts val="1200"/>
              </a:spcBef>
              <a:spcAft>
                <a:spcPts val="0"/>
              </a:spcAft>
              <a:buClr>
                <a:srgbClr val="FF8200"/>
              </a:buClr>
              <a:buSzPts val="1800"/>
              <a:buFont typeface="Nunito Light"/>
              <a:buChar char="✓"/>
            </a:pPr>
            <a:r>
              <a:rPr lang="en-US" sz="1800" b="1">
                <a:solidFill>
                  <a:srgbClr val="004386"/>
                </a:solidFill>
                <a:latin typeface="Nunito"/>
                <a:ea typeface="Nunito"/>
                <a:cs typeface="Nunito"/>
                <a:sym typeface="Nunito"/>
              </a:rPr>
              <a:t>Practice 5: Self-awareness and Analyzing Influences.</a:t>
            </a:r>
            <a:r>
              <a:rPr lang="en-US" sz="1800">
                <a:solidFill>
                  <a:srgbClr val="004386"/>
                </a:solidFill>
                <a:latin typeface="Nunito"/>
                <a:ea typeface="Nunito"/>
                <a:cs typeface="Nunito"/>
                <a:sym typeface="Nunito"/>
              </a:rPr>
              <a:t> Examine how emotions, thoughts, needs, values, beliefs, and other factors (both internal and external) influence behaviors and articulate how these influences impact health behavior and outcomes.</a:t>
            </a:r>
            <a:endParaRPr sz="1800">
              <a:solidFill>
                <a:srgbClr val="004386"/>
              </a:solidFill>
              <a:latin typeface="Nunito"/>
              <a:ea typeface="Nunito"/>
              <a:cs typeface="Nunito"/>
              <a:sym typeface="Nunito"/>
            </a:endParaRPr>
          </a:p>
          <a:p>
            <a:pPr marL="457200" lvl="0" indent="-342900" algn="l" rtl="0">
              <a:lnSpc>
                <a:spcPct val="114000"/>
              </a:lnSpc>
              <a:spcBef>
                <a:spcPts val="1000"/>
              </a:spcBef>
              <a:spcAft>
                <a:spcPts val="0"/>
              </a:spcAft>
              <a:buClr>
                <a:srgbClr val="FF8200"/>
              </a:buClr>
              <a:buSzPts val="1800"/>
              <a:buFont typeface="Nunito Light"/>
              <a:buChar char="✓"/>
            </a:pPr>
            <a:r>
              <a:rPr lang="en-US" sz="1800" b="1">
                <a:solidFill>
                  <a:srgbClr val="004386"/>
                </a:solidFill>
                <a:latin typeface="Nunito"/>
                <a:ea typeface="Nunito"/>
                <a:cs typeface="Nunito"/>
                <a:sym typeface="Nunito"/>
              </a:rPr>
              <a:t>Practice 6: Information and Resource Seeking.</a:t>
            </a:r>
            <a:r>
              <a:rPr lang="en-US" sz="1800">
                <a:solidFill>
                  <a:srgbClr val="004386"/>
                </a:solidFill>
                <a:latin typeface="Nunito"/>
                <a:ea typeface="Nunito"/>
                <a:cs typeface="Nunito"/>
                <a:sym typeface="Nunito"/>
              </a:rPr>
              <a:t> Access, evaluate, and use valid and reliable health information, products, services, and related resources.</a:t>
            </a:r>
            <a:endParaRPr sz="1800">
              <a:solidFill>
                <a:srgbClr val="004386"/>
              </a:solidFill>
              <a:latin typeface="Nunito"/>
              <a:ea typeface="Nunito"/>
              <a:cs typeface="Nunito"/>
              <a:sym typeface="Nunito"/>
            </a:endParaRPr>
          </a:p>
          <a:p>
            <a:pPr marL="457200" lvl="0" indent="-342900" algn="l" rtl="0">
              <a:lnSpc>
                <a:spcPct val="114000"/>
              </a:lnSpc>
              <a:spcBef>
                <a:spcPts val="1000"/>
              </a:spcBef>
              <a:spcAft>
                <a:spcPts val="1000"/>
              </a:spcAft>
              <a:buClr>
                <a:srgbClr val="FF8200"/>
              </a:buClr>
              <a:buSzPts val="1800"/>
              <a:buFont typeface="Nunito Light"/>
              <a:buChar char="✓"/>
            </a:pPr>
            <a:r>
              <a:rPr lang="en-US" sz="1800" b="1">
                <a:solidFill>
                  <a:srgbClr val="004386"/>
                </a:solidFill>
                <a:latin typeface="Nunito"/>
                <a:ea typeface="Nunito"/>
                <a:cs typeface="Nunito"/>
                <a:sym typeface="Nunito"/>
              </a:rPr>
              <a:t>Practice 7: Self-Advocacy and Health Promotion. </a:t>
            </a:r>
            <a:r>
              <a:rPr lang="en-US" sz="1800">
                <a:solidFill>
                  <a:srgbClr val="004386"/>
                </a:solidFill>
                <a:latin typeface="Nunito"/>
                <a:ea typeface="Nunito"/>
                <a:cs typeface="Nunito"/>
                <a:sym typeface="Nunito"/>
              </a:rPr>
              <a:t>Promote personal, family, and community health and well-being.</a:t>
            </a:r>
            <a:endParaRPr sz="1800"/>
          </a:p>
        </p:txBody>
      </p:sp>
      <p:sp>
        <p:nvSpPr>
          <p:cNvPr id="152" name="Google Shape;152;g2a04f9b27e0_0_10"/>
          <p:cNvSpPr txBox="1">
            <a:spLocks noGrp="1"/>
          </p:cNvSpPr>
          <p:nvPr>
            <p:ph type="title"/>
          </p:nvPr>
        </p:nvSpPr>
        <p:spPr>
          <a:xfrm>
            <a:off x="628650" y="225801"/>
            <a:ext cx="7886700" cy="104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Practices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a04f9b27e0_0_18"/>
          <p:cNvSpPr txBox="1">
            <a:spLocks noGrp="1"/>
          </p:cNvSpPr>
          <p:nvPr>
            <p:ph type="body" idx="2"/>
          </p:nvPr>
        </p:nvSpPr>
        <p:spPr>
          <a:xfrm>
            <a:off x="365475" y="2180275"/>
            <a:ext cx="4526400" cy="4058400"/>
          </a:xfrm>
          <a:prstGeom prst="rect">
            <a:avLst/>
          </a:prstGeom>
        </p:spPr>
        <p:txBody>
          <a:bodyPr spcFirstLastPara="1" wrap="square" lIns="91425" tIns="45700" rIns="91425" bIns="45700" anchor="t" anchorCtr="0">
            <a:noAutofit/>
          </a:bodyPr>
          <a:lstStyle/>
          <a:p>
            <a:pPr marL="0" lvl="0" indent="0" algn="l" rtl="0">
              <a:lnSpc>
                <a:spcPct val="104000"/>
              </a:lnSpc>
              <a:spcBef>
                <a:spcPts val="1200"/>
              </a:spcBef>
              <a:spcAft>
                <a:spcPts val="0"/>
              </a:spcAft>
              <a:buClr>
                <a:schemeClr val="dk1"/>
              </a:buClr>
              <a:buSzPts val="1100"/>
              <a:buFont typeface="Arial"/>
              <a:buNone/>
            </a:pPr>
            <a:r>
              <a:rPr lang="en-US" sz="2000">
                <a:solidFill>
                  <a:schemeClr val="dk1"/>
                </a:solidFill>
                <a:latin typeface="Nunito"/>
                <a:ea typeface="Nunito"/>
                <a:cs typeface="Nunito"/>
                <a:sym typeface="Nunito"/>
              </a:rPr>
              <a:t>Healthy Relationships [HR]</a:t>
            </a:r>
            <a:endParaRPr sz="2000">
              <a:solidFill>
                <a:schemeClr val="dk1"/>
              </a:solidFill>
              <a:latin typeface="Nunito"/>
              <a:ea typeface="Nunito"/>
              <a:cs typeface="Nunito"/>
              <a:sym typeface="Nunito"/>
            </a:endParaRPr>
          </a:p>
          <a:p>
            <a:pPr marL="0" lvl="0" indent="0" algn="l" rtl="0">
              <a:lnSpc>
                <a:spcPct val="104000"/>
              </a:lnSpc>
              <a:spcBef>
                <a:spcPts val="1200"/>
              </a:spcBef>
              <a:spcAft>
                <a:spcPts val="0"/>
              </a:spcAft>
              <a:buClr>
                <a:schemeClr val="dk1"/>
              </a:buClr>
              <a:buSzPts val="1100"/>
              <a:buFont typeface="Arial"/>
              <a:buNone/>
            </a:pPr>
            <a:r>
              <a:rPr lang="en-US" sz="2000">
                <a:solidFill>
                  <a:schemeClr val="dk1"/>
                </a:solidFill>
                <a:latin typeface="Nunito"/>
                <a:ea typeface="Nunito"/>
                <a:cs typeface="Nunito"/>
                <a:sym typeface="Nunito"/>
              </a:rPr>
              <a:t>Mental and Emotional Health [MH]</a:t>
            </a:r>
            <a:endParaRPr sz="2000">
              <a:solidFill>
                <a:schemeClr val="dk1"/>
              </a:solidFill>
              <a:latin typeface="Nunito"/>
              <a:ea typeface="Nunito"/>
              <a:cs typeface="Nunito"/>
              <a:sym typeface="Nunito"/>
            </a:endParaRPr>
          </a:p>
          <a:p>
            <a:pPr marL="0" lvl="0" indent="0" algn="l" rtl="0">
              <a:lnSpc>
                <a:spcPct val="104000"/>
              </a:lnSpc>
              <a:spcBef>
                <a:spcPts val="1200"/>
              </a:spcBef>
              <a:spcAft>
                <a:spcPts val="0"/>
              </a:spcAft>
              <a:buClr>
                <a:schemeClr val="dk1"/>
              </a:buClr>
              <a:buSzPts val="1100"/>
              <a:buFont typeface="Arial"/>
              <a:buNone/>
            </a:pPr>
            <a:r>
              <a:rPr lang="en-US" sz="2000">
                <a:solidFill>
                  <a:schemeClr val="dk1"/>
                </a:solidFill>
                <a:latin typeface="Nunito"/>
                <a:ea typeface="Nunito"/>
                <a:cs typeface="Nunito"/>
                <a:sym typeface="Nunito"/>
              </a:rPr>
              <a:t>Nutrition and Balanced Eating [NE]</a:t>
            </a:r>
            <a:endParaRPr sz="2000">
              <a:solidFill>
                <a:schemeClr val="dk1"/>
              </a:solidFill>
              <a:latin typeface="Nunito"/>
              <a:ea typeface="Nunito"/>
              <a:cs typeface="Nunito"/>
              <a:sym typeface="Nunito"/>
            </a:endParaRPr>
          </a:p>
          <a:p>
            <a:pPr marL="0" lvl="0" indent="0" algn="l" rtl="0">
              <a:lnSpc>
                <a:spcPct val="104000"/>
              </a:lnSpc>
              <a:spcBef>
                <a:spcPts val="1200"/>
              </a:spcBef>
              <a:spcAft>
                <a:spcPts val="0"/>
              </a:spcAft>
              <a:buClr>
                <a:schemeClr val="dk1"/>
              </a:buClr>
              <a:buSzPts val="1100"/>
              <a:buFont typeface="Arial"/>
              <a:buNone/>
            </a:pPr>
            <a:r>
              <a:rPr lang="en-US" sz="2000">
                <a:solidFill>
                  <a:schemeClr val="dk1"/>
                </a:solidFill>
                <a:latin typeface="Nunito"/>
                <a:ea typeface="Nunito"/>
                <a:cs typeface="Nunito"/>
                <a:sym typeface="Nunito"/>
              </a:rPr>
              <a:t>Personal Safety [PS]</a:t>
            </a:r>
            <a:endParaRPr sz="2000">
              <a:solidFill>
                <a:schemeClr val="dk1"/>
              </a:solidFill>
              <a:latin typeface="Nunito"/>
              <a:ea typeface="Nunito"/>
              <a:cs typeface="Nunito"/>
              <a:sym typeface="Nunito"/>
            </a:endParaRPr>
          </a:p>
          <a:p>
            <a:pPr marL="0" lvl="0" indent="0" algn="l" rtl="0">
              <a:lnSpc>
                <a:spcPct val="104000"/>
              </a:lnSpc>
              <a:spcBef>
                <a:spcPts val="1200"/>
              </a:spcBef>
              <a:spcAft>
                <a:spcPts val="0"/>
              </a:spcAft>
              <a:buClr>
                <a:schemeClr val="dk1"/>
              </a:buClr>
              <a:buSzPts val="1100"/>
              <a:buFont typeface="Arial"/>
              <a:buNone/>
            </a:pPr>
            <a:r>
              <a:rPr lang="en-US" sz="2000">
                <a:solidFill>
                  <a:schemeClr val="dk1"/>
                </a:solidFill>
                <a:latin typeface="Nunito"/>
                <a:ea typeface="Nunito"/>
                <a:cs typeface="Nunito"/>
                <a:sym typeface="Nunito"/>
              </a:rPr>
              <a:t>Physical Activity and Fitness [PF]</a:t>
            </a:r>
            <a:endParaRPr sz="2000">
              <a:solidFill>
                <a:schemeClr val="dk1"/>
              </a:solidFill>
              <a:latin typeface="Nunito"/>
              <a:ea typeface="Nunito"/>
              <a:cs typeface="Nunito"/>
              <a:sym typeface="Nunito"/>
            </a:endParaRPr>
          </a:p>
          <a:p>
            <a:pPr marL="0" lvl="0" indent="0" algn="l" rtl="0">
              <a:lnSpc>
                <a:spcPct val="104000"/>
              </a:lnSpc>
              <a:spcBef>
                <a:spcPts val="1200"/>
              </a:spcBef>
              <a:spcAft>
                <a:spcPts val="1200"/>
              </a:spcAft>
              <a:buNone/>
            </a:pPr>
            <a:endParaRPr/>
          </a:p>
        </p:txBody>
      </p:sp>
      <p:sp>
        <p:nvSpPr>
          <p:cNvPr id="159" name="Google Shape;159;g2a04f9b27e0_0_18"/>
          <p:cNvSpPr txBox="1">
            <a:spLocks noGrp="1"/>
          </p:cNvSpPr>
          <p:nvPr>
            <p:ph type="title"/>
          </p:nvPr>
        </p:nvSpPr>
        <p:spPr>
          <a:xfrm>
            <a:off x="628650" y="365126"/>
            <a:ext cx="7886700" cy="104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Topics</a:t>
            </a:r>
            <a:endParaRPr/>
          </a:p>
        </p:txBody>
      </p:sp>
      <p:sp>
        <p:nvSpPr>
          <p:cNvPr id="160" name="Google Shape;160;g2a04f9b27e0_0_18"/>
          <p:cNvSpPr txBox="1">
            <a:spLocks noGrp="1"/>
          </p:cNvSpPr>
          <p:nvPr>
            <p:ph type="body" idx="2"/>
          </p:nvPr>
        </p:nvSpPr>
        <p:spPr>
          <a:xfrm>
            <a:off x="4891875" y="2180275"/>
            <a:ext cx="4139400" cy="4058400"/>
          </a:xfrm>
          <a:prstGeom prst="rect">
            <a:avLst/>
          </a:prstGeom>
        </p:spPr>
        <p:txBody>
          <a:bodyPr spcFirstLastPara="1" wrap="square" lIns="91425" tIns="45700" rIns="91425" bIns="45700" anchor="t" anchorCtr="0">
            <a:noAutofit/>
          </a:bodyPr>
          <a:lstStyle/>
          <a:p>
            <a:pPr marL="0" lvl="0" indent="0" algn="l" rtl="0">
              <a:lnSpc>
                <a:spcPct val="104000"/>
              </a:lnSpc>
              <a:spcBef>
                <a:spcPts val="1200"/>
              </a:spcBef>
              <a:spcAft>
                <a:spcPts val="0"/>
              </a:spcAft>
              <a:buNone/>
            </a:pPr>
            <a:r>
              <a:rPr lang="en-US" sz="2000">
                <a:solidFill>
                  <a:schemeClr val="dk1"/>
                </a:solidFill>
                <a:latin typeface="Nunito"/>
                <a:ea typeface="Nunito"/>
                <a:cs typeface="Nunito"/>
                <a:sym typeface="Nunito"/>
              </a:rPr>
              <a:t>Physical Health and Hygiene [PH]</a:t>
            </a:r>
            <a:endParaRPr sz="2000">
              <a:solidFill>
                <a:schemeClr val="dk1"/>
              </a:solidFill>
              <a:latin typeface="Nunito"/>
              <a:ea typeface="Nunito"/>
              <a:cs typeface="Nunito"/>
              <a:sym typeface="Nunito"/>
            </a:endParaRPr>
          </a:p>
          <a:p>
            <a:pPr marL="0" lvl="0" indent="0" algn="l" rtl="0">
              <a:lnSpc>
                <a:spcPct val="104000"/>
              </a:lnSpc>
              <a:spcBef>
                <a:spcPts val="1200"/>
              </a:spcBef>
              <a:spcAft>
                <a:spcPts val="0"/>
              </a:spcAft>
              <a:buNone/>
            </a:pPr>
            <a:r>
              <a:rPr lang="en-US" sz="2000">
                <a:solidFill>
                  <a:schemeClr val="dk1"/>
                </a:solidFill>
                <a:latin typeface="Nunito"/>
                <a:ea typeface="Nunito"/>
                <a:cs typeface="Nunito"/>
                <a:sym typeface="Nunito"/>
              </a:rPr>
              <a:t>Public, Community, and Environmental Health [CE]</a:t>
            </a:r>
            <a:endParaRPr sz="2000">
              <a:solidFill>
                <a:schemeClr val="dk1"/>
              </a:solidFill>
              <a:latin typeface="Nunito"/>
              <a:ea typeface="Nunito"/>
              <a:cs typeface="Nunito"/>
              <a:sym typeface="Nunito"/>
            </a:endParaRPr>
          </a:p>
          <a:p>
            <a:pPr marL="0" lvl="0" indent="0" algn="l" rtl="0">
              <a:lnSpc>
                <a:spcPct val="104000"/>
              </a:lnSpc>
              <a:spcBef>
                <a:spcPts val="1200"/>
              </a:spcBef>
              <a:spcAft>
                <a:spcPts val="0"/>
              </a:spcAft>
              <a:buNone/>
            </a:pPr>
            <a:r>
              <a:rPr lang="en-US" sz="2000">
                <a:solidFill>
                  <a:schemeClr val="dk1"/>
                </a:solidFill>
                <a:latin typeface="Nunito"/>
                <a:ea typeface="Nunito"/>
                <a:cs typeface="Nunito"/>
                <a:sym typeface="Nunito"/>
              </a:rPr>
              <a:t>Sexual Health [SH]</a:t>
            </a:r>
            <a:endParaRPr sz="2000">
              <a:solidFill>
                <a:schemeClr val="dk1"/>
              </a:solidFill>
              <a:latin typeface="Nunito"/>
              <a:ea typeface="Nunito"/>
              <a:cs typeface="Nunito"/>
              <a:sym typeface="Nunito"/>
            </a:endParaRPr>
          </a:p>
          <a:p>
            <a:pPr marL="0" lvl="0" indent="0" algn="l" rtl="0">
              <a:lnSpc>
                <a:spcPct val="104000"/>
              </a:lnSpc>
              <a:spcBef>
                <a:spcPts val="1200"/>
              </a:spcBef>
              <a:spcAft>
                <a:spcPts val="0"/>
              </a:spcAft>
              <a:buNone/>
            </a:pPr>
            <a:r>
              <a:rPr lang="en-US" sz="2000">
                <a:solidFill>
                  <a:schemeClr val="dk1"/>
                </a:solidFill>
                <a:latin typeface="Nunito"/>
                <a:ea typeface="Nunito"/>
                <a:cs typeface="Nunito"/>
                <a:sym typeface="Nunito"/>
              </a:rPr>
              <a:t>Substance Use and Misuse [SU]</a:t>
            </a:r>
            <a:endParaRPr sz="2000">
              <a:solidFill>
                <a:schemeClr val="dk1"/>
              </a:solidFill>
              <a:latin typeface="Nunito"/>
              <a:ea typeface="Nunito"/>
              <a:cs typeface="Nunito"/>
              <a:sym typeface="Nunito"/>
            </a:endParaRPr>
          </a:p>
          <a:p>
            <a:pPr marL="0" lvl="0" indent="0" algn="l" rtl="0">
              <a:lnSpc>
                <a:spcPct val="104000"/>
              </a:lnSpc>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1834</Words>
  <Application>Microsoft Office PowerPoint</Application>
  <PresentationFormat>On-screen Show (4:3)</PresentationFormat>
  <Paragraphs>188</Paragraphs>
  <Slides>25</Slides>
  <Notes>25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Nunito</vt:lpstr>
      <vt:lpstr>Calibri</vt:lpstr>
      <vt:lpstr>Arial</vt:lpstr>
      <vt:lpstr>Nunito Light</vt:lpstr>
      <vt:lpstr>Office Theme</vt:lpstr>
      <vt:lpstr>The 2023 Curriculum Frameworks for   Comprehensive Health and Physical Education Frameworks </vt:lpstr>
      <vt:lpstr>Today’s Session</vt:lpstr>
      <vt:lpstr>The 2018–2023 Review and Revision Process</vt:lpstr>
      <vt:lpstr>Approach to Revisions</vt:lpstr>
      <vt:lpstr>Review &amp; Revision Process</vt:lpstr>
      <vt:lpstr>Shifts in Revised Frameworks</vt:lpstr>
      <vt:lpstr>Practices </vt:lpstr>
      <vt:lpstr>Practices </vt:lpstr>
      <vt:lpstr>Topics</vt:lpstr>
      <vt:lpstr>Sample Public Comment Responses</vt:lpstr>
      <vt:lpstr>Sample ESE Responses to Public Comment</vt:lpstr>
      <vt:lpstr>Sample ESE Responses to Public Comment</vt:lpstr>
      <vt:lpstr>Sample ESE Responses to Public Comment</vt:lpstr>
      <vt:lpstr>Sample ESE Responses to Public Comment</vt:lpstr>
      <vt:lpstr>Sample ESE Responses to Public Comment</vt:lpstr>
      <vt:lpstr>Discussion</vt:lpstr>
      <vt:lpstr>In the next 20 minutes…</vt:lpstr>
      <vt:lpstr>Opt out law guidance</vt:lpstr>
      <vt:lpstr>Safe &amp; Supportive Schools</vt:lpstr>
      <vt:lpstr>Safe &amp; Supportive Schools</vt:lpstr>
      <vt:lpstr>Safe &amp; Supportive Schools</vt:lpstr>
      <vt:lpstr>Future Opportunities</vt:lpstr>
      <vt:lpstr>Future Opportunities</vt:lpstr>
      <vt:lpstr>We’re Hiring!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2023 Curriculum Frameworks for Comprehensive Health and Physical Education Frameworks </dc:title>
  <dc:creator>DESE</dc:creator>
  <cp:lastModifiedBy>Zou, Dong (EOE)</cp:lastModifiedBy>
  <cp:revision>2</cp:revision>
  <dcterms:created xsi:type="dcterms:W3CDTF">2016-01-07T20:48:03Z</dcterms:created>
  <dcterms:modified xsi:type="dcterms:W3CDTF">2024-01-22T21:30:12Z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22 2024 12:00AM</vt:lpwstr>
  </property>
</Properties>
</file>