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55"/>
  </p:notesMasterIdLst>
  <p:handoutMasterIdLst>
    <p:handoutMasterId r:id="rId56"/>
  </p:handoutMasterIdLst>
  <p:sldIdLst>
    <p:sldId id="274" r:id="rId6"/>
    <p:sldId id="354" r:id="rId7"/>
    <p:sldId id="355" r:id="rId8"/>
    <p:sldId id="356" r:id="rId9"/>
    <p:sldId id="339" r:id="rId10"/>
    <p:sldId id="342" r:id="rId11"/>
    <p:sldId id="344" r:id="rId12"/>
    <p:sldId id="347" r:id="rId13"/>
    <p:sldId id="352" r:id="rId14"/>
    <p:sldId id="353" r:id="rId15"/>
    <p:sldId id="349" r:id="rId16"/>
    <p:sldId id="389" r:id="rId17"/>
    <p:sldId id="346" r:id="rId18"/>
    <p:sldId id="348" r:id="rId19"/>
    <p:sldId id="350" r:id="rId20"/>
    <p:sldId id="345" r:id="rId21"/>
    <p:sldId id="357" r:id="rId22"/>
    <p:sldId id="333" r:id="rId23"/>
    <p:sldId id="324" r:id="rId24"/>
    <p:sldId id="390" r:id="rId25"/>
    <p:sldId id="374" r:id="rId26"/>
    <p:sldId id="366" r:id="rId27"/>
    <p:sldId id="327" r:id="rId28"/>
    <p:sldId id="335" r:id="rId29"/>
    <p:sldId id="359" r:id="rId30"/>
    <p:sldId id="361" r:id="rId31"/>
    <p:sldId id="364" r:id="rId32"/>
    <p:sldId id="363" r:id="rId33"/>
    <p:sldId id="362" r:id="rId34"/>
    <p:sldId id="360" r:id="rId35"/>
    <p:sldId id="365" r:id="rId36"/>
    <p:sldId id="368" r:id="rId37"/>
    <p:sldId id="377" r:id="rId38"/>
    <p:sldId id="358" r:id="rId39"/>
    <p:sldId id="367" r:id="rId40"/>
    <p:sldId id="373" r:id="rId41"/>
    <p:sldId id="375" r:id="rId42"/>
    <p:sldId id="376" r:id="rId43"/>
    <p:sldId id="379" r:id="rId44"/>
    <p:sldId id="369" r:id="rId45"/>
    <p:sldId id="370" r:id="rId46"/>
    <p:sldId id="380" r:id="rId47"/>
    <p:sldId id="381" r:id="rId48"/>
    <p:sldId id="382" r:id="rId49"/>
    <p:sldId id="385" r:id="rId50"/>
    <p:sldId id="386" r:id="rId51"/>
    <p:sldId id="387" r:id="rId52"/>
    <p:sldId id="388" r:id="rId53"/>
    <p:sldId id="384" r:id="rId54"/>
  </p:sldIdLst>
  <p:sldSz cx="9144000" cy="6858000" type="screen4x3"/>
  <p:notesSz cx="7077075" cy="8520113"/>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93FF"/>
    <a:srgbClr val="9966FF"/>
    <a:srgbClr val="AE5001"/>
    <a:srgbClr val="D96301"/>
    <a:srgbClr val="0D1969"/>
    <a:srgbClr val="FE760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4" autoAdjust="0"/>
    <p:restoredTop sz="94624" autoAdjust="0"/>
  </p:normalViewPr>
  <p:slideViewPr>
    <p:cSldViewPr>
      <p:cViewPr>
        <p:scale>
          <a:sx n="100" d="100"/>
          <a:sy n="100" d="100"/>
        </p:scale>
        <p:origin x="-1860" y="-564"/>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49" d="100"/>
          <a:sy n="49" d="100"/>
        </p:scale>
        <p:origin x="-1692" y="-90"/>
      </p:cViewPr>
      <p:guideLst>
        <p:guide orient="horz" pos="2683"/>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3013A-0BCA-4FA8-98C9-705A4EC0EDAA}"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en-US"/>
        </a:p>
      </dgm:t>
    </dgm:pt>
    <dgm:pt modelId="{8021CFB1-5D10-4EDD-A781-B9BD654E195F}">
      <dgm:prSet phldrT="[Text]"/>
      <dgm:spPr/>
      <dgm:t>
        <a:bodyPr/>
        <a:lstStyle/>
        <a:p>
          <a:r>
            <a:rPr lang="en-US" dirty="0" smtClean="0"/>
            <a:t>DLCS Learning for </a:t>
          </a:r>
          <a:r>
            <a:rPr lang="en-US" dirty="0"/>
            <a:t>all Students</a:t>
          </a:r>
        </a:p>
      </dgm:t>
    </dgm:pt>
    <dgm:pt modelId="{AA7ADE63-2531-4F4E-8F13-238C1851B20B}" type="parTrans" cxnId="{66469699-F940-4006-BBE7-8C318E899358}">
      <dgm:prSet/>
      <dgm:spPr/>
      <dgm:t>
        <a:bodyPr/>
        <a:lstStyle/>
        <a:p>
          <a:endParaRPr lang="en-US"/>
        </a:p>
      </dgm:t>
    </dgm:pt>
    <dgm:pt modelId="{7C37C522-5AC8-437E-9437-6EB46DED3977}" type="sibTrans" cxnId="{66469699-F940-4006-BBE7-8C318E899358}">
      <dgm:prSet/>
      <dgm:spPr/>
      <dgm:t>
        <a:bodyPr/>
        <a:lstStyle/>
        <a:p>
          <a:endParaRPr lang="en-US"/>
        </a:p>
      </dgm:t>
    </dgm:pt>
    <dgm:pt modelId="{DDB56FF5-936E-4C25-A1D8-5C0AFDF92E1F}">
      <dgm:prSet phldrT="[Text]"/>
      <dgm:spPr/>
      <dgm:t>
        <a:bodyPr/>
        <a:lstStyle/>
        <a:p>
          <a:r>
            <a:rPr lang="en-US" dirty="0" smtClean="0"/>
            <a:t>Curriculum, Materials, and Resources </a:t>
          </a:r>
          <a:endParaRPr lang="en-US" dirty="0"/>
        </a:p>
      </dgm:t>
    </dgm:pt>
    <dgm:pt modelId="{D2BC6F07-7051-4158-B697-B61E0AA61496}" type="parTrans" cxnId="{B2C3A9E1-814B-4707-9117-DF728FD67899}">
      <dgm:prSet/>
      <dgm:spPr/>
      <dgm:t>
        <a:bodyPr/>
        <a:lstStyle/>
        <a:p>
          <a:endParaRPr lang="en-US"/>
        </a:p>
      </dgm:t>
    </dgm:pt>
    <dgm:pt modelId="{075F475A-F7B4-4683-ACEE-A65F4434572E}" type="sibTrans" cxnId="{B2C3A9E1-814B-4707-9117-DF728FD67899}">
      <dgm:prSet/>
      <dgm:spPr/>
      <dgm:t>
        <a:bodyPr/>
        <a:lstStyle/>
        <a:p>
          <a:endParaRPr lang="en-US"/>
        </a:p>
      </dgm:t>
    </dgm:pt>
    <dgm:pt modelId="{D08E1405-1CD5-4365-9089-BC64E5272BC1}">
      <dgm:prSet phldrT="[Text]"/>
      <dgm:spPr/>
      <dgm:t>
        <a:bodyPr/>
        <a:lstStyle/>
        <a:p>
          <a:r>
            <a:rPr lang="en-US" dirty="0"/>
            <a:t>Instruction and </a:t>
          </a:r>
          <a:r>
            <a:rPr lang="en-US" dirty="0" smtClean="0"/>
            <a:t>Assessment</a:t>
          </a:r>
          <a:endParaRPr lang="en-US" dirty="0"/>
        </a:p>
      </dgm:t>
    </dgm:pt>
    <dgm:pt modelId="{D4EB5002-9915-4A71-BE33-18F4F640C278}" type="parTrans" cxnId="{8AFA82A8-6D9E-45A0-92B8-3240DD3C3987}">
      <dgm:prSet/>
      <dgm:spPr/>
      <dgm:t>
        <a:bodyPr/>
        <a:lstStyle/>
        <a:p>
          <a:endParaRPr lang="en-US"/>
        </a:p>
      </dgm:t>
    </dgm:pt>
    <dgm:pt modelId="{7E50A9B4-28B8-4E68-BDED-A15774645A27}" type="sibTrans" cxnId="{8AFA82A8-6D9E-45A0-92B8-3240DD3C3987}">
      <dgm:prSet/>
      <dgm:spPr/>
      <dgm:t>
        <a:bodyPr/>
        <a:lstStyle/>
        <a:p>
          <a:endParaRPr lang="en-US"/>
        </a:p>
      </dgm:t>
    </dgm:pt>
    <dgm:pt modelId="{3ED09FAF-1C24-4818-9384-E0A98A374547}">
      <dgm:prSet phldrT="[Text]"/>
      <dgm:spPr/>
      <dgm:t>
        <a:bodyPr/>
        <a:lstStyle/>
        <a:p>
          <a:r>
            <a:rPr lang="en-US" dirty="0" smtClean="0"/>
            <a:t>Administrative, Instructional Leadership and Partner Support</a:t>
          </a:r>
          <a:endParaRPr lang="en-US" dirty="0"/>
        </a:p>
      </dgm:t>
    </dgm:pt>
    <dgm:pt modelId="{248977A5-2620-4B83-8979-F33FDB6D4B4A}" type="sibTrans" cxnId="{0E189933-DEC6-45AD-B686-FA6772E49BA0}">
      <dgm:prSet/>
      <dgm:spPr/>
      <dgm:t>
        <a:bodyPr/>
        <a:lstStyle/>
        <a:p>
          <a:endParaRPr lang="en-US"/>
        </a:p>
      </dgm:t>
    </dgm:pt>
    <dgm:pt modelId="{38144046-25DE-4DB1-A042-770D55E7751F}" type="parTrans" cxnId="{0E189933-DEC6-45AD-B686-FA6772E49BA0}">
      <dgm:prSet/>
      <dgm:spPr/>
      <dgm:t>
        <a:bodyPr/>
        <a:lstStyle/>
        <a:p>
          <a:endParaRPr lang="en-US"/>
        </a:p>
      </dgm:t>
    </dgm:pt>
    <dgm:pt modelId="{0262C134-0A95-493F-8ACE-9258ED63A606}">
      <dgm:prSet/>
      <dgm:spPr/>
      <dgm:t>
        <a:bodyPr/>
        <a:lstStyle/>
        <a:p>
          <a:r>
            <a:rPr lang="en-US" dirty="0"/>
            <a:t>Shared Vision and Goals</a:t>
          </a:r>
        </a:p>
      </dgm:t>
    </dgm:pt>
    <dgm:pt modelId="{F043FC6A-6620-4794-96E7-BAC50044C0E3}" type="parTrans" cxnId="{1B4B3FC8-A845-4AA4-AC12-1CEBB6C50CF2}">
      <dgm:prSet/>
      <dgm:spPr/>
      <dgm:t>
        <a:bodyPr/>
        <a:lstStyle/>
        <a:p>
          <a:endParaRPr lang="en-US"/>
        </a:p>
      </dgm:t>
    </dgm:pt>
    <dgm:pt modelId="{4C7E7D65-D35E-4A0E-AA82-5C749E447EA8}" type="sibTrans" cxnId="{1B4B3FC8-A845-4AA4-AC12-1CEBB6C50CF2}">
      <dgm:prSet/>
      <dgm:spPr/>
      <dgm:t>
        <a:bodyPr/>
        <a:lstStyle/>
        <a:p>
          <a:endParaRPr lang="en-US"/>
        </a:p>
      </dgm:t>
    </dgm:pt>
    <dgm:pt modelId="{D1AC7D39-7CC2-425D-87B2-C3F0B23BD129}">
      <dgm:prSet phldrT="[Text]"/>
      <dgm:spPr/>
      <dgm:t>
        <a:bodyPr/>
        <a:lstStyle/>
        <a:p>
          <a:r>
            <a:rPr lang="en-US" dirty="0"/>
            <a:t>Professional Learning Opportunities</a:t>
          </a:r>
          <a:endParaRPr lang="en-US" b="1" dirty="0"/>
        </a:p>
      </dgm:t>
    </dgm:pt>
    <dgm:pt modelId="{7AC69628-FCCC-400F-80E4-3C0BD0D2DC1A}" type="sibTrans" cxnId="{713B1A1C-B382-466F-90AA-60A42E4AE0BC}">
      <dgm:prSet/>
      <dgm:spPr/>
      <dgm:t>
        <a:bodyPr/>
        <a:lstStyle/>
        <a:p>
          <a:endParaRPr lang="en-US"/>
        </a:p>
      </dgm:t>
    </dgm:pt>
    <dgm:pt modelId="{88FE6FCB-96B4-48B7-904E-49E6A2157222}" type="parTrans" cxnId="{713B1A1C-B382-466F-90AA-60A42E4AE0BC}">
      <dgm:prSet/>
      <dgm:spPr/>
      <dgm:t>
        <a:bodyPr/>
        <a:lstStyle/>
        <a:p>
          <a:endParaRPr lang="en-US"/>
        </a:p>
      </dgm:t>
    </dgm:pt>
    <dgm:pt modelId="{F2B9BFF8-5FF3-4CA4-9D0F-F8A24B86C098}" type="pres">
      <dgm:prSet presAssocID="{76D3013A-0BCA-4FA8-98C9-705A4EC0EDAA}" presName="Name0" presStyleCnt="0">
        <dgm:presLayoutVars>
          <dgm:chMax val="1"/>
          <dgm:dir/>
          <dgm:animLvl val="ctr"/>
          <dgm:resizeHandles val="exact"/>
        </dgm:presLayoutVars>
      </dgm:prSet>
      <dgm:spPr/>
      <dgm:t>
        <a:bodyPr/>
        <a:lstStyle/>
        <a:p>
          <a:endParaRPr lang="en-US"/>
        </a:p>
      </dgm:t>
    </dgm:pt>
    <dgm:pt modelId="{C5142286-2391-4956-B1BE-9BCCBABFCA57}" type="pres">
      <dgm:prSet presAssocID="{8021CFB1-5D10-4EDD-A781-B9BD654E195F}" presName="centerShape" presStyleLbl="node0" presStyleIdx="0" presStyleCnt="1"/>
      <dgm:spPr/>
      <dgm:t>
        <a:bodyPr/>
        <a:lstStyle/>
        <a:p>
          <a:endParaRPr lang="en-US"/>
        </a:p>
      </dgm:t>
    </dgm:pt>
    <dgm:pt modelId="{CF5FE4DF-4E3C-491D-A14B-2B6E4290AE3F}" type="pres">
      <dgm:prSet presAssocID="{0262C134-0A95-493F-8ACE-9258ED63A606}" presName="node" presStyleLbl="node1" presStyleIdx="0" presStyleCnt="5">
        <dgm:presLayoutVars>
          <dgm:bulletEnabled val="1"/>
        </dgm:presLayoutVars>
      </dgm:prSet>
      <dgm:spPr/>
      <dgm:t>
        <a:bodyPr/>
        <a:lstStyle/>
        <a:p>
          <a:endParaRPr lang="en-US"/>
        </a:p>
      </dgm:t>
    </dgm:pt>
    <dgm:pt modelId="{5EF89FFB-E24E-413B-9DDD-97A6ADD80FF2}" type="pres">
      <dgm:prSet presAssocID="{0262C134-0A95-493F-8ACE-9258ED63A606}" presName="dummy" presStyleCnt="0"/>
      <dgm:spPr/>
      <dgm:t>
        <a:bodyPr/>
        <a:lstStyle/>
        <a:p>
          <a:endParaRPr lang="en-US"/>
        </a:p>
      </dgm:t>
    </dgm:pt>
    <dgm:pt modelId="{7FE7078E-7333-4111-8676-6864849BBAEE}" type="pres">
      <dgm:prSet presAssocID="{4C7E7D65-D35E-4A0E-AA82-5C749E447EA8}" presName="sibTrans" presStyleLbl="sibTrans2D1" presStyleIdx="0" presStyleCnt="5"/>
      <dgm:spPr/>
      <dgm:t>
        <a:bodyPr/>
        <a:lstStyle/>
        <a:p>
          <a:endParaRPr lang="en-US"/>
        </a:p>
      </dgm:t>
    </dgm:pt>
    <dgm:pt modelId="{3DB87710-6648-4660-8278-FC51FDE570B1}" type="pres">
      <dgm:prSet presAssocID="{3ED09FAF-1C24-4818-9384-E0A98A374547}" presName="node" presStyleLbl="node1" presStyleIdx="1" presStyleCnt="5">
        <dgm:presLayoutVars>
          <dgm:bulletEnabled val="1"/>
        </dgm:presLayoutVars>
      </dgm:prSet>
      <dgm:spPr/>
      <dgm:t>
        <a:bodyPr/>
        <a:lstStyle/>
        <a:p>
          <a:endParaRPr lang="en-US"/>
        </a:p>
      </dgm:t>
    </dgm:pt>
    <dgm:pt modelId="{DB0C5A3F-06E5-4095-9D0D-F6D729CBC09F}" type="pres">
      <dgm:prSet presAssocID="{3ED09FAF-1C24-4818-9384-E0A98A374547}" presName="dummy" presStyleCnt="0"/>
      <dgm:spPr/>
      <dgm:t>
        <a:bodyPr/>
        <a:lstStyle/>
        <a:p>
          <a:endParaRPr lang="en-US"/>
        </a:p>
      </dgm:t>
    </dgm:pt>
    <dgm:pt modelId="{210740DA-9346-4460-8B44-04F8A7839C1B}" type="pres">
      <dgm:prSet presAssocID="{248977A5-2620-4B83-8979-F33FDB6D4B4A}" presName="sibTrans" presStyleLbl="sibTrans2D1" presStyleIdx="1" presStyleCnt="5"/>
      <dgm:spPr/>
      <dgm:t>
        <a:bodyPr/>
        <a:lstStyle/>
        <a:p>
          <a:endParaRPr lang="en-US"/>
        </a:p>
      </dgm:t>
    </dgm:pt>
    <dgm:pt modelId="{D4C3F1A9-D438-4532-B497-6D562BDE5998}" type="pres">
      <dgm:prSet presAssocID="{DDB56FF5-936E-4C25-A1D8-5C0AFDF92E1F}" presName="node" presStyleLbl="node1" presStyleIdx="2" presStyleCnt="5">
        <dgm:presLayoutVars>
          <dgm:bulletEnabled val="1"/>
        </dgm:presLayoutVars>
      </dgm:prSet>
      <dgm:spPr/>
      <dgm:t>
        <a:bodyPr/>
        <a:lstStyle/>
        <a:p>
          <a:endParaRPr lang="en-US"/>
        </a:p>
      </dgm:t>
    </dgm:pt>
    <dgm:pt modelId="{6CACD532-0AE7-40C7-B2AC-88882824B211}" type="pres">
      <dgm:prSet presAssocID="{DDB56FF5-936E-4C25-A1D8-5C0AFDF92E1F}" presName="dummy" presStyleCnt="0"/>
      <dgm:spPr/>
      <dgm:t>
        <a:bodyPr/>
        <a:lstStyle/>
        <a:p>
          <a:endParaRPr lang="en-US"/>
        </a:p>
      </dgm:t>
    </dgm:pt>
    <dgm:pt modelId="{ADA0D283-35B7-4B48-9BFD-6A5C181A1A5B}" type="pres">
      <dgm:prSet presAssocID="{075F475A-F7B4-4683-ACEE-A65F4434572E}" presName="sibTrans" presStyleLbl="sibTrans2D1" presStyleIdx="2" presStyleCnt="5"/>
      <dgm:spPr/>
      <dgm:t>
        <a:bodyPr/>
        <a:lstStyle/>
        <a:p>
          <a:endParaRPr lang="en-US"/>
        </a:p>
      </dgm:t>
    </dgm:pt>
    <dgm:pt modelId="{E43ACB6D-7A66-4A3F-A504-87C0E3DCD26F}" type="pres">
      <dgm:prSet presAssocID="{D1AC7D39-7CC2-425D-87B2-C3F0B23BD129}" presName="node" presStyleLbl="node1" presStyleIdx="3" presStyleCnt="5">
        <dgm:presLayoutVars>
          <dgm:bulletEnabled val="1"/>
        </dgm:presLayoutVars>
      </dgm:prSet>
      <dgm:spPr/>
      <dgm:t>
        <a:bodyPr/>
        <a:lstStyle/>
        <a:p>
          <a:endParaRPr lang="en-US"/>
        </a:p>
      </dgm:t>
    </dgm:pt>
    <dgm:pt modelId="{3B08CD19-9A11-4E14-8DE4-2CD9487AA2A6}" type="pres">
      <dgm:prSet presAssocID="{D1AC7D39-7CC2-425D-87B2-C3F0B23BD129}" presName="dummy" presStyleCnt="0"/>
      <dgm:spPr/>
      <dgm:t>
        <a:bodyPr/>
        <a:lstStyle/>
        <a:p>
          <a:endParaRPr lang="en-US"/>
        </a:p>
      </dgm:t>
    </dgm:pt>
    <dgm:pt modelId="{833DE636-13E3-4B3A-A99A-67288877D32C}" type="pres">
      <dgm:prSet presAssocID="{7AC69628-FCCC-400F-80E4-3C0BD0D2DC1A}" presName="sibTrans" presStyleLbl="sibTrans2D1" presStyleIdx="3" presStyleCnt="5"/>
      <dgm:spPr/>
      <dgm:t>
        <a:bodyPr/>
        <a:lstStyle/>
        <a:p>
          <a:endParaRPr lang="en-US"/>
        </a:p>
      </dgm:t>
    </dgm:pt>
    <dgm:pt modelId="{CF63AE73-FF62-422B-8DDC-0838551DFD84}" type="pres">
      <dgm:prSet presAssocID="{D08E1405-1CD5-4365-9089-BC64E5272BC1}" presName="node" presStyleLbl="node1" presStyleIdx="4" presStyleCnt="5">
        <dgm:presLayoutVars>
          <dgm:bulletEnabled val="1"/>
        </dgm:presLayoutVars>
      </dgm:prSet>
      <dgm:spPr/>
      <dgm:t>
        <a:bodyPr/>
        <a:lstStyle/>
        <a:p>
          <a:endParaRPr lang="en-US"/>
        </a:p>
      </dgm:t>
    </dgm:pt>
    <dgm:pt modelId="{8CE5F98E-A5CA-4529-8D5A-F526FEE2218C}" type="pres">
      <dgm:prSet presAssocID="{D08E1405-1CD5-4365-9089-BC64E5272BC1}" presName="dummy" presStyleCnt="0"/>
      <dgm:spPr/>
      <dgm:t>
        <a:bodyPr/>
        <a:lstStyle/>
        <a:p>
          <a:endParaRPr lang="en-US"/>
        </a:p>
      </dgm:t>
    </dgm:pt>
    <dgm:pt modelId="{FB149DDC-CD44-47A8-8522-F202A96E68AE}" type="pres">
      <dgm:prSet presAssocID="{7E50A9B4-28B8-4E68-BDED-A15774645A27}" presName="sibTrans" presStyleLbl="sibTrans2D1" presStyleIdx="4" presStyleCnt="5"/>
      <dgm:spPr/>
      <dgm:t>
        <a:bodyPr/>
        <a:lstStyle/>
        <a:p>
          <a:endParaRPr lang="en-US"/>
        </a:p>
      </dgm:t>
    </dgm:pt>
  </dgm:ptLst>
  <dgm:cxnLst>
    <dgm:cxn modelId="{713B1A1C-B382-466F-90AA-60A42E4AE0BC}" srcId="{8021CFB1-5D10-4EDD-A781-B9BD654E195F}" destId="{D1AC7D39-7CC2-425D-87B2-C3F0B23BD129}" srcOrd="3" destOrd="0" parTransId="{88FE6FCB-96B4-48B7-904E-49E6A2157222}" sibTransId="{7AC69628-FCCC-400F-80E4-3C0BD0D2DC1A}"/>
    <dgm:cxn modelId="{3F0E298A-AF4D-45D5-98C6-89BD7CC37AED}" type="presOf" srcId="{D1AC7D39-7CC2-425D-87B2-C3F0B23BD129}" destId="{E43ACB6D-7A66-4A3F-A504-87C0E3DCD26F}" srcOrd="0" destOrd="0" presId="urn:microsoft.com/office/officeart/2005/8/layout/radial6"/>
    <dgm:cxn modelId="{1EC004D3-A242-4895-8C34-171AC57388C3}" type="presOf" srcId="{8021CFB1-5D10-4EDD-A781-B9BD654E195F}" destId="{C5142286-2391-4956-B1BE-9BCCBABFCA57}" srcOrd="0" destOrd="0" presId="urn:microsoft.com/office/officeart/2005/8/layout/radial6"/>
    <dgm:cxn modelId="{FB5462E1-AE5F-4ABD-B31F-E0670D55E384}" type="presOf" srcId="{3ED09FAF-1C24-4818-9384-E0A98A374547}" destId="{3DB87710-6648-4660-8278-FC51FDE570B1}" srcOrd="0" destOrd="0" presId="urn:microsoft.com/office/officeart/2005/8/layout/radial6"/>
    <dgm:cxn modelId="{8AFA82A8-6D9E-45A0-92B8-3240DD3C3987}" srcId="{8021CFB1-5D10-4EDD-A781-B9BD654E195F}" destId="{D08E1405-1CD5-4365-9089-BC64E5272BC1}" srcOrd="4" destOrd="0" parTransId="{D4EB5002-9915-4A71-BE33-18F4F640C278}" sibTransId="{7E50A9B4-28B8-4E68-BDED-A15774645A27}"/>
    <dgm:cxn modelId="{94D4640B-001D-48DA-A5C8-F88BA6E17160}" type="presOf" srcId="{DDB56FF5-936E-4C25-A1D8-5C0AFDF92E1F}" destId="{D4C3F1A9-D438-4532-B497-6D562BDE5998}" srcOrd="0" destOrd="0" presId="urn:microsoft.com/office/officeart/2005/8/layout/radial6"/>
    <dgm:cxn modelId="{0E189933-DEC6-45AD-B686-FA6772E49BA0}" srcId="{8021CFB1-5D10-4EDD-A781-B9BD654E195F}" destId="{3ED09FAF-1C24-4818-9384-E0A98A374547}" srcOrd="1" destOrd="0" parTransId="{38144046-25DE-4DB1-A042-770D55E7751F}" sibTransId="{248977A5-2620-4B83-8979-F33FDB6D4B4A}"/>
    <dgm:cxn modelId="{C3E95C99-63D9-4EE4-BC82-094A59E16FAB}" type="presOf" srcId="{76D3013A-0BCA-4FA8-98C9-705A4EC0EDAA}" destId="{F2B9BFF8-5FF3-4CA4-9D0F-F8A24B86C098}" srcOrd="0" destOrd="0" presId="urn:microsoft.com/office/officeart/2005/8/layout/radial6"/>
    <dgm:cxn modelId="{9E4FBEC9-70B6-4C6C-8EDD-B1F21B2147D8}" type="presOf" srcId="{D08E1405-1CD5-4365-9089-BC64E5272BC1}" destId="{CF63AE73-FF62-422B-8DDC-0838551DFD84}" srcOrd="0" destOrd="0" presId="urn:microsoft.com/office/officeart/2005/8/layout/radial6"/>
    <dgm:cxn modelId="{95453ED0-F77A-4E41-97C5-B089DDBF18E1}" type="presOf" srcId="{0262C134-0A95-493F-8ACE-9258ED63A606}" destId="{CF5FE4DF-4E3C-491D-A14B-2B6E4290AE3F}" srcOrd="0" destOrd="0" presId="urn:microsoft.com/office/officeart/2005/8/layout/radial6"/>
    <dgm:cxn modelId="{E7173848-5394-4419-BF72-5C13AC8743F4}" type="presOf" srcId="{7AC69628-FCCC-400F-80E4-3C0BD0D2DC1A}" destId="{833DE636-13E3-4B3A-A99A-67288877D32C}" srcOrd="0" destOrd="0" presId="urn:microsoft.com/office/officeart/2005/8/layout/radial6"/>
    <dgm:cxn modelId="{1B4B3FC8-A845-4AA4-AC12-1CEBB6C50CF2}" srcId="{8021CFB1-5D10-4EDD-A781-B9BD654E195F}" destId="{0262C134-0A95-493F-8ACE-9258ED63A606}" srcOrd="0" destOrd="0" parTransId="{F043FC6A-6620-4794-96E7-BAC50044C0E3}" sibTransId="{4C7E7D65-D35E-4A0E-AA82-5C749E447EA8}"/>
    <dgm:cxn modelId="{3DE40D1C-F547-46F2-9D4C-6C30A2C38880}" type="presOf" srcId="{7E50A9B4-28B8-4E68-BDED-A15774645A27}" destId="{FB149DDC-CD44-47A8-8522-F202A96E68AE}" srcOrd="0" destOrd="0" presId="urn:microsoft.com/office/officeart/2005/8/layout/radial6"/>
    <dgm:cxn modelId="{B2C3A9E1-814B-4707-9117-DF728FD67899}" srcId="{8021CFB1-5D10-4EDD-A781-B9BD654E195F}" destId="{DDB56FF5-936E-4C25-A1D8-5C0AFDF92E1F}" srcOrd="2" destOrd="0" parTransId="{D2BC6F07-7051-4158-B697-B61E0AA61496}" sibTransId="{075F475A-F7B4-4683-ACEE-A65F4434572E}"/>
    <dgm:cxn modelId="{762441FB-FF34-4097-9063-EDDE4E4FF4C1}" type="presOf" srcId="{075F475A-F7B4-4683-ACEE-A65F4434572E}" destId="{ADA0D283-35B7-4B48-9BFD-6A5C181A1A5B}" srcOrd="0" destOrd="0" presId="urn:microsoft.com/office/officeart/2005/8/layout/radial6"/>
    <dgm:cxn modelId="{66469699-F940-4006-BBE7-8C318E899358}" srcId="{76D3013A-0BCA-4FA8-98C9-705A4EC0EDAA}" destId="{8021CFB1-5D10-4EDD-A781-B9BD654E195F}" srcOrd="0" destOrd="0" parTransId="{AA7ADE63-2531-4F4E-8F13-238C1851B20B}" sibTransId="{7C37C522-5AC8-437E-9437-6EB46DED3977}"/>
    <dgm:cxn modelId="{B85417BD-1F36-4425-96F1-EF4CD643A45D}" type="presOf" srcId="{4C7E7D65-D35E-4A0E-AA82-5C749E447EA8}" destId="{7FE7078E-7333-4111-8676-6864849BBAEE}" srcOrd="0" destOrd="0" presId="urn:microsoft.com/office/officeart/2005/8/layout/radial6"/>
    <dgm:cxn modelId="{55441734-CFA8-448F-9D53-399FD934EBBF}" type="presOf" srcId="{248977A5-2620-4B83-8979-F33FDB6D4B4A}" destId="{210740DA-9346-4460-8B44-04F8A7839C1B}" srcOrd="0" destOrd="0" presId="urn:microsoft.com/office/officeart/2005/8/layout/radial6"/>
    <dgm:cxn modelId="{FB5D97EE-F354-413F-B259-70C0D2A7340B}" type="presParOf" srcId="{F2B9BFF8-5FF3-4CA4-9D0F-F8A24B86C098}" destId="{C5142286-2391-4956-B1BE-9BCCBABFCA57}" srcOrd="0" destOrd="0" presId="urn:microsoft.com/office/officeart/2005/8/layout/radial6"/>
    <dgm:cxn modelId="{0E65CB98-2A48-4470-97AE-B3095C96CA35}" type="presParOf" srcId="{F2B9BFF8-5FF3-4CA4-9D0F-F8A24B86C098}" destId="{CF5FE4DF-4E3C-491D-A14B-2B6E4290AE3F}" srcOrd="1" destOrd="0" presId="urn:microsoft.com/office/officeart/2005/8/layout/radial6"/>
    <dgm:cxn modelId="{616789BD-A25F-47D8-83AD-F54BE3123A3E}" type="presParOf" srcId="{F2B9BFF8-5FF3-4CA4-9D0F-F8A24B86C098}" destId="{5EF89FFB-E24E-413B-9DDD-97A6ADD80FF2}" srcOrd="2" destOrd="0" presId="urn:microsoft.com/office/officeart/2005/8/layout/radial6"/>
    <dgm:cxn modelId="{0713D35E-2526-463B-A059-64AB5940FDEF}" type="presParOf" srcId="{F2B9BFF8-5FF3-4CA4-9D0F-F8A24B86C098}" destId="{7FE7078E-7333-4111-8676-6864849BBAEE}" srcOrd="3" destOrd="0" presId="urn:microsoft.com/office/officeart/2005/8/layout/radial6"/>
    <dgm:cxn modelId="{B1BAE182-DCDA-4002-9872-5B4E52A76968}" type="presParOf" srcId="{F2B9BFF8-5FF3-4CA4-9D0F-F8A24B86C098}" destId="{3DB87710-6648-4660-8278-FC51FDE570B1}" srcOrd="4" destOrd="0" presId="urn:microsoft.com/office/officeart/2005/8/layout/radial6"/>
    <dgm:cxn modelId="{16FDA2DB-7E48-448C-A4C4-A87BC513F5A1}" type="presParOf" srcId="{F2B9BFF8-5FF3-4CA4-9D0F-F8A24B86C098}" destId="{DB0C5A3F-06E5-4095-9D0D-F6D729CBC09F}" srcOrd="5" destOrd="0" presId="urn:microsoft.com/office/officeart/2005/8/layout/radial6"/>
    <dgm:cxn modelId="{EE1F1DF6-1C45-4118-AC78-9E48B66CAE71}" type="presParOf" srcId="{F2B9BFF8-5FF3-4CA4-9D0F-F8A24B86C098}" destId="{210740DA-9346-4460-8B44-04F8A7839C1B}" srcOrd="6" destOrd="0" presId="urn:microsoft.com/office/officeart/2005/8/layout/radial6"/>
    <dgm:cxn modelId="{A66BDAC6-F851-445B-9795-8C3EDA13F1A6}" type="presParOf" srcId="{F2B9BFF8-5FF3-4CA4-9D0F-F8A24B86C098}" destId="{D4C3F1A9-D438-4532-B497-6D562BDE5998}" srcOrd="7" destOrd="0" presId="urn:microsoft.com/office/officeart/2005/8/layout/radial6"/>
    <dgm:cxn modelId="{E296D5FD-9A7E-4E07-84EF-CEBC51268AA5}" type="presParOf" srcId="{F2B9BFF8-5FF3-4CA4-9D0F-F8A24B86C098}" destId="{6CACD532-0AE7-40C7-B2AC-88882824B211}" srcOrd="8" destOrd="0" presId="urn:microsoft.com/office/officeart/2005/8/layout/radial6"/>
    <dgm:cxn modelId="{A1C819A6-3147-421B-A3F9-9AC929C633E3}" type="presParOf" srcId="{F2B9BFF8-5FF3-4CA4-9D0F-F8A24B86C098}" destId="{ADA0D283-35B7-4B48-9BFD-6A5C181A1A5B}" srcOrd="9" destOrd="0" presId="urn:microsoft.com/office/officeart/2005/8/layout/radial6"/>
    <dgm:cxn modelId="{7B6C95F4-6846-4685-93DC-4831003E641D}" type="presParOf" srcId="{F2B9BFF8-5FF3-4CA4-9D0F-F8A24B86C098}" destId="{E43ACB6D-7A66-4A3F-A504-87C0E3DCD26F}" srcOrd="10" destOrd="0" presId="urn:microsoft.com/office/officeart/2005/8/layout/radial6"/>
    <dgm:cxn modelId="{3C6F4EF5-7A03-4A0C-B9F3-87AD04C00123}" type="presParOf" srcId="{F2B9BFF8-5FF3-4CA4-9D0F-F8A24B86C098}" destId="{3B08CD19-9A11-4E14-8DE4-2CD9487AA2A6}" srcOrd="11" destOrd="0" presId="urn:microsoft.com/office/officeart/2005/8/layout/radial6"/>
    <dgm:cxn modelId="{B97423D0-9C05-4540-92E6-890AE7D90852}" type="presParOf" srcId="{F2B9BFF8-5FF3-4CA4-9D0F-F8A24B86C098}" destId="{833DE636-13E3-4B3A-A99A-67288877D32C}" srcOrd="12" destOrd="0" presId="urn:microsoft.com/office/officeart/2005/8/layout/radial6"/>
    <dgm:cxn modelId="{DE765D32-9575-4C2E-9920-2EFF1DE73E3C}" type="presParOf" srcId="{F2B9BFF8-5FF3-4CA4-9D0F-F8A24B86C098}" destId="{CF63AE73-FF62-422B-8DDC-0838551DFD84}" srcOrd="13" destOrd="0" presId="urn:microsoft.com/office/officeart/2005/8/layout/radial6"/>
    <dgm:cxn modelId="{144DE861-18B2-40F3-8644-53866DDC7236}" type="presParOf" srcId="{F2B9BFF8-5FF3-4CA4-9D0F-F8A24B86C098}" destId="{8CE5F98E-A5CA-4529-8D5A-F526FEE2218C}" srcOrd="14" destOrd="0" presId="urn:microsoft.com/office/officeart/2005/8/layout/radial6"/>
    <dgm:cxn modelId="{3AE7A408-AB5B-479A-8309-87989D9A4E3B}" type="presParOf" srcId="{F2B9BFF8-5FF3-4CA4-9D0F-F8A24B86C098}" destId="{FB149DDC-CD44-47A8-8522-F202A96E68AE}"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60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26006"/>
          </a:xfrm>
          <a:prstGeom prst="rect">
            <a:avLst/>
          </a:prstGeom>
        </p:spPr>
        <p:txBody>
          <a:bodyPr vert="horz" lIns="91440" tIns="45720" rIns="91440" bIns="45720" rtlCol="0"/>
          <a:lstStyle>
            <a:lvl1pPr algn="r">
              <a:defRPr sz="1200"/>
            </a:lvl1pPr>
          </a:lstStyle>
          <a:p>
            <a:fld id="{938AE5D3-7EC3-498C-8A93-D1F55A96F4C1}" type="datetimeFigureOut">
              <a:rPr lang="en-US" smtClean="0"/>
              <a:pPr/>
              <a:t>4/19/2017</a:t>
            </a:fld>
            <a:endParaRPr lang="en-US"/>
          </a:p>
        </p:txBody>
      </p:sp>
      <p:sp>
        <p:nvSpPr>
          <p:cNvPr id="4" name="Footer Placeholder 3"/>
          <p:cNvSpPr>
            <a:spLocks noGrp="1"/>
          </p:cNvSpPr>
          <p:nvPr>
            <p:ph type="ftr" sz="quarter" idx="2"/>
          </p:nvPr>
        </p:nvSpPr>
        <p:spPr>
          <a:xfrm>
            <a:off x="0" y="8092628"/>
            <a:ext cx="3066733" cy="426006"/>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4008705" y="8092628"/>
            <a:ext cx="3066733" cy="426006"/>
          </a:xfrm>
          <a:prstGeom prst="rect">
            <a:avLst/>
          </a:prstGeom>
        </p:spPr>
        <p:txBody>
          <a:bodyPr vert="horz" lIns="91440" tIns="45720" rIns="91440" bIns="45720"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60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6006"/>
          </a:xfrm>
          <a:prstGeom prst="rect">
            <a:avLst/>
          </a:prstGeom>
        </p:spPr>
        <p:txBody>
          <a:bodyPr vert="horz" lIns="91440" tIns="45720" rIns="91440" bIns="45720" rtlCol="0"/>
          <a:lstStyle>
            <a:lvl1pPr algn="r">
              <a:defRPr sz="1200"/>
            </a:lvl1pPr>
          </a:lstStyle>
          <a:p>
            <a:fld id="{0063F597-CE17-476A-A5CB-91589ED997B7}" type="datetimeFigureOut">
              <a:rPr lang="en-US" smtClean="0"/>
              <a:pPr/>
              <a:t>4/19/2017</a:t>
            </a:fld>
            <a:endParaRPr lang="en-US"/>
          </a:p>
        </p:txBody>
      </p:sp>
      <p:sp>
        <p:nvSpPr>
          <p:cNvPr id="4" name="Slide Image Placeholder 3"/>
          <p:cNvSpPr>
            <a:spLocks noGrp="1" noRot="1" noChangeAspect="1"/>
          </p:cNvSpPr>
          <p:nvPr>
            <p:ph type="sldImg" idx="2"/>
          </p:nvPr>
        </p:nvSpPr>
        <p:spPr>
          <a:xfrm>
            <a:off x="1409700" y="639763"/>
            <a:ext cx="4257675" cy="3194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7054"/>
            <a:ext cx="5661660" cy="38340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092628"/>
            <a:ext cx="3066733" cy="426006"/>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4008705" y="8092628"/>
            <a:ext cx="3066733" cy="426006"/>
          </a:xfrm>
          <a:prstGeom prst="rect">
            <a:avLst/>
          </a:prstGeom>
        </p:spPr>
        <p:txBody>
          <a:bodyPr vert="horz" lIns="91440" tIns="45720" rIns="91440" bIns="45720"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8CE689AE-8FB1-4409-BC8F-9ABEEC118C97}"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a:p>
        </p:txBody>
      </p:sp>
    </p:spTree>
    <p:extLst>
      <p:ext uri="{BB962C8B-B14F-4D97-AF65-F5344CB8AC3E}">
        <p14:creationId xmlns="" xmlns:p14="http://schemas.microsoft.com/office/powerpoint/2010/main" val="363824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extLst>
      <p:ext uri="{BB962C8B-B14F-4D97-AF65-F5344CB8AC3E}">
        <p14:creationId xmlns="" xmlns:p14="http://schemas.microsoft.com/office/powerpoint/2010/main" val="363824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buClr>
                <a:schemeClr val="dk1"/>
              </a:buClr>
              <a:buSzPct val="25000"/>
              <a:buFont typeface="Calibri"/>
              <a:buNone/>
            </a:pPr>
            <a:endParaRPr lang="en-US" sz="800" b="0" i="0" u="none" strike="noStrike" cap="none" dirty="0" smtClean="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17C06652-1430-4DB8-B70B-3CA513AF0C65}"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mn-lt"/>
              <a:ea typeface="Calibri"/>
              <a:cs typeface="Calibri"/>
              <a:sym typeface="Calibri"/>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extLst>
      <p:ext uri="{BB962C8B-B14F-4D97-AF65-F5344CB8AC3E}">
        <p14:creationId xmlns="" xmlns:p14="http://schemas.microsoft.com/office/powerpoint/2010/main" val="206745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extLst>
      <p:ext uri="{BB962C8B-B14F-4D97-AF65-F5344CB8AC3E}">
        <p14:creationId xmlns="" xmlns:p14="http://schemas.microsoft.com/office/powerpoint/2010/main" val="397886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639763"/>
            <a:ext cx="4257675" cy="3194050"/>
          </a:xfrm>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 typeface="Arial"/>
              <a:buNone/>
              <a:tabLst/>
              <a:defRPr/>
            </a:pPr>
            <a:endParaRPr lang="en-US" baseline="0" dirty="0" smtClean="0"/>
          </a:p>
        </p:txBody>
      </p:sp>
      <p:sp>
        <p:nvSpPr>
          <p:cNvPr id="4" name="Slide Number Placeholder 3"/>
          <p:cNvSpPr>
            <a:spLocks noGrp="1"/>
          </p:cNvSpPr>
          <p:nvPr>
            <p:ph type="sldNum" sz="quarter" idx="10"/>
          </p:nvPr>
        </p:nvSpPr>
        <p:spPr/>
        <p:txBody>
          <a:bodyPr/>
          <a:lstStyle/>
          <a:p>
            <a:fld id="{D7522C71-FE57-4B9A-AC4B-B46CC73ADB87}" type="slidenum">
              <a:rPr lang="en-US" smtClean="0"/>
              <a:pPr/>
              <a:t>16</a:t>
            </a:fld>
            <a:endParaRPr lang="en-US"/>
          </a:p>
        </p:txBody>
      </p:sp>
    </p:spTree>
    <p:extLst>
      <p:ext uri="{BB962C8B-B14F-4D97-AF65-F5344CB8AC3E}">
        <p14:creationId xmlns="" xmlns:p14="http://schemas.microsoft.com/office/powerpoint/2010/main" val="143578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rtl="0">
              <a:spcBef>
                <a:spcPts val="0"/>
              </a:spcBef>
              <a:buSzPct val="25000"/>
              <a:buNone/>
            </a:pPr>
            <a:endParaRPr lang="en-US" sz="1200" kern="1200"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extLst>
      <p:ext uri="{BB962C8B-B14F-4D97-AF65-F5344CB8AC3E}">
        <p14:creationId xmlns="" xmlns:p14="http://schemas.microsoft.com/office/powerpoint/2010/main" val="215452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7707" y="4047053"/>
            <a:ext cx="5661659" cy="3834050"/>
          </a:xfrm>
          <a:prstGeom prst="rect">
            <a:avLst/>
          </a:prstGeom>
          <a:noFill/>
          <a:ln>
            <a:noFill/>
          </a:ln>
        </p:spPr>
        <p:txBody>
          <a:bodyPr lIns="93175" tIns="46575" rIns="93175" bIns="4657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mn-lt"/>
              <a:ea typeface="Calibri"/>
              <a:cs typeface="Calibri"/>
              <a:sym typeface="Calibri"/>
            </a:endParaRPr>
          </a:p>
        </p:txBody>
      </p:sp>
      <p:sp>
        <p:nvSpPr>
          <p:cNvPr id="148" name="Shape 148"/>
          <p:cNvSpPr txBox="1">
            <a:spLocks noGrp="1"/>
          </p:cNvSpPr>
          <p:nvPr>
            <p:ph type="sldNum" idx="12"/>
          </p:nvPr>
        </p:nvSpPr>
        <p:spPr>
          <a:xfrm>
            <a:off x="4008705" y="8092629"/>
            <a:ext cx="3066731" cy="426005"/>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saw anywhere from a 72% to 53% standard overlap the student progress in grades.</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extLst>
      <p:ext uri="{BB962C8B-B14F-4D97-AF65-F5344CB8AC3E}">
        <p14:creationId xmlns="" xmlns:p14="http://schemas.microsoft.com/office/powerpoint/2010/main" val="219212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a:p>
        </p:txBody>
      </p:sp>
    </p:spTree>
    <p:extLst>
      <p:ext uri="{BB962C8B-B14F-4D97-AF65-F5344CB8AC3E}">
        <p14:creationId xmlns="" xmlns:p14="http://schemas.microsoft.com/office/powerpoint/2010/main" val="219212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C06652-1430-4DB8-B70B-3CA513AF0C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b="1"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a:p>
        </p:txBody>
      </p:sp>
    </p:spTree>
    <p:extLst>
      <p:ext uri="{BB962C8B-B14F-4D97-AF65-F5344CB8AC3E}">
        <p14:creationId xmlns="" xmlns:p14="http://schemas.microsoft.com/office/powerpoint/2010/main" val="4109045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u="none" strike="noStrike" cap="none" dirty="0" smtClean="0">
              <a:solidFill>
                <a:schemeClr val="dk1"/>
              </a:solidFill>
              <a:latin typeface="Tahoma"/>
              <a:ea typeface="Tahoma"/>
              <a:cs typeface="Tahoma"/>
              <a:sym typeface="Tahoma"/>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22</a:t>
            </a:fld>
            <a:endParaRPr lang="en-US"/>
          </a:p>
        </p:txBody>
      </p:sp>
    </p:spTree>
    <p:extLst>
      <p:ext uri="{BB962C8B-B14F-4D97-AF65-F5344CB8AC3E}">
        <p14:creationId xmlns="" xmlns:p14="http://schemas.microsoft.com/office/powerpoint/2010/main" val="255197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Tx/>
              <a:buNone/>
            </a:pPr>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a:p>
        </p:txBody>
      </p:sp>
    </p:spTree>
    <p:extLst>
      <p:ext uri="{BB962C8B-B14F-4D97-AF65-F5344CB8AC3E}">
        <p14:creationId xmlns="" xmlns:p14="http://schemas.microsoft.com/office/powerpoint/2010/main" val="3811546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24</a:t>
            </a:fld>
            <a:endParaRPr lang="en-US"/>
          </a:p>
        </p:txBody>
      </p:sp>
    </p:spTree>
    <p:extLst>
      <p:ext uri="{BB962C8B-B14F-4D97-AF65-F5344CB8AC3E}">
        <p14:creationId xmlns="" xmlns:p14="http://schemas.microsoft.com/office/powerpoint/2010/main" val="145666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pPr>
            <a:endParaRPr lang="en-US" cap="small" dirty="0" smtClean="0">
              <a:solidFill>
                <a:srgbClr val="00B050"/>
              </a:solidFill>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a:p>
        </p:txBody>
      </p:sp>
    </p:spTree>
    <p:extLst>
      <p:ext uri="{BB962C8B-B14F-4D97-AF65-F5344CB8AC3E}">
        <p14:creationId xmlns="" xmlns:p14="http://schemas.microsoft.com/office/powerpoint/2010/main" val="1291493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a:p>
        </p:txBody>
      </p:sp>
    </p:spTree>
    <p:extLst>
      <p:ext uri="{BB962C8B-B14F-4D97-AF65-F5344CB8AC3E}">
        <p14:creationId xmlns="" xmlns:p14="http://schemas.microsoft.com/office/powerpoint/2010/main" val="3260544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27</a:t>
            </a:fld>
            <a:endParaRPr lang="en-US"/>
          </a:p>
        </p:txBody>
      </p:sp>
    </p:spTree>
    <p:extLst>
      <p:ext uri="{BB962C8B-B14F-4D97-AF65-F5344CB8AC3E}">
        <p14:creationId xmlns="" xmlns:p14="http://schemas.microsoft.com/office/powerpoint/2010/main" val="326054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a:p>
        </p:txBody>
      </p:sp>
    </p:spTree>
    <p:extLst>
      <p:ext uri="{BB962C8B-B14F-4D97-AF65-F5344CB8AC3E}">
        <p14:creationId xmlns="" xmlns:p14="http://schemas.microsoft.com/office/powerpoint/2010/main" val="326054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29</a:t>
            </a:fld>
            <a:endParaRPr lang="en-US"/>
          </a:p>
        </p:txBody>
      </p:sp>
    </p:spTree>
    <p:extLst>
      <p:ext uri="{BB962C8B-B14F-4D97-AF65-F5344CB8AC3E}">
        <p14:creationId xmlns="" xmlns:p14="http://schemas.microsoft.com/office/powerpoint/2010/main" val="326054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30</a:t>
            </a:fld>
            <a:endParaRPr lang="en-US"/>
          </a:p>
        </p:txBody>
      </p:sp>
    </p:spTree>
    <p:extLst>
      <p:ext uri="{BB962C8B-B14F-4D97-AF65-F5344CB8AC3E}">
        <p14:creationId xmlns="" xmlns:p14="http://schemas.microsoft.com/office/powerpoint/2010/main" val="398346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extLst>
      <p:ext uri="{BB962C8B-B14F-4D97-AF65-F5344CB8AC3E}">
        <p14:creationId xmlns="" xmlns:p14="http://schemas.microsoft.com/office/powerpoint/2010/main" val="4083505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32</a:t>
            </a:fld>
            <a:endParaRPr lang="en-US"/>
          </a:p>
        </p:txBody>
      </p:sp>
    </p:spTree>
    <p:extLst>
      <p:ext uri="{BB962C8B-B14F-4D97-AF65-F5344CB8AC3E}">
        <p14:creationId xmlns="" xmlns:p14="http://schemas.microsoft.com/office/powerpoint/2010/main" val="3979419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33</a:t>
            </a:fld>
            <a:endParaRPr lang="en-US"/>
          </a:p>
        </p:txBody>
      </p:sp>
    </p:spTree>
    <p:extLst>
      <p:ext uri="{BB962C8B-B14F-4D97-AF65-F5344CB8AC3E}">
        <p14:creationId xmlns="" xmlns:p14="http://schemas.microsoft.com/office/powerpoint/2010/main" val="2081715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Tx/>
              <a:buNone/>
            </a:pPr>
            <a:endParaRPr lang="en-US" sz="280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34</a:t>
            </a:fld>
            <a:endParaRPr lang="en-US"/>
          </a:p>
        </p:txBody>
      </p:sp>
    </p:spTree>
    <p:extLst>
      <p:ext uri="{BB962C8B-B14F-4D97-AF65-F5344CB8AC3E}">
        <p14:creationId xmlns="" xmlns:p14="http://schemas.microsoft.com/office/powerpoint/2010/main" val="3811546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35</a:t>
            </a:fld>
            <a:endParaRPr lang="en-US"/>
          </a:p>
        </p:txBody>
      </p:sp>
    </p:spTree>
    <p:extLst>
      <p:ext uri="{BB962C8B-B14F-4D97-AF65-F5344CB8AC3E}">
        <p14:creationId xmlns="" xmlns:p14="http://schemas.microsoft.com/office/powerpoint/2010/main" val="3525900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37</a:t>
            </a:fld>
            <a:endParaRPr lang="en-US"/>
          </a:p>
        </p:txBody>
      </p:sp>
    </p:spTree>
    <p:extLst>
      <p:ext uri="{BB962C8B-B14F-4D97-AF65-F5344CB8AC3E}">
        <p14:creationId xmlns="" xmlns:p14="http://schemas.microsoft.com/office/powerpoint/2010/main" val="2334896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39</a:t>
            </a:fld>
            <a:endParaRPr lang="en-US"/>
          </a:p>
        </p:txBody>
      </p:sp>
    </p:spTree>
    <p:extLst>
      <p:ext uri="{BB962C8B-B14F-4D97-AF65-F5344CB8AC3E}">
        <p14:creationId xmlns="" xmlns:p14="http://schemas.microsoft.com/office/powerpoint/2010/main" val="3737408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40</a:t>
            </a:fld>
            <a:endParaRPr lang="en-US"/>
          </a:p>
        </p:txBody>
      </p:sp>
    </p:spTree>
    <p:extLst>
      <p:ext uri="{BB962C8B-B14F-4D97-AF65-F5344CB8AC3E}">
        <p14:creationId xmlns="" xmlns:p14="http://schemas.microsoft.com/office/powerpoint/2010/main" val="403903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1065213"/>
            <a:ext cx="3832225" cy="2874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pPr/>
              <a:t>5</a:t>
            </a:fld>
            <a:endParaRPr lang="en-US"/>
          </a:p>
        </p:txBody>
      </p:sp>
    </p:spTree>
    <p:extLst>
      <p:ext uri="{BB962C8B-B14F-4D97-AF65-F5344CB8AC3E}">
        <p14:creationId xmlns="" xmlns:p14="http://schemas.microsoft.com/office/powerpoint/2010/main" val="3827660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41</a:t>
            </a:fld>
            <a:endParaRPr lang="en-US"/>
          </a:p>
        </p:txBody>
      </p:sp>
    </p:spTree>
    <p:extLst>
      <p:ext uri="{BB962C8B-B14F-4D97-AF65-F5344CB8AC3E}">
        <p14:creationId xmlns="" xmlns:p14="http://schemas.microsoft.com/office/powerpoint/2010/main" val="97905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42</a:t>
            </a:fld>
            <a:endParaRPr lang="en-US"/>
          </a:p>
        </p:txBody>
      </p:sp>
    </p:spTree>
    <p:extLst>
      <p:ext uri="{BB962C8B-B14F-4D97-AF65-F5344CB8AC3E}">
        <p14:creationId xmlns="" xmlns:p14="http://schemas.microsoft.com/office/powerpoint/2010/main" val="3258771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43</a:t>
            </a:fld>
            <a:endParaRPr lang="en-US"/>
          </a:p>
        </p:txBody>
      </p:sp>
    </p:spTree>
    <p:extLst>
      <p:ext uri="{BB962C8B-B14F-4D97-AF65-F5344CB8AC3E}">
        <p14:creationId xmlns="" xmlns:p14="http://schemas.microsoft.com/office/powerpoint/2010/main" val="3957505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44</a:t>
            </a:fld>
            <a:endParaRPr lang="en-US"/>
          </a:p>
        </p:txBody>
      </p:sp>
    </p:spTree>
    <p:extLst>
      <p:ext uri="{BB962C8B-B14F-4D97-AF65-F5344CB8AC3E}">
        <p14:creationId xmlns="" xmlns:p14="http://schemas.microsoft.com/office/powerpoint/2010/main" val="628984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45</a:t>
            </a:fld>
            <a:endParaRPr lang="en-US"/>
          </a:p>
        </p:txBody>
      </p:sp>
    </p:spTree>
    <p:extLst>
      <p:ext uri="{BB962C8B-B14F-4D97-AF65-F5344CB8AC3E}">
        <p14:creationId xmlns="" xmlns:p14="http://schemas.microsoft.com/office/powerpoint/2010/main" val="799774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46</a:t>
            </a:fld>
            <a:endParaRPr lang="en-US"/>
          </a:p>
        </p:txBody>
      </p:sp>
    </p:spTree>
    <p:extLst>
      <p:ext uri="{BB962C8B-B14F-4D97-AF65-F5344CB8AC3E}">
        <p14:creationId xmlns="" xmlns:p14="http://schemas.microsoft.com/office/powerpoint/2010/main" val="3648549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47</a:t>
            </a:fld>
            <a:endParaRPr lang="en-US"/>
          </a:p>
        </p:txBody>
      </p:sp>
    </p:spTree>
    <p:extLst>
      <p:ext uri="{BB962C8B-B14F-4D97-AF65-F5344CB8AC3E}">
        <p14:creationId xmlns="" xmlns:p14="http://schemas.microsoft.com/office/powerpoint/2010/main" val="3693391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49</a:t>
            </a:fld>
            <a:endParaRPr lang="en-US"/>
          </a:p>
        </p:txBody>
      </p:sp>
    </p:spTree>
    <p:extLst>
      <p:ext uri="{BB962C8B-B14F-4D97-AF65-F5344CB8AC3E}">
        <p14:creationId xmlns="" xmlns:p14="http://schemas.microsoft.com/office/powerpoint/2010/main" val="89605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extLst>
      <p:ext uri="{BB962C8B-B14F-4D97-AF65-F5344CB8AC3E}">
        <p14:creationId xmlns="" xmlns:p14="http://schemas.microsoft.com/office/powerpoint/2010/main" val="228504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639763"/>
            <a:ext cx="4257675" cy="3194050"/>
          </a:xfrm>
        </p:spPr>
      </p:sp>
      <p:sp>
        <p:nvSpPr>
          <p:cNvPr id="3" name="Notes Placeholder 2"/>
          <p:cNvSpPr>
            <a:spLocks noGrp="1"/>
          </p:cNvSpPr>
          <p:nvPr>
            <p:ph type="body" idx="1"/>
          </p:nvPr>
        </p:nvSpPr>
        <p:spPr/>
        <p:txBody>
          <a:bodyPr/>
          <a:lstStyle/>
          <a:p>
            <a:pPr marL="171450" indent="-17145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D7522C71-FE57-4B9A-AC4B-B46CC73ADB87}" type="slidenum">
              <a:rPr lang="en-US" smtClean="0"/>
              <a:pPr/>
              <a:t>7</a:t>
            </a:fld>
            <a:endParaRPr lang="en-US"/>
          </a:p>
        </p:txBody>
      </p:sp>
    </p:spTree>
    <p:extLst>
      <p:ext uri="{BB962C8B-B14F-4D97-AF65-F5344CB8AC3E}">
        <p14:creationId xmlns="" xmlns:p14="http://schemas.microsoft.com/office/powerpoint/2010/main" val="88617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extLst>
      <p:ext uri="{BB962C8B-B14F-4D97-AF65-F5344CB8AC3E}">
        <p14:creationId xmlns="" xmlns:p14="http://schemas.microsoft.com/office/powerpoint/2010/main" val="184709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639763"/>
            <a:ext cx="4257675" cy="3194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pPr/>
              <a:t>9</a:t>
            </a:fld>
            <a:endParaRPr lang="en-US"/>
          </a:p>
        </p:txBody>
      </p:sp>
    </p:spTree>
    <p:extLst>
      <p:ext uri="{BB962C8B-B14F-4D97-AF65-F5344CB8AC3E}">
        <p14:creationId xmlns="" xmlns:p14="http://schemas.microsoft.com/office/powerpoint/2010/main" val="274364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1065213"/>
            <a:ext cx="3832225" cy="2874962"/>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None/>
              <a:tabLst/>
              <a:defRPr/>
            </a:pPr>
            <a:endParaRPr lang="en-US" dirty="0" smtClean="0"/>
          </a:p>
        </p:txBody>
      </p:sp>
      <p:sp>
        <p:nvSpPr>
          <p:cNvPr id="4" name="Slide Number Placeholder 3"/>
          <p:cNvSpPr>
            <a:spLocks noGrp="1"/>
          </p:cNvSpPr>
          <p:nvPr>
            <p:ph type="sldNum" sz="quarter" idx="10"/>
          </p:nvPr>
        </p:nvSpPr>
        <p:spPr/>
        <p:txBody>
          <a:bodyPr/>
          <a:lstStyle/>
          <a:p>
            <a:fld id="{D7522C71-FE57-4B9A-AC4B-B46CC73ADB87}" type="slidenum">
              <a:rPr lang="en-US" smtClean="0"/>
              <a:pPr/>
              <a:t>10</a:t>
            </a:fld>
            <a:endParaRPr lang="en-US"/>
          </a:p>
        </p:txBody>
      </p:sp>
    </p:spTree>
    <p:extLst>
      <p:ext uri="{BB962C8B-B14F-4D97-AF65-F5344CB8AC3E}">
        <p14:creationId xmlns="" xmlns:p14="http://schemas.microsoft.com/office/powerpoint/2010/main" val="205817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4/19/2017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4/19/2017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4/19/2017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4/19/2017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pic>
        <p:nvPicPr>
          <p:cNvPr id="4" name="Picture 5" descr="ESE Logo"/>
          <p:cNvPicPr>
            <a:picLocks noChangeAspect="1"/>
          </p:cNvPicPr>
          <p:nvPr/>
        </p:nvPicPr>
        <p:blipFill>
          <a:blip r:embed="rId2" cstate="print">
            <a:lum bright="20000"/>
          </a:blip>
          <a:srcRect r="78006"/>
          <a:stretch>
            <a:fillRect/>
          </a:stretch>
        </p:blipFill>
        <p:spPr bwMode="auto">
          <a:xfrm>
            <a:off x="5867400" y="-381000"/>
            <a:ext cx="3503613" cy="7745413"/>
          </a:xfrm>
          <a:prstGeom prst="rect">
            <a:avLst/>
          </a:prstGeom>
          <a:noFill/>
          <a:ln w="9525">
            <a:noFill/>
            <a:miter lim="800000"/>
            <a:headEnd/>
            <a:tailEnd/>
          </a:ln>
        </p:spPr>
      </p:pic>
      <p:pic>
        <p:nvPicPr>
          <p:cNvPr id="5" name="Picture 10" descr="ESE Logo"/>
          <p:cNvPicPr>
            <a:picLocks noChangeAspect="1"/>
          </p:cNvPicPr>
          <p:nvPr/>
        </p:nvPicPr>
        <p:blipFill>
          <a:blip r:embed="rId3" cstate="print"/>
          <a:srcRect l="22377" t="42888"/>
          <a:stretch>
            <a:fillRect/>
          </a:stretch>
        </p:blipFill>
        <p:spPr bwMode="auto">
          <a:xfrm>
            <a:off x="533400" y="5322888"/>
            <a:ext cx="2611438" cy="935037"/>
          </a:xfrm>
          <a:prstGeom prst="rect">
            <a:avLst/>
          </a:prstGeom>
          <a:noFill/>
          <a:ln w="9525">
            <a:noFill/>
            <a:miter lim="800000"/>
            <a:headEnd/>
            <a:tailEnd/>
          </a:ln>
        </p:spPr>
      </p:pic>
      <p:sp>
        <p:nvSpPr>
          <p:cNvPr id="21508" name="Title Placeholder 1"/>
          <p:cNvSpPr>
            <a:spLocks noGrp="1"/>
          </p:cNvSpPr>
          <p:nvPr>
            <p:ph type="ctrTitle"/>
          </p:nvPr>
        </p:nvSpPr>
        <p:spPr bwMode="auto">
          <a:xfrm>
            <a:off x="609600" y="533400"/>
            <a:ext cx="7772400" cy="23844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3600" smtClean="0">
                <a:latin typeface="Georgia" pitchFamily="18" charset="0"/>
              </a:defRPr>
            </a:lvl1pPr>
          </a:lstStyle>
          <a:p>
            <a:r>
              <a:rPr lang="en-US" smtClean="0"/>
              <a:t>Click to edit Master title style</a:t>
            </a:r>
          </a:p>
        </p:txBody>
      </p:sp>
      <p:sp>
        <p:nvSpPr>
          <p:cNvPr id="21509" name="Text Placeholder 2"/>
          <p:cNvSpPr>
            <a:spLocks noGrp="1"/>
          </p:cNvSpPr>
          <p:nvPr>
            <p:ph type="subTitle" idx="1"/>
          </p:nvPr>
        </p:nvSpPr>
        <p:spPr bwMode="auto">
          <a:xfrm>
            <a:off x="609600" y="2895600"/>
            <a:ext cx="6400800" cy="1066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2" pitchFamily="18" charset="2"/>
              <a:buNone/>
              <a:defRPr smtClean="0">
                <a:solidFill>
                  <a:srgbClr val="8A8BA1"/>
                </a:solidFill>
              </a:defRPr>
            </a:lvl1pPr>
          </a:lstStyle>
          <a:p>
            <a:r>
              <a:rPr lang="en-US" smtClean="0"/>
              <a:t>Click to edit Master subtitle style</a:t>
            </a:r>
          </a:p>
        </p:txBody>
      </p:sp>
    </p:spTree>
    <p:extLst>
      <p:ext uri="{BB962C8B-B14F-4D97-AF65-F5344CB8AC3E}">
        <p14:creationId xmlns="" xmlns:p14="http://schemas.microsoft.com/office/powerpoint/2010/main" val="3723391629"/>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4/19/2017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4/19/2017</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4/19/2017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4/19/2017</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4/19/2017</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4/19/2017</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4/19/2017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zitscomics.com/comics/january-16-201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ssec.si.edu/stemvisions-blog/professional-services-discusses-laser"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mailto:MathScienceTech@doe.mass.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ctrTitle"/>
          </p:nvPr>
        </p:nvSpPr>
        <p:spPr>
          <a:xfrm>
            <a:off x="533400" y="1524000"/>
            <a:ext cx="7772400" cy="2667000"/>
          </a:xfrm>
          <a:noFill/>
        </p:spPr>
        <p:txBody>
          <a:bodyPr>
            <a:normAutofit/>
          </a:bodyPr>
          <a:lstStyle/>
          <a:p>
            <a:pPr eaLnBrk="1" hangingPunct="1"/>
            <a:r>
              <a:rPr lang="en-US" sz="3200" b="1" dirty="0" smtClean="0">
                <a:solidFill>
                  <a:schemeClr val="tx2"/>
                </a:solidFill>
              </a:rPr>
              <a:t>Massachusetts</a:t>
            </a:r>
            <a:br>
              <a:rPr lang="en-US" sz="3200" b="1" dirty="0" smtClean="0">
                <a:solidFill>
                  <a:schemeClr val="tx2"/>
                </a:solidFill>
              </a:rPr>
            </a:br>
            <a:r>
              <a:rPr lang="en-US" sz="3200" b="1" dirty="0" smtClean="0">
                <a:solidFill>
                  <a:schemeClr val="tx2"/>
                </a:solidFill>
              </a:rPr>
              <a:t>Digital </a:t>
            </a:r>
            <a:r>
              <a:rPr lang="en-US" sz="3200" b="1" dirty="0">
                <a:solidFill>
                  <a:schemeClr val="tx2"/>
                </a:solidFill>
              </a:rPr>
              <a:t>Literacy and </a:t>
            </a:r>
            <a:r>
              <a:rPr lang="en-US" sz="3200" b="1" dirty="0" smtClean="0">
                <a:solidFill>
                  <a:schemeClr val="tx2"/>
                </a:solidFill>
              </a:rPr>
              <a:t/>
            </a:r>
            <a:br>
              <a:rPr lang="en-US" sz="3200" b="1" dirty="0" smtClean="0">
                <a:solidFill>
                  <a:schemeClr val="tx2"/>
                </a:solidFill>
              </a:rPr>
            </a:br>
            <a:r>
              <a:rPr lang="en-US" sz="3200" b="1" dirty="0" smtClean="0">
                <a:solidFill>
                  <a:schemeClr val="tx2"/>
                </a:solidFill>
              </a:rPr>
              <a:t>Computer Science </a:t>
            </a:r>
            <a:br>
              <a:rPr lang="en-US" sz="3200" b="1" dirty="0" smtClean="0">
                <a:solidFill>
                  <a:schemeClr val="tx2"/>
                </a:solidFill>
              </a:rPr>
            </a:br>
            <a:r>
              <a:rPr lang="en-US" sz="3200" b="1" dirty="0" smtClean="0">
                <a:solidFill>
                  <a:schemeClr val="tx2"/>
                </a:solidFill>
              </a:rPr>
              <a:t>Framework</a:t>
            </a:r>
            <a:endParaRPr lang="en-US" sz="3200" b="1" dirty="0">
              <a:solidFill>
                <a:schemeClr val="tx2"/>
              </a:solidFill>
            </a:endParaRPr>
          </a:p>
        </p:txBody>
      </p:sp>
      <p:sp>
        <p:nvSpPr>
          <p:cNvPr id="4099" name="Rectangle 7"/>
          <p:cNvSpPr>
            <a:spLocks noGrp="1"/>
          </p:cNvSpPr>
          <p:nvPr>
            <p:ph type="subTitle" idx="1"/>
          </p:nvPr>
        </p:nvSpPr>
        <p:spPr>
          <a:xfrm>
            <a:off x="533400" y="4419600"/>
            <a:ext cx="6400800" cy="1066800"/>
          </a:xfrm>
          <a:noFill/>
        </p:spPr>
        <p:txBody>
          <a:bodyPr/>
          <a:lstStyle/>
          <a:p>
            <a:pPr eaLnBrk="1" hangingPunct="1"/>
            <a:r>
              <a:rPr lang="en-US" dirty="0" smtClean="0">
                <a:solidFill>
                  <a:schemeClr val="tx2"/>
                </a:solidFill>
              </a:rPr>
              <a:t>Anne DeMallie</a:t>
            </a:r>
          </a:p>
        </p:txBody>
      </p:sp>
    </p:spTree>
    <p:custDataLst>
      <p:tags r:id="rId1"/>
    </p:custDataLst>
    <p:extLst>
      <p:ext uri="{BB962C8B-B14F-4D97-AF65-F5344CB8AC3E}">
        <p14:creationId xmlns="" xmlns:p14="http://schemas.microsoft.com/office/powerpoint/2010/main" val="305833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09600" y="503149"/>
            <a:ext cx="8077200" cy="117325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4400" dirty="0">
                <a:solidFill>
                  <a:srgbClr val="000000"/>
                </a:solidFill>
                <a:ea typeface="Adobe Gothic Std B" panose="020B0800000000000000" pitchFamily="34" charset="-128"/>
                <a:cs typeface="Arial"/>
              </a:rPr>
              <a:t>The STEM </a:t>
            </a:r>
            <a:r>
              <a:rPr lang="en-US" sz="4400" dirty="0" smtClean="0">
                <a:solidFill>
                  <a:srgbClr val="000000"/>
                </a:solidFill>
                <a:ea typeface="Adobe Gothic Std B" panose="020B0800000000000000" pitchFamily="34" charset="-128"/>
                <a:cs typeface="Arial"/>
              </a:rPr>
              <a:t>and Computing: </a:t>
            </a:r>
            <a:endParaRPr lang="en-US" sz="4400" dirty="0">
              <a:solidFill>
                <a:srgbClr val="000000"/>
              </a:solidFill>
              <a:ea typeface="Adobe Gothic Std B" panose="020B0800000000000000" pitchFamily="34" charset="-128"/>
              <a:cs typeface="Arial"/>
            </a:endParaRPr>
          </a:p>
          <a:p>
            <a:pPr>
              <a:lnSpc>
                <a:spcPct val="100000"/>
              </a:lnSpc>
            </a:pPr>
            <a:endParaRPr lang="en-US" sz="4000" dirty="0">
              <a:solidFill>
                <a:srgbClr val="000000"/>
              </a:solidFill>
              <a:latin typeface="Arial"/>
              <a:ea typeface="Adobe Gothic Std B" panose="020B0800000000000000" pitchFamily="34" charset="-128"/>
              <a:cs typeface="Arial"/>
            </a:endParaRPr>
          </a:p>
        </p:txBody>
      </p:sp>
      <p:sp>
        <p:nvSpPr>
          <p:cNvPr id="15" name="Rectangle 14"/>
          <p:cNvSpPr/>
          <p:nvPr/>
        </p:nvSpPr>
        <p:spPr>
          <a:xfrm>
            <a:off x="1067875" y="6096000"/>
            <a:ext cx="7085525" cy="338520"/>
          </a:xfrm>
          <a:prstGeom prst="rect">
            <a:avLst/>
          </a:prstGeom>
        </p:spPr>
        <p:txBody>
          <a:bodyPr wrap="none" lIns="91406" tIns="45703" rIns="91406" bIns="45703">
            <a:spAutoFit/>
          </a:bodyPr>
          <a:lstStyle/>
          <a:p>
            <a:pPr algn="r">
              <a:lnSpc>
                <a:spcPct val="100000"/>
              </a:lnSpc>
            </a:pPr>
            <a:r>
              <a:rPr lang="en-US" sz="1600" dirty="0">
                <a:solidFill>
                  <a:srgbClr val="000000"/>
                </a:solidFill>
                <a:latin typeface="Arial"/>
                <a:ea typeface="Adobe Gothic Std B" panose="020B0800000000000000" pitchFamily="34" charset="-128"/>
                <a:cs typeface="Arial"/>
              </a:rPr>
              <a:t>Sources: Bureau of Labor Statistics, National Center for Education Statistics</a:t>
            </a:r>
          </a:p>
        </p:txBody>
      </p:sp>
      <p:sp>
        <p:nvSpPr>
          <p:cNvPr id="11" name="Title 1"/>
          <p:cNvSpPr txBox="1">
            <a:spLocks/>
          </p:cNvSpPr>
          <p:nvPr/>
        </p:nvSpPr>
        <p:spPr>
          <a:xfrm>
            <a:off x="5097994" y="187745"/>
            <a:ext cx="4515556" cy="115424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endParaRPr lang="en-US" sz="4000" b="1" dirty="0">
              <a:solidFill>
                <a:srgbClr val="000000"/>
              </a:solidFill>
              <a:latin typeface="Arial"/>
              <a:ea typeface="Adobe Gothic Std B" panose="020B0800000000000000" pitchFamily="34" charset="-128"/>
              <a:cs typeface="Arial"/>
            </a:endParaRPr>
          </a:p>
        </p:txBody>
      </p:sp>
      <p:sp>
        <p:nvSpPr>
          <p:cNvPr id="10"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pic>
        <p:nvPicPr>
          <p:cNvPr id="1026" name="Picture 2" descr="71% of all new jobs in STEM are in computing; 8% of STEM graduates are in computer science"/>
          <p:cNvPicPr>
            <a:picLocks noChangeAspect="1" noChangeArrowheads="1"/>
          </p:cNvPicPr>
          <p:nvPr/>
        </p:nvPicPr>
        <p:blipFill>
          <a:blip r:embed="rId3" cstate="print"/>
          <a:srcRect/>
          <a:stretch>
            <a:fillRect/>
          </a:stretch>
        </p:blipFill>
        <p:spPr bwMode="auto">
          <a:xfrm>
            <a:off x="228600" y="1282392"/>
            <a:ext cx="8534400" cy="4371278"/>
          </a:xfrm>
          <a:prstGeom prst="rect">
            <a:avLst/>
          </a:prstGeom>
          <a:noFill/>
          <a:ln w="9525">
            <a:noFill/>
            <a:miter lim="800000"/>
            <a:headEnd/>
            <a:tailEnd/>
          </a:ln>
        </p:spPr>
      </p:pic>
    </p:spTree>
    <p:extLst>
      <p:ext uri="{BB962C8B-B14F-4D97-AF65-F5344CB8AC3E}">
        <p14:creationId xmlns="" xmlns:p14="http://schemas.microsoft.com/office/powerpoint/2010/main" val="2763302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N</a:t>
            </a:r>
            <a:r>
              <a:rPr lang="en-US" dirty="0" smtClean="0"/>
              <a:t>eed in Massachusetts</a:t>
            </a:r>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dirty="0"/>
          </a:p>
        </p:txBody>
      </p:sp>
      <p:sp>
        <p:nvSpPr>
          <p:cNvPr id="6" name="Content Placeholder 2"/>
          <p:cNvSpPr txBox="1">
            <a:spLocks/>
          </p:cNvSpPr>
          <p:nvPr/>
        </p:nvSpPr>
        <p:spPr>
          <a:xfrm>
            <a:off x="602673" y="2133600"/>
            <a:ext cx="7924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smtClean="0"/>
              <a:t>17,395 </a:t>
            </a:r>
            <a:r>
              <a:rPr lang="en-US" sz="3200" dirty="0" smtClean="0">
                <a:latin typeface="Arial"/>
                <a:cs typeface="Arial"/>
              </a:rPr>
              <a:t>open computing jobs</a:t>
            </a:r>
          </a:p>
          <a:p>
            <a:r>
              <a:rPr lang="en-US" sz="3200" b="1" dirty="0" smtClean="0"/>
              <a:t>1,609 </a:t>
            </a:r>
            <a:r>
              <a:rPr lang="en-US" sz="3200" dirty="0" smtClean="0">
                <a:latin typeface="Arial"/>
                <a:cs typeface="Arial"/>
              </a:rPr>
              <a:t>computer science graduates</a:t>
            </a:r>
            <a:r>
              <a:rPr lang="en-US" sz="3600" dirty="0" smtClean="0">
                <a:latin typeface="Arial"/>
                <a:cs typeface="Arial"/>
              </a:rPr>
              <a:t> </a:t>
            </a:r>
          </a:p>
          <a:p>
            <a:r>
              <a:rPr lang="en-US" sz="3200" b="1" dirty="0" smtClean="0"/>
              <a:t>151 </a:t>
            </a:r>
            <a:r>
              <a:rPr lang="en-US" sz="3200" dirty="0" smtClean="0">
                <a:latin typeface="Arial"/>
                <a:cs typeface="Arial"/>
              </a:rPr>
              <a:t>high schools teach AP CS</a:t>
            </a:r>
            <a:endParaRPr lang="en-US" sz="3200" dirty="0">
              <a:latin typeface="Arial"/>
              <a:cs typeface="Arial"/>
            </a:endParaRPr>
          </a:p>
        </p:txBody>
      </p:sp>
    </p:spTree>
    <p:extLst>
      <p:ext uri="{BB962C8B-B14F-4D97-AF65-F5344CB8AC3E}">
        <p14:creationId xmlns="" xmlns:p14="http://schemas.microsoft.com/office/powerpoint/2010/main" val="15050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N</a:t>
            </a:r>
            <a:r>
              <a:rPr lang="en-US" dirty="0" smtClean="0"/>
              <a:t>eed in Massachusetts</a:t>
            </a:r>
            <a:endParaRPr lang="en-US" dirty="0"/>
          </a:p>
        </p:txBody>
      </p:sp>
      <p:sp useBgFill="1">
        <p:nvSpPr>
          <p:cNvPr id="3" name="Content Placeholder 2"/>
          <p:cNvSpPr>
            <a:spLocks noGrp="1"/>
          </p:cNvSpPr>
          <p:nvPr>
            <p:ph idx="1"/>
          </p:nvPr>
        </p:nvSpPr>
        <p:spPr>
          <a:xfrm>
            <a:off x="685800" y="1676400"/>
            <a:ext cx="7924800" cy="3124200"/>
          </a:xfrm>
        </p:spPr>
        <p:txBody>
          <a:bodyPr/>
          <a:lstStyle/>
          <a:p>
            <a:pPr marL="0" lvl="0" indent="0">
              <a:buNone/>
            </a:pPr>
            <a:r>
              <a:rPr lang="en-US" dirty="0" smtClean="0"/>
              <a:t>“There is a </a:t>
            </a:r>
            <a:r>
              <a:rPr lang="en-US" b="1" dirty="0" smtClean="0"/>
              <a:t>critical gap</a:t>
            </a:r>
            <a:r>
              <a:rPr lang="en-US" dirty="0" smtClean="0"/>
              <a:t> between the number of degrees granted in Computer Science and Information Technology at our public institutions and the current projected growth in jobs requiring these credentials.”</a:t>
            </a:r>
          </a:p>
          <a:p>
            <a:pPr marL="0" indent="0">
              <a:buNone/>
            </a:pPr>
            <a:endParaRPr lang="en-US" dirty="0" smtClean="0"/>
          </a:p>
          <a:p>
            <a:pPr marL="0" indent="0" algn="r">
              <a:buNone/>
            </a:pPr>
            <a:r>
              <a:rPr lang="en-US" sz="1600" dirty="0" smtClean="0"/>
              <a:t>–DHE’s Technology Talent Initiative Workforce Plan (Spring 2014), p. 2</a:t>
            </a:r>
          </a:p>
          <a:p>
            <a:pPr marL="0" lvl="0" indent="0">
              <a:buNone/>
            </a:pPr>
            <a:endParaRPr lang="en-US" dirty="0" smtClean="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dirty="0"/>
          </a:p>
        </p:txBody>
      </p:sp>
    </p:spTree>
    <p:extLst>
      <p:ext uri="{BB962C8B-B14F-4D97-AF65-F5344CB8AC3E}">
        <p14:creationId xmlns="" xmlns:p14="http://schemas.microsoft.com/office/powerpoint/2010/main" val="15050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dirty="0"/>
          </a:p>
        </p:txBody>
      </p:sp>
      <p:sp>
        <p:nvSpPr>
          <p:cNvPr id="2" name="Title 1"/>
          <p:cNvSpPr>
            <a:spLocks noGrp="1"/>
          </p:cNvSpPr>
          <p:nvPr>
            <p:ph type="title" idx="4294967295"/>
          </p:nvPr>
        </p:nvSpPr>
        <p:spPr>
          <a:xfrm>
            <a:off x="609600" y="274638"/>
            <a:ext cx="7924800" cy="1143000"/>
          </a:xfrm>
        </p:spPr>
        <p:txBody>
          <a:bodyPr/>
          <a:lstStyle/>
          <a:p>
            <a:r>
              <a:rPr lang="en-US" dirty="0" smtClean="0"/>
              <a:t>Jobs for each graduate</a:t>
            </a:r>
            <a:endParaRPr lang="en-US" dirty="0"/>
          </a:p>
        </p:txBody>
      </p:sp>
      <p:pic>
        <p:nvPicPr>
          <p:cNvPr id="6" name="Content Placeholder 4" descr="Bar chart showing there are 6.2 job openings for each associates degree and certificate in computer science and information technology.  Source: MA DHE's Degrees of Urgency, 2014."/>
          <p:cNvPicPr>
            <a:picLocks/>
          </p:cNvPicPr>
          <p:nvPr/>
        </p:nvPicPr>
        <p:blipFill>
          <a:blip r:embed="rId3" cstate="print"/>
          <a:srcRect l="-7843" t="-10850"/>
          <a:stretch>
            <a:fillRect/>
          </a:stretch>
        </p:blipFill>
        <p:spPr bwMode="auto">
          <a:xfrm>
            <a:off x="228600" y="1219200"/>
            <a:ext cx="4267200" cy="4114800"/>
          </a:xfrm>
          <a:prstGeom prst="rect">
            <a:avLst/>
          </a:prstGeom>
          <a:noFill/>
          <a:ln w="9525">
            <a:noFill/>
            <a:miter lim="800000"/>
            <a:headEnd/>
            <a:tailEnd/>
          </a:ln>
        </p:spPr>
      </p:pic>
      <p:pic>
        <p:nvPicPr>
          <p:cNvPr id="7" name="Content Placeholder 5" descr="Bar chart showing there are 17.4 job openings for each bachelor degree in computer science and information technology.  Source: MA DHE's Degrees of Urgency, 2014."/>
          <p:cNvPicPr>
            <a:picLocks/>
          </p:cNvPicPr>
          <p:nvPr/>
        </p:nvPicPr>
        <p:blipFill>
          <a:blip r:embed="rId4" cstate="print"/>
          <a:srcRect t="-9091" r="-3774"/>
          <a:stretch>
            <a:fillRect/>
          </a:stretch>
        </p:blipFill>
        <p:spPr bwMode="auto">
          <a:xfrm>
            <a:off x="4572000" y="1295400"/>
            <a:ext cx="4419600" cy="3962400"/>
          </a:xfrm>
          <a:prstGeom prst="rect">
            <a:avLst/>
          </a:prstGeom>
          <a:noFill/>
          <a:ln w="9525">
            <a:noFill/>
            <a:miter lim="800000"/>
            <a:headEnd/>
            <a:tailEnd/>
          </a:ln>
        </p:spPr>
      </p:pic>
      <p:sp>
        <p:nvSpPr>
          <p:cNvPr id="9" name="TextBox 8"/>
          <p:cNvSpPr txBox="1"/>
          <p:nvPr/>
        </p:nvSpPr>
        <p:spPr>
          <a:xfrm>
            <a:off x="838200" y="5715000"/>
            <a:ext cx="7239000" cy="381000"/>
          </a:xfrm>
          <a:prstGeom prst="rect">
            <a:avLst/>
          </a:prstGeom>
          <a:noFill/>
        </p:spPr>
        <p:txBody>
          <a:bodyPr wrap="square" rtlCol="0">
            <a:spAutoFit/>
          </a:bodyPr>
          <a:lstStyle/>
          <a:p>
            <a:r>
              <a:rPr lang="en-US" dirty="0" smtClean="0"/>
              <a:t>Source:  </a:t>
            </a:r>
            <a:r>
              <a:rPr lang="en-US" i="1" dirty="0" smtClean="0"/>
              <a:t>Degrees of Urgency, </a:t>
            </a:r>
            <a:r>
              <a:rPr lang="en-US" dirty="0" smtClean="0"/>
              <a:t>report by MA DHE, 2014</a:t>
            </a:r>
            <a:endParaRPr lang="en-US" dirty="0"/>
          </a:p>
        </p:txBody>
      </p:sp>
    </p:spTree>
    <p:extLst>
      <p:ext uri="{BB962C8B-B14F-4D97-AF65-F5344CB8AC3E}">
        <p14:creationId xmlns="" xmlns:p14="http://schemas.microsoft.com/office/powerpoint/2010/main" val="1044405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enrollment of minorities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dirty="0"/>
          </a:p>
        </p:txBody>
      </p:sp>
      <p:pic>
        <p:nvPicPr>
          <p:cNvPr id="6" name="Content Placeholder 3" descr="CIS and IT Student by Race (not including foreign students) table: In our public institutions for CS and information technology 69% of the students are white, 8% Asian, 7% Latino, 5% Black."/>
          <p:cNvPicPr>
            <a:picLocks/>
          </p:cNvPicPr>
          <p:nvPr/>
        </p:nvPicPr>
        <p:blipFill>
          <a:blip r:embed="rId3" cstate="print"/>
          <a:srcRect r="3774"/>
          <a:stretch>
            <a:fillRect/>
          </a:stretch>
        </p:blipFill>
        <p:spPr bwMode="auto">
          <a:xfrm>
            <a:off x="609599" y="1508125"/>
            <a:ext cx="8016653" cy="3216275"/>
          </a:xfrm>
          <a:prstGeom prst="rect">
            <a:avLst/>
          </a:prstGeom>
          <a:noFill/>
          <a:ln w="9525">
            <a:noFill/>
            <a:miter lim="800000"/>
            <a:headEnd/>
            <a:tailEnd/>
          </a:ln>
        </p:spPr>
      </p:pic>
      <p:sp>
        <p:nvSpPr>
          <p:cNvPr id="7" name="Footer Placeholder 4"/>
          <p:cNvSpPr txBox="1">
            <a:spLocks/>
          </p:cNvSpPr>
          <p:nvPr/>
        </p:nvSpPr>
        <p:spPr>
          <a:xfrm>
            <a:off x="609599" y="4724400"/>
            <a:ext cx="7924801" cy="1371600"/>
          </a:xfrm>
          <a:prstGeom prst="rect">
            <a:avLst/>
          </a:prstGeom>
        </p:spPr>
        <p:txBody>
          <a:bodyPr vert="horz" lIns="91430" tIns="45715" rIns="91430" bIns="45715" rtlCol="0" anchor="ctr"/>
          <a:lstStyle/>
          <a:p>
            <a:pPr lvl="0" algn="ctr" defTabSz="914298">
              <a:defRPr/>
            </a:pPr>
            <a:r>
              <a:rPr lang="en-US" sz="2400" dirty="0">
                <a:solidFill>
                  <a:schemeClr val="dk1"/>
                </a:solidFill>
                <a:ea typeface="Calibri"/>
                <a:cs typeface="Calibri"/>
                <a:sym typeface="Calibri"/>
              </a:rPr>
              <a:t>“These statistics indicate both a social justice mandate and an economic development mandate</a:t>
            </a:r>
            <a:r>
              <a:rPr lang="en-US" sz="2400" dirty="0" smtClean="0">
                <a:solidFill>
                  <a:schemeClr val="dk1"/>
                </a:solidFill>
                <a:ea typeface="Calibri"/>
                <a:cs typeface="Calibri"/>
                <a:sym typeface="Calibri"/>
              </a:rPr>
              <a:t>.“</a:t>
            </a:r>
            <a:endParaRPr kumimoji="0" lang="en-US" sz="2400" i="0" u="none" strike="noStrike" kern="1200" cap="none" spc="0" normalizeH="0" baseline="0" noProof="0" dirty="0" smtClean="0">
              <a:ln>
                <a:noFill/>
              </a:ln>
              <a:effectLst/>
              <a:uLnTx/>
              <a:uFillTx/>
            </a:endParaRPr>
          </a:p>
          <a:p>
            <a:pPr marL="0" marR="0" lvl="0" indent="0" algn="r" defTabSz="914298"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smtClean="0">
              <a:ln>
                <a:noFill/>
              </a:ln>
              <a:effectLst/>
              <a:uLnTx/>
              <a:uFillTx/>
              <a:latin typeface="+mn-lt"/>
              <a:ea typeface="+mn-ea"/>
              <a:cs typeface="+mn-cs"/>
            </a:endParaRPr>
          </a:p>
          <a:p>
            <a:pPr marL="0" marR="0" lvl="0" indent="0" algn="r" defTabSz="9142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smtClean="0">
                <a:ln>
                  <a:noFill/>
                </a:ln>
                <a:effectLst/>
                <a:uLnTx/>
                <a:uFillTx/>
                <a:latin typeface="+mn-lt"/>
                <a:ea typeface="+mn-ea"/>
                <a:cs typeface="+mn-cs"/>
              </a:rPr>
              <a:t>–DHE’s Technology Talent Initiative Workforce Plan (Spring 2014),</a:t>
            </a:r>
            <a:r>
              <a:rPr kumimoji="0" lang="en-US" sz="1400" i="0" u="none" strike="noStrike" kern="1200" cap="none" spc="0" normalizeH="0" noProof="0" dirty="0" smtClean="0">
                <a:ln>
                  <a:noFill/>
                </a:ln>
                <a:effectLst/>
                <a:uLnTx/>
                <a:uFillTx/>
                <a:latin typeface="+mn-lt"/>
                <a:ea typeface="+mn-ea"/>
                <a:cs typeface="+mn-cs"/>
              </a:rPr>
              <a:t> </a:t>
            </a:r>
            <a:r>
              <a:rPr kumimoji="0" lang="en-US" sz="1400" i="0" u="none" strike="noStrike" kern="1200" cap="none" spc="0" normalizeH="0" baseline="0" noProof="0" dirty="0" smtClean="0">
                <a:ln>
                  <a:noFill/>
                </a:ln>
                <a:effectLst/>
                <a:uLnTx/>
                <a:uFillTx/>
                <a:latin typeface="+mn-lt"/>
                <a:ea typeface="+mn-ea"/>
                <a:cs typeface="+mn-cs"/>
              </a:rPr>
              <a:t>p. 17</a:t>
            </a:r>
            <a:endParaRPr kumimoji="0" lang="en-US" sz="140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 xmlns:p14="http://schemas.microsoft.com/office/powerpoint/2010/main" val="374978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Massachusetts </a:t>
            </a:r>
            <a:r>
              <a:rPr lang="en-US" dirty="0" smtClean="0"/>
              <a:t>Public Higher Education</a:t>
            </a:r>
            <a:endParaRPr lang="en-US" dirty="0"/>
          </a:p>
        </p:txBody>
      </p:sp>
      <p:sp>
        <p:nvSpPr>
          <p:cNvPr id="3" name="Content Placeholder 2"/>
          <p:cNvSpPr>
            <a:spLocks noGrp="1"/>
          </p:cNvSpPr>
          <p:nvPr>
            <p:ph idx="1"/>
          </p:nvPr>
        </p:nvSpPr>
        <p:spPr/>
        <p:txBody>
          <a:bodyPr/>
          <a:lstStyle/>
          <a:p>
            <a:pPr marL="0" indent="0">
              <a:buNone/>
            </a:pPr>
            <a:r>
              <a:rPr lang="en-US" b="1" dirty="0"/>
              <a:t>Lack of Diversity in Computer Science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a:p>
        </p:txBody>
      </p:sp>
      <p:pic>
        <p:nvPicPr>
          <p:cNvPr id="1028" name="Picture 4" descr="10% of students enrolled in computer science majors and 7% of computer science graduates are African American.  Source: MA DHE's fall 2015 dat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2895600"/>
            <a:ext cx="1895475" cy="2152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descr="13% of students enrolled in computer science majors 11% of computer science gradutes are Hispanic."/>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600" y="2943225"/>
            <a:ext cx="1885950" cy="2105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descr="15% of students enrolled in computer science majors 21% of computer science gradutes are femail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14738" y="2452688"/>
            <a:ext cx="1914525" cy="1952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762000" y="5334000"/>
            <a:ext cx="7448550" cy="830997"/>
          </a:xfrm>
          <a:prstGeom prst="rect">
            <a:avLst/>
          </a:prstGeom>
          <a:noFill/>
        </p:spPr>
        <p:txBody>
          <a:bodyPr wrap="square" rtlCol="0">
            <a:spAutoFit/>
          </a:bodyPr>
          <a:lstStyle/>
          <a:p>
            <a:r>
              <a:rPr lang="en-US" sz="1600" dirty="0"/>
              <a:t>Source for enrollment in major: MDHE, Fall 2015 data.</a:t>
            </a:r>
          </a:p>
          <a:p>
            <a:r>
              <a:rPr lang="en-US" sz="1600" dirty="0"/>
              <a:t>Source for graduates: MDHE, FY2015 data </a:t>
            </a:r>
            <a:r>
              <a:rPr lang="en-US" sz="1600" dirty="0" smtClean="0"/>
              <a:t>for certificates</a:t>
            </a:r>
            <a:r>
              <a:rPr lang="en-US" sz="1600" dirty="0"/>
              <a:t>, undergraduate &amp; graduate degrees.</a:t>
            </a:r>
          </a:p>
        </p:txBody>
      </p:sp>
    </p:spTree>
    <p:extLst>
      <p:ext uri="{BB962C8B-B14F-4D97-AF65-F5344CB8AC3E}">
        <p14:creationId xmlns="" xmlns:p14="http://schemas.microsoft.com/office/powerpoint/2010/main" val="406396358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txBox="1">
            <a:spLocks/>
          </p:cNvSpPr>
          <p:nvPr/>
        </p:nvSpPr>
        <p:spPr>
          <a:xfrm>
            <a:off x="206567" y="298541"/>
            <a:ext cx="6965695" cy="933908"/>
          </a:xfrm>
          <a:prstGeom prst="rect">
            <a:avLst/>
          </a:prstGeom>
        </p:spPr>
        <p:txBody>
          <a:bodyPr lIns="134453" tIns="67227" rIns="67227" bIns="33613"/>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3200" dirty="0">
                <a:solidFill>
                  <a:srgbClr val="000000"/>
                </a:solidFill>
                <a:latin typeface="Segoe Pro Display Semibold" panose="020B0702040504020203" pitchFamily="34" charset="0"/>
                <a:ea typeface="Adobe Gothic Std B" panose="020B0800000000000000" pitchFamily="34" charset="-128"/>
              </a:rPr>
              <a:t>Technology affects </a:t>
            </a:r>
            <a:r>
              <a:rPr lang="en-US" sz="3200" b="1" i="1" dirty="0" smtClean="0">
                <a:solidFill>
                  <a:srgbClr val="000000"/>
                </a:solidFill>
                <a:latin typeface="Segoe Pro Display Semibold" panose="020B0702040504020203" pitchFamily="34" charset="0"/>
                <a:ea typeface="Adobe Gothic Std B" panose="020B0800000000000000" pitchFamily="34" charset="-128"/>
              </a:rPr>
              <a:t>every </a:t>
            </a:r>
            <a:r>
              <a:rPr lang="en-US" sz="3200" dirty="0" smtClean="0">
                <a:solidFill>
                  <a:srgbClr val="000000"/>
                </a:solidFill>
                <a:latin typeface="Segoe Pro Display Semibold" panose="020B0702040504020203" pitchFamily="34" charset="0"/>
                <a:ea typeface="Adobe Gothic Std B" panose="020B0800000000000000" pitchFamily="34" charset="-128"/>
              </a:rPr>
              <a:t>field:</a:t>
            </a:r>
            <a:endParaRPr lang="en-US" sz="3200" dirty="0">
              <a:solidFill>
                <a:srgbClr val="000000"/>
              </a:solidFill>
              <a:latin typeface="Segoe Pro Display Semibold" panose="020B0702040504020203" pitchFamily="34" charset="0"/>
              <a:ea typeface="Adobe Gothic Std B" panose="020B0800000000000000" pitchFamily="34" charset="-128"/>
            </a:endParaRPr>
          </a:p>
        </p:txBody>
      </p:sp>
      <p:grpSp>
        <p:nvGrpSpPr>
          <p:cNvPr id="12" name="Group 11" descr="Graphic that shows there are many more fields that require computing knowledge then those that list CS degrees in their job descriptions."/>
          <p:cNvGrpSpPr/>
          <p:nvPr/>
        </p:nvGrpSpPr>
        <p:grpSpPr>
          <a:xfrm>
            <a:off x="187615" y="990600"/>
            <a:ext cx="8783584" cy="5368696"/>
            <a:chOff x="187615" y="990600"/>
            <a:chExt cx="8783584" cy="5368696"/>
          </a:xfrm>
        </p:grpSpPr>
        <p:pic>
          <p:nvPicPr>
            <p:cNvPr id="21" name="image2.jpeg" descr="Contact Lenses With Built In Camera"/>
            <p:cNvPicPr/>
            <p:nvPr/>
          </p:nvPicPr>
          <p:blipFill rotWithShape="1">
            <a:blip r:embed="rId3" cstate="email">
              <a:extLst>
                <a:ext uri="{28A0092B-C50C-407E-A947-70E740481C1C}">
                  <a14:useLocalDpi xmlns="" xmlns:a14="http://schemas.microsoft.com/office/drawing/2010/main"/>
                </a:ext>
              </a:extLst>
            </a:blip>
            <a:srcRect l="38013" t="1047" r="8651" b="92"/>
            <a:stretch/>
          </p:blipFill>
          <p:spPr>
            <a:xfrm>
              <a:off x="7244704" y="3983433"/>
              <a:ext cx="1706572" cy="2371069"/>
            </a:xfrm>
            <a:prstGeom prst="rect">
              <a:avLst/>
            </a:prstGeom>
            <a:ln w="12700">
              <a:miter lim="400000"/>
            </a:ln>
          </p:spPr>
        </p:pic>
        <p:pic>
          <p:nvPicPr>
            <p:cNvPr id="5" name="Picture 4" descr="tablet using during surgery"/>
            <p:cNvPicPr>
              <a:picLocks noChangeAspect="1"/>
            </p:cNvPicPr>
            <p:nvPr/>
          </p:nvPicPr>
          <p:blipFill rotWithShape="1">
            <a:blip r:embed="rId4" cstate="email">
              <a:extLst>
                <a:ext uri="{28A0092B-C50C-407E-A947-70E740481C1C}">
                  <a14:useLocalDpi xmlns="" xmlns:a14="http://schemas.microsoft.com/office/drawing/2010/main"/>
                </a:ext>
              </a:extLst>
            </a:blip>
            <a:srcRect l="9027" t="-355" r="26396" b="-263"/>
            <a:stretch/>
          </p:blipFill>
          <p:spPr>
            <a:xfrm>
              <a:off x="201931" y="3983434"/>
              <a:ext cx="1708209" cy="2371069"/>
            </a:xfrm>
            <a:prstGeom prst="rect">
              <a:avLst/>
            </a:prstGeom>
          </p:spPr>
        </p:pic>
        <p:pic>
          <p:nvPicPr>
            <p:cNvPr id="8" name="Picture 7" descr="Nasa's Hubble Space Telescope"/>
            <p:cNvPicPr>
              <a:picLocks noChangeAspect="1"/>
            </p:cNvPicPr>
            <p:nvPr/>
          </p:nvPicPr>
          <p:blipFill rotWithShape="1">
            <a:blip r:embed="rId5" cstate="email">
              <a:extLst>
                <a:ext uri="{28A0092B-C50C-407E-A947-70E740481C1C}">
                  <a14:useLocalDpi xmlns="" xmlns:a14="http://schemas.microsoft.com/office/drawing/2010/main"/>
                </a:ext>
              </a:extLst>
            </a:blip>
            <a:srcRect l="12252" t="240" r="37616" b="-260"/>
            <a:stretch/>
          </p:blipFill>
          <p:spPr>
            <a:xfrm>
              <a:off x="1963107" y="3977065"/>
              <a:ext cx="1708291" cy="2377437"/>
            </a:xfrm>
            <a:prstGeom prst="rect">
              <a:avLst/>
            </a:prstGeom>
          </p:spPr>
        </p:pic>
        <p:pic>
          <p:nvPicPr>
            <p:cNvPr id="9" name="Picture 8" descr="Frozen movie poster"/>
            <p:cNvPicPr>
              <a:picLocks noChangeAspect="1"/>
            </p:cNvPicPr>
            <p:nvPr/>
          </p:nvPicPr>
          <p:blipFill rotWithShape="1">
            <a:blip r:embed="rId6" cstate="email">
              <a:extLst>
                <a:ext uri="{28A0092B-C50C-407E-A947-70E740481C1C}">
                  <a14:useLocalDpi xmlns="" xmlns:a14="http://schemas.microsoft.com/office/drawing/2010/main"/>
                </a:ext>
              </a:extLst>
            </a:blip>
            <a:srcRect l="43231" t="1044" r="11025" b="439"/>
            <a:stretch/>
          </p:blipFill>
          <p:spPr>
            <a:xfrm>
              <a:off x="3724365" y="3983434"/>
              <a:ext cx="1707833" cy="2371069"/>
            </a:xfrm>
            <a:prstGeom prst="rect">
              <a:avLst/>
            </a:prstGeom>
          </p:spPr>
        </p:pic>
        <p:pic>
          <p:nvPicPr>
            <p:cNvPr id="6" name="Picture 5" descr="nest thermostat"/>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248499" y="990600"/>
              <a:ext cx="1722700" cy="1866181"/>
            </a:xfrm>
            <a:prstGeom prst="rect">
              <a:avLst/>
            </a:prstGeom>
          </p:spPr>
        </p:pic>
        <p:pic>
          <p:nvPicPr>
            <p:cNvPr id="3" name="Picture 2" descr="laptop"/>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87615" y="1374398"/>
              <a:ext cx="3166842" cy="2418331"/>
            </a:xfrm>
            <a:prstGeom prst="rect">
              <a:avLst/>
            </a:prstGeom>
          </p:spPr>
        </p:pic>
        <p:pic>
          <p:nvPicPr>
            <p:cNvPr id="23" name="Picture 22" descr="self-driving testing car"/>
            <p:cNvPicPr>
              <a:picLocks/>
            </p:cNvPicPr>
            <p:nvPr/>
          </p:nvPicPr>
          <p:blipFill rotWithShape="1">
            <a:blip r:embed="rId9" cstate="email">
              <a:extLst>
                <a:ext uri="{28A0092B-C50C-407E-A947-70E740481C1C}">
                  <a14:useLocalDpi xmlns="" xmlns:a14="http://schemas.microsoft.com/office/drawing/2010/main"/>
                </a:ext>
              </a:extLst>
            </a:blip>
            <a:srcRect l="14262" t="-442" r="27578" b="478"/>
            <a:stretch/>
          </p:blipFill>
          <p:spPr>
            <a:xfrm>
              <a:off x="5485165" y="3983433"/>
              <a:ext cx="1707689" cy="2375863"/>
            </a:xfrm>
            <a:prstGeom prst="rect">
              <a:avLst/>
            </a:prstGeom>
          </p:spPr>
        </p:pic>
        <p:pic>
          <p:nvPicPr>
            <p:cNvPr id="7" name="Picture 6" descr="smart phones"/>
            <p:cNvPicPr>
              <a:picLocks noChangeAspect="1"/>
            </p:cNvPicPr>
            <p:nvPr/>
          </p:nvPicPr>
          <p:blipFill>
            <a:blip r:embed="rId10" cstate="print"/>
            <a:stretch>
              <a:fillRect/>
            </a:stretch>
          </p:blipFill>
          <p:spPr>
            <a:xfrm>
              <a:off x="3407833" y="1054344"/>
              <a:ext cx="3735917" cy="2704092"/>
            </a:xfrm>
            <a:prstGeom prst="rect">
              <a:avLst/>
            </a:prstGeom>
          </p:spPr>
        </p:pic>
      </p:grpSp>
      <p:sp>
        <p:nvSpPr>
          <p:cNvPr id="11"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2758184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640856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09600" y="274637"/>
            <a:ext cx="7924799"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dirty="0" smtClean="0">
                <a:solidFill>
                  <a:schemeClr val="dk1"/>
                </a:solidFill>
                <a:latin typeface="Georgia"/>
                <a:ea typeface="Georgia"/>
                <a:cs typeface="Georgia"/>
                <a:sym typeface="Georgia"/>
              </a:rPr>
              <a:t>Vision</a:t>
            </a:r>
            <a:endParaRPr lang="en-US" sz="4400" b="0" i="0" u="none" strike="noStrike" cap="none" dirty="0">
              <a:solidFill>
                <a:schemeClr val="dk1"/>
              </a:solidFill>
              <a:latin typeface="Georgia"/>
              <a:ea typeface="Georgia"/>
              <a:cs typeface="Georgia"/>
              <a:sym typeface="Georgia"/>
            </a:endParaRPr>
          </a:p>
        </p:txBody>
      </p:sp>
      <p:sp>
        <p:nvSpPr>
          <p:cNvPr id="151" name="Shape 151"/>
          <p:cNvSpPr txBox="1">
            <a:spLocks noGrp="1"/>
          </p:cNvSpPr>
          <p:nvPr>
            <p:ph type="body" idx="1"/>
          </p:nvPr>
        </p:nvSpPr>
        <p:spPr>
          <a:xfrm>
            <a:off x="914400" y="1600200"/>
            <a:ext cx="7315200" cy="4602162"/>
          </a:xfrm>
          <a:prstGeom prst="rect">
            <a:avLst/>
          </a:prstGeom>
          <a:noFill/>
          <a:ln>
            <a:noFill/>
          </a:ln>
        </p:spPr>
        <p:txBody>
          <a:bodyPr lIns="91425" tIns="45700" rIns="91425" bIns="45700" anchor="t" anchorCtr="0">
            <a:noAutofit/>
          </a:bodyPr>
          <a:lstStyle/>
          <a:p>
            <a:pPr marL="0" indent="0" algn="ctr">
              <a:spcBef>
                <a:spcPts val="640"/>
              </a:spcBef>
              <a:buSzPct val="25000"/>
              <a:buNone/>
            </a:pPr>
            <a:r>
              <a:rPr lang="en-US" sz="2400" dirty="0" smtClean="0"/>
              <a:t>Digital Literacy and Computer Science (DLCS) knowledge, reasoning, and skills are essential both to prepare students for personal and civic efficacy in the twenty-first century and to prepare and inspire a much larger and more diverse number of students to pursue the innovative and creative careers of the future. </a:t>
            </a:r>
            <a:r>
              <a:rPr lang="en-US" sz="2400" b="1" dirty="0" smtClean="0"/>
              <a:t>The abilities to effectively use and create technology to solve complex problems are the new and essential literacy skills of the twenty-first century. </a:t>
            </a:r>
            <a:endParaRPr lang="en-US" sz="2400" b="1" i="1" u="none" strike="noStrike" cap="none" dirty="0">
              <a:solidFill>
                <a:schemeClr val="dk1"/>
              </a:solidFill>
              <a:latin typeface="Tahoma"/>
              <a:ea typeface="Tahoma"/>
              <a:cs typeface="Tahoma"/>
              <a:sym typeface="Tahoma"/>
            </a:endParaRPr>
          </a:p>
        </p:txBody>
      </p:sp>
      <p:sp>
        <p:nvSpPr>
          <p:cNvPr id="152" name="Shape 152"/>
          <p:cNvSpPr txBox="1">
            <a:spLocks noGrp="1"/>
          </p:cNvSpPr>
          <p:nvPr>
            <p:ph type="sldNum" idx="12"/>
          </p:nvPr>
        </p:nvSpPr>
        <p:spPr>
          <a:xfrm>
            <a:off x="8486775" y="5257800"/>
            <a:ext cx="533399" cy="457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600" b="0" i="0" u="none" strike="noStrike" cap="none">
                <a:solidFill>
                  <a:srgbClr val="8889A0"/>
                </a:solidFill>
                <a:latin typeface="Georgia"/>
                <a:ea typeface="Georgia"/>
                <a:cs typeface="Georgia"/>
                <a:sym typeface="Georgia"/>
              </a:rPr>
              <a:pPr marL="0" marR="0" lvl="0" indent="0" algn="ctr" rtl="0">
                <a:spcBef>
                  <a:spcPts val="0"/>
                </a:spcBef>
                <a:spcAft>
                  <a:spcPts val="0"/>
                </a:spcAft>
                <a:buSzPct val="25000"/>
                <a:buNone/>
              </a:pPr>
              <a:t>18</a:t>
            </a:fld>
            <a:endParaRPr lang="en-US" sz="1600" b="0" i="0" u="none" strike="noStrike" cap="none">
              <a:solidFill>
                <a:srgbClr val="8889A0"/>
              </a:solidFill>
              <a:latin typeface="Georgia"/>
              <a:ea typeface="Georgia"/>
              <a:cs typeface="Georgia"/>
              <a:sym typeface="Georgia"/>
            </a:endParaRPr>
          </a:p>
        </p:txBody>
      </p:sp>
      <p:sp>
        <p:nvSpPr>
          <p:cNvPr id="5"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2631812859"/>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Theory</a:t>
            </a:r>
            <a:endParaRPr lang="en-US" dirty="0"/>
          </a:p>
        </p:txBody>
      </p:sp>
      <p:sp>
        <p:nvSpPr>
          <p:cNvPr id="4" name="Content Placeholder 3"/>
          <p:cNvSpPr>
            <a:spLocks noGrp="1"/>
          </p:cNvSpPr>
          <p:nvPr>
            <p:ph sz="half" idx="2"/>
          </p:nvPr>
        </p:nvSpPr>
        <p:spPr>
          <a:xfrm>
            <a:off x="4724400" y="1524000"/>
            <a:ext cx="3810000" cy="4525963"/>
          </a:xfrm>
        </p:spPr>
        <p:txBody>
          <a:bodyPr>
            <a:normAutofit fontScale="25000" lnSpcReduction="20000"/>
          </a:bodyPr>
          <a:lstStyle/>
          <a:p>
            <a:pPr marL="0" lvl="0" indent="0">
              <a:buNone/>
            </a:pPr>
            <a:r>
              <a:rPr lang="en-US" sz="4000" b="1" i="1" dirty="0" smtClean="0">
                <a:solidFill>
                  <a:schemeClr val="accent1">
                    <a:lumMod val="75000"/>
                  </a:schemeClr>
                </a:solidFill>
              </a:rPr>
              <a:t>1.  </a:t>
            </a:r>
            <a:r>
              <a:rPr lang="en-US" sz="4000" b="1" i="1" dirty="0" smtClean="0">
                <a:solidFill>
                  <a:srgbClr val="0D1969"/>
                </a:solidFill>
              </a:rPr>
              <a:t>Computational </a:t>
            </a:r>
            <a:r>
              <a:rPr lang="en-US" sz="4000" b="1" i="1" dirty="0"/>
              <a:t>thinking</a:t>
            </a:r>
            <a:endParaRPr lang="en-US" sz="4000" dirty="0"/>
          </a:p>
          <a:p>
            <a:pPr marL="461963" indent="-230188"/>
            <a:r>
              <a:rPr lang="en-US" sz="4000" dirty="0">
                <a:solidFill>
                  <a:srgbClr val="0D1969"/>
                </a:solidFill>
              </a:rPr>
              <a:t>Problem solving</a:t>
            </a:r>
          </a:p>
          <a:p>
            <a:pPr marL="461963" indent="-230188"/>
            <a:r>
              <a:rPr lang="en-US" sz="4000" dirty="0">
                <a:solidFill>
                  <a:srgbClr val="0D1969"/>
                </a:solidFill>
              </a:rPr>
              <a:t>Algorithms</a:t>
            </a:r>
          </a:p>
          <a:p>
            <a:pPr marL="461963" indent="-230188"/>
            <a:r>
              <a:rPr lang="en-US" sz="4000" dirty="0">
                <a:solidFill>
                  <a:srgbClr val="0D1969"/>
                </a:solidFill>
              </a:rPr>
              <a:t>Data Representation</a:t>
            </a:r>
          </a:p>
          <a:p>
            <a:pPr marL="461963" indent="-230188"/>
            <a:r>
              <a:rPr lang="en-US" sz="4000" dirty="0">
                <a:solidFill>
                  <a:srgbClr val="0D1969"/>
                </a:solidFill>
              </a:rPr>
              <a:t>Modeling </a:t>
            </a:r>
            <a:r>
              <a:rPr lang="en-US" sz="4000" dirty="0"/>
              <a:t>and Simulation</a:t>
            </a:r>
          </a:p>
          <a:p>
            <a:pPr marL="461963" indent="-230188"/>
            <a:r>
              <a:rPr lang="en-US" sz="4000" dirty="0"/>
              <a:t>Abstraction</a:t>
            </a:r>
          </a:p>
          <a:p>
            <a:pPr marL="461963" indent="-230188"/>
            <a:r>
              <a:rPr lang="en-US" sz="4000" dirty="0"/>
              <a:t>Connections to other </a:t>
            </a:r>
            <a:r>
              <a:rPr lang="en-US" sz="4000" dirty="0" smtClean="0"/>
              <a:t>fields</a:t>
            </a:r>
            <a:r>
              <a:rPr lang="en-US" sz="4000" dirty="0"/>
              <a:t> </a:t>
            </a:r>
          </a:p>
          <a:p>
            <a:pPr marL="0" lvl="0" indent="0">
              <a:buNone/>
            </a:pPr>
            <a:r>
              <a:rPr lang="en-US" sz="4000" b="1" i="1" dirty="0" smtClean="0">
                <a:solidFill>
                  <a:schemeClr val="accent1">
                    <a:lumMod val="75000"/>
                  </a:schemeClr>
                </a:solidFill>
              </a:rPr>
              <a:t>2.  </a:t>
            </a:r>
            <a:r>
              <a:rPr lang="en-US" sz="4000" b="1" i="1" dirty="0" smtClean="0"/>
              <a:t>Collaboration</a:t>
            </a:r>
            <a:endParaRPr lang="en-US" sz="4000" dirty="0"/>
          </a:p>
          <a:p>
            <a:pPr marL="461963" indent="-231775"/>
            <a:r>
              <a:rPr lang="en-US" sz="4000" dirty="0">
                <a:solidFill>
                  <a:srgbClr val="0D1969"/>
                </a:solidFill>
              </a:rPr>
              <a:t>Using technology tools and resources for collaboration</a:t>
            </a:r>
          </a:p>
          <a:p>
            <a:pPr marL="461963" indent="-231775"/>
            <a:r>
              <a:rPr lang="en-US" sz="4000" dirty="0">
                <a:solidFill>
                  <a:srgbClr val="0D1969"/>
                </a:solidFill>
              </a:rPr>
              <a:t>Computing as a collaborative </a:t>
            </a:r>
            <a:r>
              <a:rPr lang="en-US" sz="4000" dirty="0" smtClean="0">
                <a:solidFill>
                  <a:srgbClr val="0D1969"/>
                </a:solidFill>
              </a:rPr>
              <a:t>endeavor</a:t>
            </a:r>
            <a:endParaRPr lang="en-US" sz="4000" dirty="0">
              <a:solidFill>
                <a:srgbClr val="0D1969"/>
              </a:solidFill>
            </a:endParaRPr>
          </a:p>
          <a:p>
            <a:pPr marL="0" lvl="0" indent="0">
              <a:buNone/>
            </a:pPr>
            <a:r>
              <a:rPr lang="en-US" sz="4000" b="1" i="1" dirty="0" smtClean="0">
                <a:solidFill>
                  <a:schemeClr val="accent1">
                    <a:lumMod val="75000"/>
                  </a:schemeClr>
                </a:solidFill>
              </a:rPr>
              <a:t>3.  </a:t>
            </a:r>
            <a:r>
              <a:rPr lang="en-US" sz="4000" b="1" i="1" dirty="0" smtClean="0"/>
              <a:t>Computing </a:t>
            </a:r>
            <a:r>
              <a:rPr lang="en-US" sz="4000" b="1" i="1" dirty="0"/>
              <a:t>practice</a:t>
            </a:r>
            <a:endParaRPr lang="en-US" sz="4000" dirty="0"/>
          </a:p>
          <a:p>
            <a:pPr marL="461963" indent="-231775"/>
            <a:r>
              <a:rPr lang="en-US" sz="4000" dirty="0">
                <a:solidFill>
                  <a:srgbClr val="0D1969"/>
                </a:solidFill>
              </a:rPr>
              <a:t>Using technology resources for learning</a:t>
            </a:r>
          </a:p>
          <a:p>
            <a:pPr marL="461963" indent="-231775"/>
            <a:r>
              <a:rPr lang="en-US" sz="4000" dirty="0">
                <a:solidFill>
                  <a:srgbClr val="0D1969"/>
                </a:solidFill>
              </a:rPr>
              <a:t>Using technology tools for the creation of digital artifacts</a:t>
            </a:r>
          </a:p>
          <a:p>
            <a:pPr marL="461963" indent="-231775"/>
            <a:r>
              <a:rPr lang="en-US" sz="4000" dirty="0">
                <a:solidFill>
                  <a:srgbClr val="0D1969"/>
                </a:solidFill>
              </a:rPr>
              <a:t>Programming</a:t>
            </a:r>
          </a:p>
          <a:p>
            <a:pPr marL="461963" indent="-231775"/>
            <a:r>
              <a:rPr lang="en-US" sz="4000" dirty="0">
                <a:solidFill>
                  <a:srgbClr val="0D1969"/>
                </a:solidFill>
              </a:rPr>
              <a:t>Interacting with remote information</a:t>
            </a:r>
          </a:p>
          <a:p>
            <a:pPr marL="461963" indent="-231775"/>
            <a:r>
              <a:rPr lang="en-US" sz="4000" dirty="0">
                <a:solidFill>
                  <a:srgbClr val="0D1969"/>
                </a:solidFill>
              </a:rPr>
              <a:t>Careers</a:t>
            </a:r>
          </a:p>
          <a:p>
            <a:pPr marL="461963" indent="-231775"/>
            <a:r>
              <a:rPr lang="en-US" sz="4000" dirty="0">
                <a:solidFill>
                  <a:srgbClr val="0D1969"/>
                </a:solidFill>
              </a:rPr>
              <a:t>Data Collection and Analysis</a:t>
            </a:r>
          </a:p>
          <a:p>
            <a:pPr marL="0" lvl="0" indent="0">
              <a:buNone/>
            </a:pPr>
            <a:r>
              <a:rPr lang="en-US" sz="4000" b="1" i="1" dirty="0" smtClean="0">
                <a:solidFill>
                  <a:schemeClr val="accent1">
                    <a:lumMod val="75000"/>
                  </a:schemeClr>
                </a:solidFill>
              </a:rPr>
              <a:t>4.  </a:t>
            </a:r>
            <a:r>
              <a:rPr lang="en-US" sz="4000" b="1" i="1" dirty="0" smtClean="0"/>
              <a:t>Computers </a:t>
            </a:r>
            <a:r>
              <a:rPr lang="en-US" sz="4000" b="1" i="1" dirty="0"/>
              <a:t>and communication devices</a:t>
            </a:r>
            <a:endParaRPr lang="en-US" sz="4000" dirty="0"/>
          </a:p>
          <a:p>
            <a:pPr marL="461963" indent="-231775"/>
            <a:r>
              <a:rPr lang="en-US" sz="4000" dirty="0">
                <a:solidFill>
                  <a:srgbClr val="0D1969"/>
                </a:solidFill>
              </a:rPr>
              <a:t>Computers (parts, features, capabilities, uses)</a:t>
            </a:r>
          </a:p>
          <a:p>
            <a:pPr marL="461963" indent="-231775"/>
            <a:r>
              <a:rPr lang="en-US" sz="4000" dirty="0">
                <a:solidFill>
                  <a:srgbClr val="0D1969"/>
                </a:solidFill>
              </a:rPr>
              <a:t>Troubleshooting</a:t>
            </a:r>
          </a:p>
          <a:p>
            <a:pPr marL="461963" indent="-231775"/>
            <a:r>
              <a:rPr lang="en-US" sz="4000" dirty="0">
                <a:solidFill>
                  <a:srgbClr val="0D1969"/>
                </a:solidFill>
              </a:rPr>
              <a:t>Networks (</a:t>
            </a:r>
            <a:r>
              <a:rPr lang="en-US" sz="4000" dirty="0"/>
              <a:t>components, functionality, strategies)</a:t>
            </a:r>
          </a:p>
          <a:p>
            <a:pPr marL="461963" indent="-231775"/>
            <a:r>
              <a:rPr lang="en-US" sz="4000" dirty="0"/>
              <a:t>Human vs. </a:t>
            </a:r>
            <a:r>
              <a:rPr lang="en-US" sz="4000" dirty="0" smtClean="0"/>
              <a:t>Computers</a:t>
            </a:r>
            <a:endParaRPr lang="en-US" sz="4000" dirty="0"/>
          </a:p>
          <a:p>
            <a:pPr marL="0" lvl="0" indent="0">
              <a:buNone/>
            </a:pPr>
            <a:r>
              <a:rPr lang="en-US" sz="4000" b="1" i="1" dirty="0" smtClean="0">
                <a:solidFill>
                  <a:schemeClr val="accent1">
                    <a:lumMod val="75000"/>
                  </a:schemeClr>
                </a:solidFill>
              </a:rPr>
              <a:t>5.  </a:t>
            </a:r>
            <a:r>
              <a:rPr lang="en-US" sz="4000" b="1" i="1" dirty="0" smtClean="0"/>
              <a:t>Community</a:t>
            </a:r>
            <a:r>
              <a:rPr lang="en-US" sz="4000" b="1" i="1" dirty="0"/>
              <a:t>, global, and ethical impacts</a:t>
            </a:r>
            <a:endParaRPr lang="en-US" sz="4000" dirty="0"/>
          </a:p>
          <a:p>
            <a:pPr marL="461963" indent="-231775"/>
            <a:r>
              <a:rPr lang="en-US" sz="4000" dirty="0">
                <a:solidFill>
                  <a:srgbClr val="0D1969"/>
                </a:solidFill>
              </a:rPr>
              <a:t>Responsible use</a:t>
            </a:r>
          </a:p>
          <a:p>
            <a:pPr marL="461963" indent="-231775"/>
            <a:r>
              <a:rPr lang="en-US" sz="4000" dirty="0">
                <a:solidFill>
                  <a:srgbClr val="0D1969"/>
                </a:solidFill>
              </a:rPr>
              <a:t>Impact of technology</a:t>
            </a:r>
          </a:p>
          <a:p>
            <a:pPr marL="461963" indent="-231775"/>
            <a:r>
              <a:rPr lang="en-US" sz="4000" dirty="0">
                <a:solidFill>
                  <a:srgbClr val="0D1969"/>
                </a:solidFill>
              </a:rPr>
              <a:t>Information accuracy</a:t>
            </a:r>
          </a:p>
          <a:p>
            <a:pPr marL="461963" indent="-231775"/>
            <a:r>
              <a:rPr lang="en-US" sz="4000" dirty="0">
                <a:solidFill>
                  <a:srgbClr val="0D1969"/>
                </a:solidFill>
              </a:rPr>
              <a:t>Ethics, Laws, and Security</a:t>
            </a:r>
          </a:p>
          <a:p>
            <a:pPr marL="461963" indent="-231775"/>
            <a:r>
              <a:rPr lang="en-US" sz="4000" dirty="0">
                <a:solidFill>
                  <a:srgbClr val="0D1969"/>
                </a:solidFill>
              </a:rPr>
              <a:t>Equity</a:t>
            </a:r>
          </a:p>
          <a:p>
            <a:endParaRPr lang="en-US" dirty="0"/>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p>
            <a:fld id="{BD26C40E-487C-40A4-A841-8174FD7B7142}" type="slidenum">
              <a:rPr lang="en-US" smtClean="0"/>
              <a:pPr/>
              <a:t>19</a:t>
            </a:fld>
            <a:endParaRPr lang="en-US"/>
          </a:p>
        </p:txBody>
      </p:sp>
      <p:sp>
        <p:nvSpPr>
          <p:cNvPr id="7" name="Content Placeholder 2"/>
          <p:cNvSpPr txBox="1">
            <a:spLocks/>
          </p:cNvSpPr>
          <p:nvPr/>
        </p:nvSpPr>
        <p:spPr>
          <a:xfrm>
            <a:off x="609600" y="1524000"/>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indent="-230188">
              <a:buFont typeface="Wingdings 2" pitchFamily="18" charset="2"/>
              <a:buNone/>
              <a:tabLst>
                <a:tab pos="230188" algn="l"/>
              </a:tabLst>
            </a:pPr>
            <a:r>
              <a:rPr lang="en-US" sz="1000" b="1" i="1" dirty="0" smtClean="0">
                <a:solidFill>
                  <a:schemeClr val="accent1">
                    <a:lumMod val="75000"/>
                  </a:schemeClr>
                </a:solidFill>
              </a:rPr>
              <a:t>1.  </a:t>
            </a:r>
            <a:r>
              <a:rPr lang="en-US" sz="1000" b="1" i="1" dirty="0" smtClean="0"/>
              <a:t>Use of computers and applications, as well as an understanding of the concepts underlying hardware, software, and connectivity.</a:t>
            </a:r>
            <a:endParaRPr lang="en-US" sz="1000" dirty="0" smtClean="0"/>
          </a:p>
          <a:p>
            <a:pPr marL="461963" indent="-230188"/>
            <a:r>
              <a:rPr lang="en-US" sz="1000" i="1" dirty="0" smtClean="0"/>
              <a:t>Basic Operations </a:t>
            </a:r>
            <a:endParaRPr lang="en-US" sz="1000" dirty="0" smtClean="0"/>
          </a:p>
          <a:p>
            <a:pPr marL="461963" indent="-230188"/>
            <a:r>
              <a:rPr lang="en-US" sz="1000" i="1" dirty="0" smtClean="0"/>
              <a:t>Word Processing and Desktop Publishing </a:t>
            </a:r>
            <a:endParaRPr lang="en-US" sz="1000" dirty="0" smtClean="0"/>
          </a:p>
          <a:p>
            <a:pPr marL="461963" indent="-230188"/>
            <a:r>
              <a:rPr lang="en-US" sz="1000" i="1" dirty="0" smtClean="0"/>
              <a:t>Database (Tables/Charts and Graphs) </a:t>
            </a:r>
            <a:endParaRPr lang="en-US" sz="1000" dirty="0" smtClean="0"/>
          </a:p>
          <a:p>
            <a:pPr marL="461963" indent="-230188"/>
            <a:r>
              <a:rPr lang="en-US" sz="1000" i="1" dirty="0" smtClean="0"/>
              <a:t>Spreadsheet (Tables/Charts and Graphs)</a:t>
            </a:r>
            <a:endParaRPr lang="en-US" sz="1000" dirty="0" smtClean="0"/>
          </a:p>
          <a:p>
            <a:pPr marL="461963" indent="-230188"/>
            <a:r>
              <a:rPr lang="en-US" sz="1000" i="1" dirty="0" smtClean="0"/>
              <a:t>Internet, Networking, and Online Communication</a:t>
            </a:r>
            <a:endParaRPr lang="en-US" sz="1000" dirty="0" smtClean="0"/>
          </a:p>
          <a:p>
            <a:pPr marL="461963" indent="-230188"/>
            <a:r>
              <a:rPr lang="en-US" sz="1000" i="1" dirty="0" smtClean="0"/>
              <a:t>Multimedia </a:t>
            </a:r>
            <a:endParaRPr lang="en-US" sz="1000" dirty="0" smtClean="0"/>
          </a:p>
          <a:p>
            <a:pPr marL="461963" indent="-230188"/>
            <a:r>
              <a:rPr lang="en-US" sz="1000" i="1" dirty="0" smtClean="0"/>
              <a:t>Web Authoring </a:t>
            </a:r>
            <a:endParaRPr lang="en-US" sz="1000" dirty="0" smtClean="0"/>
          </a:p>
          <a:p>
            <a:pPr marL="0" indent="0">
              <a:buFont typeface="Wingdings 2" pitchFamily="18" charset="2"/>
              <a:buNone/>
            </a:pPr>
            <a:r>
              <a:rPr lang="en-US" sz="1000" dirty="0" smtClean="0"/>
              <a:t> </a:t>
            </a:r>
          </a:p>
          <a:p>
            <a:pPr marL="230188" indent="-230188">
              <a:buFont typeface="Wingdings 2" pitchFamily="18" charset="2"/>
              <a:buNone/>
            </a:pPr>
            <a:r>
              <a:rPr lang="en-US" sz="1000" b="1" i="1" dirty="0" smtClean="0">
                <a:solidFill>
                  <a:schemeClr val="accent1">
                    <a:lumMod val="75000"/>
                  </a:schemeClr>
                </a:solidFill>
              </a:rPr>
              <a:t>2.  </a:t>
            </a:r>
            <a:r>
              <a:rPr lang="en-US" sz="1000" b="1" i="1" dirty="0" smtClean="0"/>
              <a:t>Responsible use of technology and an understanding of ethics and safety issues in using electronic media at home, in school, and in society.</a:t>
            </a:r>
            <a:endParaRPr lang="en-US" sz="1000" dirty="0" smtClean="0"/>
          </a:p>
          <a:p>
            <a:pPr marL="461963" indent="-231775"/>
            <a:r>
              <a:rPr lang="en-US" sz="1000" i="1" dirty="0" smtClean="0"/>
              <a:t>Ethics </a:t>
            </a:r>
            <a:endParaRPr lang="en-US" sz="1000" dirty="0" smtClean="0"/>
          </a:p>
          <a:p>
            <a:pPr marL="461963" indent="-231775"/>
            <a:r>
              <a:rPr lang="en-US" sz="1000" i="1" dirty="0" smtClean="0"/>
              <a:t>Classroom/Society </a:t>
            </a:r>
            <a:endParaRPr lang="en-US" sz="1000" dirty="0" smtClean="0"/>
          </a:p>
          <a:p>
            <a:pPr marL="461963" indent="-231775"/>
            <a:r>
              <a:rPr lang="en-US" sz="1000" i="1" dirty="0" smtClean="0"/>
              <a:t>Health and Safety</a:t>
            </a:r>
            <a:endParaRPr lang="en-US" sz="1000" dirty="0" smtClean="0"/>
          </a:p>
          <a:p>
            <a:pPr marL="0" indent="0">
              <a:buFont typeface="Wingdings 2" pitchFamily="18" charset="2"/>
              <a:buNone/>
            </a:pPr>
            <a:r>
              <a:rPr lang="en-US" sz="1000" dirty="0" smtClean="0"/>
              <a:t> </a:t>
            </a:r>
          </a:p>
          <a:p>
            <a:pPr marL="230188" indent="-230188">
              <a:buFont typeface="Wingdings 2" pitchFamily="18" charset="2"/>
              <a:buNone/>
            </a:pPr>
            <a:r>
              <a:rPr lang="en-US" sz="1000" b="1" i="1" dirty="0" smtClean="0">
                <a:solidFill>
                  <a:srgbClr val="D96301"/>
                </a:solidFill>
              </a:rPr>
              <a:t>3.  </a:t>
            </a:r>
            <a:r>
              <a:rPr lang="en-US" sz="1000" b="1" i="1" dirty="0" smtClean="0"/>
              <a:t>Use technology for research, critical thinking, problem solving, decision making, communication, collaboration, creativity, and innovation.</a:t>
            </a:r>
            <a:endParaRPr lang="en-US" sz="1000" dirty="0" smtClean="0"/>
          </a:p>
          <a:p>
            <a:pPr marL="461963" indent="-230188"/>
            <a:r>
              <a:rPr lang="en-US" sz="1000" dirty="0" smtClean="0"/>
              <a:t>Research (Gathering and Using Information)</a:t>
            </a:r>
          </a:p>
          <a:p>
            <a:pPr marL="461963" indent="-230188"/>
            <a:r>
              <a:rPr lang="en-US" sz="1000" dirty="0" smtClean="0"/>
              <a:t>Problem Solving</a:t>
            </a:r>
          </a:p>
          <a:p>
            <a:pPr marL="461963" indent="-230188"/>
            <a:r>
              <a:rPr lang="en-US" sz="1000" dirty="0" smtClean="0"/>
              <a:t>Communication &amp; Collaboration </a:t>
            </a:r>
            <a:endParaRPr lang="en-US" sz="1000" dirty="0"/>
          </a:p>
        </p:txBody>
      </p:sp>
      <p:sp>
        <p:nvSpPr>
          <p:cNvPr id="9" name="Content Placeholder 2"/>
          <p:cNvSpPr txBox="1">
            <a:spLocks/>
          </p:cNvSpPr>
          <p:nvPr/>
        </p:nvSpPr>
        <p:spPr>
          <a:xfrm>
            <a:off x="609600" y="1524000"/>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indent="-230188">
              <a:buFont typeface="Wingdings 2" pitchFamily="18" charset="2"/>
              <a:buNone/>
              <a:tabLst>
                <a:tab pos="230188" algn="l"/>
              </a:tabLst>
            </a:pPr>
            <a:r>
              <a:rPr lang="en-US" sz="1000" b="1" i="1" dirty="0" smtClean="0">
                <a:solidFill>
                  <a:schemeClr val="accent1">
                    <a:lumMod val="75000"/>
                  </a:schemeClr>
                </a:solidFill>
              </a:rPr>
              <a:t>1.  Use</a:t>
            </a:r>
            <a:r>
              <a:rPr lang="en-US" sz="1000" b="1" i="1" dirty="0" smtClean="0"/>
              <a:t> of </a:t>
            </a:r>
            <a:r>
              <a:rPr lang="en-US" sz="1000" b="1" i="1" dirty="0" smtClean="0">
                <a:solidFill>
                  <a:schemeClr val="accent1">
                    <a:lumMod val="75000"/>
                  </a:schemeClr>
                </a:solidFill>
              </a:rPr>
              <a:t>computers</a:t>
            </a:r>
            <a:r>
              <a:rPr lang="en-US" sz="1000" b="1" i="1" dirty="0" smtClean="0"/>
              <a:t> and applications, as well as an understanding of the concepts underlying hardware, software, and connectivity.</a:t>
            </a:r>
            <a:endParaRPr lang="en-US" sz="1000" dirty="0" smtClean="0"/>
          </a:p>
          <a:p>
            <a:pPr marL="461963" indent="-230188"/>
            <a:r>
              <a:rPr lang="en-US" sz="1000" i="1" dirty="0" smtClean="0"/>
              <a:t>Basic Operations </a:t>
            </a:r>
            <a:endParaRPr lang="en-US" sz="1000" dirty="0" smtClean="0"/>
          </a:p>
          <a:p>
            <a:pPr marL="461963" indent="-230188"/>
            <a:r>
              <a:rPr lang="en-US" sz="1000" i="1" dirty="0" smtClean="0"/>
              <a:t>Word Processing and Desktop Publishing </a:t>
            </a:r>
            <a:endParaRPr lang="en-US" sz="1000" dirty="0" smtClean="0"/>
          </a:p>
          <a:p>
            <a:pPr marL="461963" indent="-230188"/>
            <a:r>
              <a:rPr lang="en-US" sz="1000" i="1" dirty="0" smtClean="0">
                <a:solidFill>
                  <a:schemeClr val="accent1">
                    <a:lumMod val="75000"/>
                  </a:schemeClr>
                </a:solidFill>
              </a:rPr>
              <a:t>Database (Tables/Charts and Graphs) </a:t>
            </a:r>
            <a:endParaRPr lang="en-US" sz="1000" dirty="0" smtClean="0">
              <a:solidFill>
                <a:schemeClr val="accent1">
                  <a:lumMod val="75000"/>
                </a:schemeClr>
              </a:solidFill>
            </a:endParaRPr>
          </a:p>
          <a:p>
            <a:pPr marL="461963" indent="-230188"/>
            <a:r>
              <a:rPr lang="en-US" sz="1000" i="1" dirty="0" smtClean="0">
                <a:solidFill>
                  <a:schemeClr val="accent1">
                    <a:lumMod val="75000"/>
                  </a:schemeClr>
                </a:solidFill>
              </a:rPr>
              <a:t>Spreadsheet (Tables/Charts and Graphs)</a:t>
            </a:r>
            <a:endParaRPr lang="en-US" sz="1000" dirty="0" smtClean="0">
              <a:solidFill>
                <a:schemeClr val="accent1">
                  <a:lumMod val="75000"/>
                </a:schemeClr>
              </a:solidFill>
            </a:endParaRPr>
          </a:p>
          <a:p>
            <a:pPr marL="461963" indent="-230188"/>
            <a:r>
              <a:rPr lang="en-US" sz="1000" i="1" dirty="0" smtClean="0"/>
              <a:t>Internet, </a:t>
            </a:r>
            <a:r>
              <a:rPr lang="en-US" sz="1000" i="1" dirty="0" smtClean="0">
                <a:solidFill>
                  <a:schemeClr val="accent1">
                    <a:lumMod val="75000"/>
                  </a:schemeClr>
                </a:solidFill>
              </a:rPr>
              <a:t>Networking</a:t>
            </a:r>
            <a:r>
              <a:rPr lang="en-US" sz="1000" i="1" dirty="0" smtClean="0"/>
              <a:t>, and Online </a:t>
            </a:r>
            <a:r>
              <a:rPr lang="en-US" sz="1000" i="1" dirty="0" smtClean="0">
                <a:solidFill>
                  <a:schemeClr val="accent1">
                    <a:lumMod val="75000"/>
                  </a:schemeClr>
                </a:solidFill>
              </a:rPr>
              <a:t>Communication</a:t>
            </a:r>
            <a:endParaRPr lang="en-US" sz="1000" dirty="0" smtClean="0">
              <a:solidFill>
                <a:schemeClr val="accent1">
                  <a:lumMod val="75000"/>
                </a:schemeClr>
              </a:solidFill>
            </a:endParaRPr>
          </a:p>
          <a:p>
            <a:pPr marL="461963" indent="-230188"/>
            <a:r>
              <a:rPr lang="en-US" sz="1000" i="1" dirty="0" smtClean="0"/>
              <a:t>Multimedia </a:t>
            </a:r>
            <a:endParaRPr lang="en-US" sz="1000" dirty="0" smtClean="0"/>
          </a:p>
          <a:p>
            <a:pPr marL="461963" indent="-230188"/>
            <a:r>
              <a:rPr lang="en-US" sz="1000" i="1" dirty="0" smtClean="0"/>
              <a:t>Web Authoring </a:t>
            </a:r>
            <a:endParaRPr lang="en-US" sz="1000" dirty="0" smtClean="0"/>
          </a:p>
          <a:p>
            <a:pPr marL="0" indent="0">
              <a:buFont typeface="Wingdings 2" pitchFamily="18" charset="2"/>
              <a:buNone/>
            </a:pPr>
            <a:r>
              <a:rPr lang="en-US" sz="1000" dirty="0" smtClean="0"/>
              <a:t> </a:t>
            </a:r>
          </a:p>
          <a:p>
            <a:pPr marL="230188" indent="-230188">
              <a:buFont typeface="Wingdings 2" pitchFamily="18" charset="2"/>
              <a:buNone/>
            </a:pPr>
            <a:r>
              <a:rPr lang="en-US" sz="1000" b="1" i="1" dirty="0" smtClean="0">
                <a:solidFill>
                  <a:schemeClr val="accent1">
                    <a:lumMod val="75000"/>
                  </a:schemeClr>
                </a:solidFill>
              </a:rPr>
              <a:t>2.  Responsible</a:t>
            </a:r>
            <a:r>
              <a:rPr lang="en-US" sz="1000" b="1" i="1" dirty="0" smtClean="0"/>
              <a:t> </a:t>
            </a:r>
            <a:r>
              <a:rPr lang="en-US" sz="1000" b="1" i="1" dirty="0" smtClean="0">
                <a:solidFill>
                  <a:schemeClr val="accent1">
                    <a:lumMod val="75000"/>
                  </a:schemeClr>
                </a:solidFill>
              </a:rPr>
              <a:t>use</a:t>
            </a:r>
            <a:r>
              <a:rPr lang="en-US" sz="1000" b="1" i="1" dirty="0" smtClean="0"/>
              <a:t> of </a:t>
            </a:r>
            <a:r>
              <a:rPr lang="en-US" sz="1000" b="1" i="1" dirty="0" smtClean="0">
                <a:solidFill>
                  <a:schemeClr val="accent1">
                    <a:lumMod val="75000"/>
                  </a:schemeClr>
                </a:solidFill>
              </a:rPr>
              <a:t>technology</a:t>
            </a:r>
            <a:r>
              <a:rPr lang="en-US" sz="1000" b="1" i="1" dirty="0" smtClean="0"/>
              <a:t> and an understanding of </a:t>
            </a:r>
            <a:r>
              <a:rPr lang="en-US" sz="1000" b="1" i="1" dirty="0" smtClean="0">
                <a:solidFill>
                  <a:srgbClr val="AE5001"/>
                </a:solidFill>
              </a:rPr>
              <a:t>ethics</a:t>
            </a:r>
            <a:r>
              <a:rPr lang="en-US" sz="1000" b="1" i="1" dirty="0" smtClean="0">
                <a:solidFill>
                  <a:srgbClr val="D96301"/>
                </a:solidFill>
              </a:rPr>
              <a:t> </a:t>
            </a:r>
            <a:r>
              <a:rPr lang="en-US" sz="1000" b="1" i="1" dirty="0" smtClean="0"/>
              <a:t>and </a:t>
            </a:r>
            <a:r>
              <a:rPr lang="en-US" sz="1000" b="1" i="1" dirty="0" smtClean="0">
                <a:solidFill>
                  <a:srgbClr val="AE5001"/>
                </a:solidFill>
              </a:rPr>
              <a:t>safety </a:t>
            </a:r>
            <a:r>
              <a:rPr lang="en-US" sz="1000" b="1" i="1" dirty="0" smtClean="0"/>
              <a:t>issues in using electronic media at home, in school, and in </a:t>
            </a:r>
            <a:r>
              <a:rPr lang="en-US" sz="1000" b="1" i="1" dirty="0" smtClean="0">
                <a:solidFill>
                  <a:srgbClr val="D96301"/>
                </a:solidFill>
              </a:rPr>
              <a:t>society</a:t>
            </a:r>
            <a:r>
              <a:rPr lang="en-US" sz="1000" b="1" i="1" dirty="0" smtClean="0"/>
              <a:t>.</a:t>
            </a:r>
            <a:endParaRPr lang="en-US" sz="1000" dirty="0" smtClean="0"/>
          </a:p>
          <a:p>
            <a:pPr marL="461963" indent="-231775"/>
            <a:r>
              <a:rPr lang="en-US" sz="1000" i="1" dirty="0" smtClean="0">
                <a:solidFill>
                  <a:schemeClr val="accent1">
                    <a:lumMod val="75000"/>
                  </a:schemeClr>
                </a:solidFill>
              </a:rPr>
              <a:t>Ethics </a:t>
            </a:r>
            <a:endParaRPr lang="en-US" sz="1000" dirty="0" smtClean="0">
              <a:solidFill>
                <a:schemeClr val="accent1">
                  <a:lumMod val="75000"/>
                </a:schemeClr>
              </a:solidFill>
            </a:endParaRPr>
          </a:p>
          <a:p>
            <a:pPr marL="461963" indent="-231775"/>
            <a:r>
              <a:rPr lang="en-US" sz="1000" i="1" dirty="0" smtClean="0"/>
              <a:t>Classroom/</a:t>
            </a:r>
            <a:r>
              <a:rPr lang="en-US" sz="1000" i="1" dirty="0" smtClean="0">
                <a:solidFill>
                  <a:srgbClr val="AE5001"/>
                </a:solidFill>
              </a:rPr>
              <a:t>Societ</a:t>
            </a:r>
            <a:r>
              <a:rPr lang="en-US" sz="1000" i="1" dirty="0" smtClean="0">
                <a:solidFill>
                  <a:srgbClr val="D96301"/>
                </a:solidFill>
              </a:rPr>
              <a:t>y</a:t>
            </a:r>
            <a:r>
              <a:rPr lang="en-US" sz="1000" i="1" dirty="0" smtClean="0"/>
              <a:t> </a:t>
            </a:r>
            <a:endParaRPr lang="en-US" sz="1000" dirty="0" smtClean="0"/>
          </a:p>
          <a:p>
            <a:pPr marL="461963" indent="-231775"/>
            <a:r>
              <a:rPr lang="en-US" sz="1000" i="1" dirty="0" smtClean="0">
                <a:solidFill>
                  <a:schemeClr val="accent1">
                    <a:lumMod val="75000"/>
                  </a:schemeClr>
                </a:solidFill>
              </a:rPr>
              <a:t>Health</a:t>
            </a:r>
            <a:r>
              <a:rPr lang="en-US" sz="1000" i="1" dirty="0" smtClean="0"/>
              <a:t> and </a:t>
            </a:r>
            <a:r>
              <a:rPr lang="en-US" sz="1000" i="1" dirty="0" smtClean="0">
                <a:solidFill>
                  <a:schemeClr val="accent1">
                    <a:lumMod val="75000"/>
                  </a:schemeClr>
                </a:solidFill>
              </a:rPr>
              <a:t>Safety</a:t>
            </a:r>
            <a:endParaRPr lang="en-US" sz="1000" dirty="0" smtClean="0">
              <a:solidFill>
                <a:schemeClr val="accent1">
                  <a:lumMod val="75000"/>
                </a:schemeClr>
              </a:solidFill>
            </a:endParaRPr>
          </a:p>
          <a:p>
            <a:pPr marL="0" indent="0">
              <a:buFont typeface="Wingdings 2" pitchFamily="18" charset="2"/>
              <a:buNone/>
            </a:pPr>
            <a:r>
              <a:rPr lang="en-US" sz="1000" dirty="0" smtClean="0"/>
              <a:t> </a:t>
            </a:r>
          </a:p>
          <a:p>
            <a:pPr marL="230188" indent="-230188">
              <a:buFont typeface="Wingdings 2" pitchFamily="18" charset="2"/>
              <a:buNone/>
            </a:pPr>
            <a:r>
              <a:rPr lang="en-US" sz="1000" b="1" i="1" dirty="0" smtClean="0">
                <a:solidFill>
                  <a:srgbClr val="D96301"/>
                </a:solidFill>
              </a:rPr>
              <a:t>3.  </a:t>
            </a:r>
            <a:r>
              <a:rPr lang="en-US" sz="1000" b="1" i="1" dirty="0" smtClean="0"/>
              <a:t>Use technology for research, critical thinking, </a:t>
            </a:r>
            <a:r>
              <a:rPr lang="en-US" sz="1000" b="1" i="1" dirty="0" smtClean="0">
                <a:solidFill>
                  <a:schemeClr val="accent1">
                    <a:lumMod val="75000"/>
                  </a:schemeClr>
                </a:solidFill>
              </a:rPr>
              <a:t>problem solving</a:t>
            </a:r>
            <a:r>
              <a:rPr lang="en-US" sz="1000" b="1" i="1" dirty="0" smtClean="0"/>
              <a:t>, decision making, </a:t>
            </a:r>
            <a:r>
              <a:rPr lang="en-US" sz="1000" b="1" i="1" dirty="0" smtClean="0">
                <a:solidFill>
                  <a:schemeClr val="accent1">
                    <a:lumMod val="75000"/>
                  </a:schemeClr>
                </a:solidFill>
              </a:rPr>
              <a:t>communication</a:t>
            </a:r>
            <a:r>
              <a:rPr lang="en-US" sz="1000" b="1" i="1" dirty="0" smtClean="0"/>
              <a:t>, </a:t>
            </a:r>
            <a:r>
              <a:rPr lang="en-US" sz="1000" b="1" i="1" dirty="0" smtClean="0">
                <a:solidFill>
                  <a:schemeClr val="accent1">
                    <a:lumMod val="75000"/>
                  </a:schemeClr>
                </a:solidFill>
              </a:rPr>
              <a:t>collaboration</a:t>
            </a:r>
            <a:r>
              <a:rPr lang="en-US" sz="1000" b="1" i="1" dirty="0" smtClean="0"/>
              <a:t>, creativity, and innovation.</a:t>
            </a:r>
            <a:endParaRPr lang="en-US" sz="1000" dirty="0" smtClean="0"/>
          </a:p>
          <a:p>
            <a:pPr marL="461963" indent="-230188"/>
            <a:r>
              <a:rPr lang="en-US" sz="1000" dirty="0" smtClean="0"/>
              <a:t>Research (Gathering and Using </a:t>
            </a:r>
            <a:r>
              <a:rPr lang="en-US" sz="1000" dirty="0" smtClean="0">
                <a:solidFill>
                  <a:schemeClr val="accent1">
                    <a:lumMod val="75000"/>
                  </a:schemeClr>
                </a:solidFill>
              </a:rPr>
              <a:t>Information</a:t>
            </a:r>
            <a:r>
              <a:rPr lang="en-US" sz="1000" dirty="0" smtClean="0"/>
              <a:t>)</a:t>
            </a:r>
          </a:p>
          <a:p>
            <a:pPr marL="461963" indent="-230188"/>
            <a:r>
              <a:rPr lang="en-US" sz="1000" dirty="0" smtClean="0">
                <a:solidFill>
                  <a:schemeClr val="accent1">
                    <a:lumMod val="75000"/>
                  </a:schemeClr>
                </a:solidFill>
              </a:rPr>
              <a:t>Problem Solving</a:t>
            </a:r>
          </a:p>
          <a:p>
            <a:pPr marL="461963" indent="-230188"/>
            <a:r>
              <a:rPr lang="en-US" sz="1000" dirty="0" smtClean="0">
                <a:solidFill>
                  <a:schemeClr val="accent1">
                    <a:lumMod val="75000"/>
                  </a:schemeClr>
                </a:solidFill>
              </a:rPr>
              <a:t>Communication</a:t>
            </a:r>
            <a:r>
              <a:rPr lang="en-US" sz="1000" dirty="0" smtClean="0"/>
              <a:t> &amp; </a:t>
            </a:r>
            <a:r>
              <a:rPr lang="en-US" sz="1000" dirty="0" smtClean="0">
                <a:solidFill>
                  <a:schemeClr val="accent1">
                    <a:lumMod val="75000"/>
                  </a:schemeClr>
                </a:solidFill>
              </a:rPr>
              <a:t>Collaboration </a:t>
            </a:r>
            <a:endParaRPr lang="en-US" sz="1000" dirty="0">
              <a:solidFill>
                <a:schemeClr val="accent1">
                  <a:lumMod val="75000"/>
                </a:schemeClr>
              </a:solidFill>
            </a:endParaRPr>
          </a:p>
        </p:txBody>
      </p:sp>
      <p:sp>
        <p:nvSpPr>
          <p:cNvPr id="10" name="Content Placeholder 3"/>
          <p:cNvSpPr>
            <a:spLocks noGrp="1"/>
          </p:cNvSpPr>
          <p:nvPr>
            <p:ph sz="half" idx="2"/>
          </p:nvPr>
        </p:nvSpPr>
        <p:spPr>
          <a:xfrm>
            <a:off x="4724400" y="1524000"/>
            <a:ext cx="3810000" cy="4525963"/>
          </a:xfrm>
        </p:spPr>
        <p:txBody>
          <a:bodyPr>
            <a:normAutofit fontScale="25000" lnSpcReduction="20000"/>
          </a:bodyPr>
          <a:lstStyle/>
          <a:p>
            <a:pPr marL="0" lvl="0" indent="0">
              <a:buNone/>
            </a:pPr>
            <a:r>
              <a:rPr lang="en-US" sz="4000" b="1" i="1" dirty="0" smtClean="0">
                <a:solidFill>
                  <a:schemeClr val="accent1">
                    <a:lumMod val="75000"/>
                  </a:schemeClr>
                </a:solidFill>
              </a:rPr>
              <a:t>1.  </a:t>
            </a:r>
            <a:r>
              <a:rPr lang="en-US" sz="4000" b="1" i="1" dirty="0" smtClean="0"/>
              <a:t>Computational </a:t>
            </a:r>
            <a:r>
              <a:rPr lang="en-US" sz="4000" b="1" i="1" dirty="0"/>
              <a:t>thinking</a:t>
            </a:r>
            <a:endParaRPr lang="en-US" sz="4000" dirty="0"/>
          </a:p>
          <a:p>
            <a:pPr marL="461963" indent="-230188"/>
            <a:r>
              <a:rPr lang="en-US" sz="4000" dirty="0">
                <a:solidFill>
                  <a:schemeClr val="accent1">
                    <a:lumMod val="75000"/>
                  </a:schemeClr>
                </a:solidFill>
              </a:rPr>
              <a:t>Problem solving</a:t>
            </a:r>
          </a:p>
          <a:p>
            <a:pPr marL="461963" indent="-230188"/>
            <a:r>
              <a:rPr lang="en-US" sz="4000" dirty="0"/>
              <a:t>Algorithms</a:t>
            </a:r>
          </a:p>
          <a:p>
            <a:pPr marL="461963" indent="-230188"/>
            <a:r>
              <a:rPr lang="en-US" sz="4000" dirty="0">
                <a:solidFill>
                  <a:schemeClr val="accent1">
                    <a:lumMod val="75000"/>
                  </a:schemeClr>
                </a:solidFill>
              </a:rPr>
              <a:t>Data</a:t>
            </a:r>
            <a:r>
              <a:rPr lang="en-US" sz="4000" dirty="0"/>
              <a:t> Representation</a:t>
            </a:r>
          </a:p>
          <a:p>
            <a:pPr marL="461963" indent="-230188"/>
            <a:r>
              <a:rPr lang="en-US" sz="4000" dirty="0"/>
              <a:t>Modeling and Simulation</a:t>
            </a:r>
          </a:p>
          <a:p>
            <a:pPr marL="461963" indent="-230188"/>
            <a:r>
              <a:rPr lang="en-US" sz="4000" dirty="0"/>
              <a:t>Abstraction</a:t>
            </a:r>
          </a:p>
          <a:p>
            <a:pPr marL="461963" indent="-230188"/>
            <a:r>
              <a:rPr lang="en-US" sz="4000" dirty="0"/>
              <a:t>Connections to other </a:t>
            </a:r>
            <a:r>
              <a:rPr lang="en-US" sz="4000" dirty="0" smtClean="0"/>
              <a:t>fields</a:t>
            </a:r>
            <a:r>
              <a:rPr lang="en-US" sz="4000" dirty="0"/>
              <a:t> </a:t>
            </a:r>
          </a:p>
          <a:p>
            <a:pPr marL="0" lvl="0" indent="0">
              <a:buNone/>
            </a:pPr>
            <a:r>
              <a:rPr lang="en-US" sz="4000" b="1" i="1" dirty="0" smtClean="0">
                <a:solidFill>
                  <a:schemeClr val="accent1">
                    <a:lumMod val="75000"/>
                  </a:schemeClr>
                </a:solidFill>
              </a:rPr>
              <a:t>2.  </a:t>
            </a:r>
            <a:r>
              <a:rPr lang="en-US" sz="4000" b="1" i="1" dirty="0" smtClean="0">
                <a:solidFill>
                  <a:srgbClr val="D96301"/>
                </a:solidFill>
              </a:rPr>
              <a:t>Collaboration</a:t>
            </a:r>
            <a:endParaRPr lang="en-US" sz="4000" dirty="0">
              <a:solidFill>
                <a:srgbClr val="D96301"/>
              </a:solidFill>
            </a:endParaRPr>
          </a:p>
          <a:p>
            <a:pPr marL="461963" indent="-231775"/>
            <a:r>
              <a:rPr lang="en-US" sz="4000" dirty="0">
                <a:solidFill>
                  <a:schemeClr val="accent1">
                    <a:lumMod val="75000"/>
                  </a:schemeClr>
                </a:solidFill>
              </a:rPr>
              <a:t>Using technology </a:t>
            </a:r>
            <a:r>
              <a:rPr lang="en-US" sz="4000" dirty="0"/>
              <a:t>tools and resources for </a:t>
            </a:r>
            <a:r>
              <a:rPr lang="en-US" sz="4000" dirty="0">
                <a:solidFill>
                  <a:schemeClr val="accent1">
                    <a:lumMod val="75000"/>
                  </a:schemeClr>
                </a:solidFill>
              </a:rPr>
              <a:t>collaboration</a:t>
            </a:r>
          </a:p>
          <a:p>
            <a:pPr marL="461963" indent="-231775"/>
            <a:r>
              <a:rPr lang="en-US" sz="4000" dirty="0">
                <a:solidFill>
                  <a:schemeClr val="accent1">
                    <a:lumMod val="75000"/>
                  </a:schemeClr>
                </a:solidFill>
              </a:rPr>
              <a:t>Computing</a:t>
            </a:r>
            <a:r>
              <a:rPr lang="en-US" sz="4000" dirty="0"/>
              <a:t> as a </a:t>
            </a:r>
            <a:r>
              <a:rPr lang="en-US" sz="4000" dirty="0">
                <a:solidFill>
                  <a:schemeClr val="accent1">
                    <a:lumMod val="75000"/>
                  </a:schemeClr>
                </a:solidFill>
              </a:rPr>
              <a:t>collaborative</a:t>
            </a:r>
            <a:r>
              <a:rPr lang="en-US" sz="4000" dirty="0"/>
              <a:t> </a:t>
            </a:r>
            <a:r>
              <a:rPr lang="en-US" sz="4000" dirty="0" smtClean="0"/>
              <a:t>endeavor</a:t>
            </a:r>
            <a:endParaRPr lang="en-US" sz="4000" dirty="0"/>
          </a:p>
          <a:p>
            <a:pPr marL="0" lvl="0" indent="0">
              <a:buNone/>
            </a:pPr>
            <a:r>
              <a:rPr lang="en-US" sz="4000" b="1" i="1" dirty="0" smtClean="0">
                <a:solidFill>
                  <a:schemeClr val="accent1">
                    <a:lumMod val="75000"/>
                  </a:schemeClr>
                </a:solidFill>
              </a:rPr>
              <a:t>3.  </a:t>
            </a:r>
            <a:r>
              <a:rPr lang="en-US" sz="4000" b="1" i="1" dirty="0" smtClean="0"/>
              <a:t>Computing </a:t>
            </a:r>
            <a:r>
              <a:rPr lang="en-US" sz="4000" b="1" i="1" dirty="0"/>
              <a:t>practice</a:t>
            </a:r>
            <a:endParaRPr lang="en-US" sz="4000" dirty="0"/>
          </a:p>
          <a:p>
            <a:pPr marL="461963" indent="-231775"/>
            <a:r>
              <a:rPr lang="en-US" sz="4000" dirty="0">
                <a:solidFill>
                  <a:schemeClr val="accent1">
                    <a:lumMod val="75000"/>
                  </a:schemeClr>
                </a:solidFill>
              </a:rPr>
              <a:t>Using technology </a:t>
            </a:r>
            <a:r>
              <a:rPr lang="en-US" sz="4000" dirty="0"/>
              <a:t>resources for learning</a:t>
            </a:r>
          </a:p>
          <a:p>
            <a:pPr marL="461963" indent="-231775"/>
            <a:r>
              <a:rPr lang="en-US" sz="4000" dirty="0">
                <a:solidFill>
                  <a:schemeClr val="accent1">
                    <a:lumMod val="75000"/>
                  </a:schemeClr>
                </a:solidFill>
              </a:rPr>
              <a:t>Using technology</a:t>
            </a:r>
            <a:r>
              <a:rPr lang="en-US" sz="4000" dirty="0"/>
              <a:t> tools for the creation of digital artifacts</a:t>
            </a:r>
          </a:p>
          <a:p>
            <a:pPr marL="461963" indent="-231775"/>
            <a:r>
              <a:rPr lang="en-US" sz="4000" dirty="0"/>
              <a:t>Programming</a:t>
            </a:r>
          </a:p>
          <a:p>
            <a:pPr marL="461963" indent="-231775"/>
            <a:r>
              <a:rPr lang="en-US" sz="4000" dirty="0"/>
              <a:t>Interacting with remote </a:t>
            </a:r>
            <a:r>
              <a:rPr lang="en-US" sz="4000" dirty="0">
                <a:solidFill>
                  <a:schemeClr val="accent1">
                    <a:lumMod val="75000"/>
                  </a:schemeClr>
                </a:solidFill>
              </a:rPr>
              <a:t>information</a:t>
            </a:r>
          </a:p>
          <a:p>
            <a:pPr marL="461963" indent="-231775"/>
            <a:r>
              <a:rPr lang="en-US" sz="4000" dirty="0"/>
              <a:t>Careers</a:t>
            </a:r>
          </a:p>
          <a:p>
            <a:pPr marL="461963" indent="-231775"/>
            <a:r>
              <a:rPr lang="en-US" sz="4000" dirty="0">
                <a:solidFill>
                  <a:schemeClr val="accent1">
                    <a:lumMod val="75000"/>
                  </a:schemeClr>
                </a:solidFill>
              </a:rPr>
              <a:t>Data Collection and Analysis</a:t>
            </a:r>
          </a:p>
          <a:p>
            <a:pPr marL="0" lvl="0" indent="0">
              <a:buNone/>
            </a:pPr>
            <a:r>
              <a:rPr lang="en-US" sz="4000" b="1" i="1" dirty="0" smtClean="0">
                <a:solidFill>
                  <a:schemeClr val="accent1">
                    <a:lumMod val="75000"/>
                  </a:schemeClr>
                </a:solidFill>
              </a:rPr>
              <a:t>4.  </a:t>
            </a:r>
            <a:r>
              <a:rPr lang="en-US" sz="4000" b="1" i="1" dirty="0" smtClean="0">
                <a:solidFill>
                  <a:srgbClr val="AE5001"/>
                </a:solidFill>
              </a:rPr>
              <a:t>Computers </a:t>
            </a:r>
            <a:r>
              <a:rPr lang="en-US" sz="4000" b="1" i="1" dirty="0"/>
              <a:t>and </a:t>
            </a:r>
            <a:r>
              <a:rPr lang="en-US" sz="4000" b="1" i="1" dirty="0">
                <a:solidFill>
                  <a:srgbClr val="AE5001"/>
                </a:solidFill>
              </a:rPr>
              <a:t>communication </a:t>
            </a:r>
            <a:r>
              <a:rPr lang="en-US" sz="4000" b="1" i="1" dirty="0"/>
              <a:t>devices</a:t>
            </a:r>
            <a:endParaRPr lang="en-US" sz="4000" dirty="0"/>
          </a:p>
          <a:p>
            <a:pPr marL="461963" indent="-231775"/>
            <a:r>
              <a:rPr lang="en-US" sz="4000" dirty="0">
                <a:solidFill>
                  <a:schemeClr val="accent1">
                    <a:lumMod val="75000"/>
                  </a:schemeClr>
                </a:solidFill>
              </a:rPr>
              <a:t>Computers</a:t>
            </a:r>
            <a:r>
              <a:rPr lang="en-US" sz="4000" dirty="0"/>
              <a:t> (parts, features, capabilities, uses)</a:t>
            </a:r>
          </a:p>
          <a:p>
            <a:pPr marL="461963" indent="-231775"/>
            <a:r>
              <a:rPr lang="en-US" sz="4000" dirty="0"/>
              <a:t>Troubleshooting</a:t>
            </a:r>
          </a:p>
          <a:p>
            <a:pPr marL="461963" indent="-231775"/>
            <a:r>
              <a:rPr lang="en-US" sz="4000" dirty="0">
                <a:solidFill>
                  <a:schemeClr val="accent1">
                    <a:lumMod val="75000"/>
                  </a:schemeClr>
                </a:solidFill>
              </a:rPr>
              <a:t>Networks</a:t>
            </a:r>
            <a:r>
              <a:rPr lang="en-US" sz="4000" dirty="0"/>
              <a:t> (components, functionality, strategies)</a:t>
            </a:r>
          </a:p>
          <a:p>
            <a:pPr marL="461963" indent="-231775"/>
            <a:r>
              <a:rPr lang="en-US" sz="4000" dirty="0"/>
              <a:t>Human vs. </a:t>
            </a:r>
            <a:r>
              <a:rPr lang="en-US" sz="4000" dirty="0" smtClean="0">
                <a:solidFill>
                  <a:srgbClr val="AE5001"/>
                </a:solidFill>
              </a:rPr>
              <a:t>Computers</a:t>
            </a:r>
            <a:endParaRPr lang="en-US" sz="4000" dirty="0">
              <a:solidFill>
                <a:srgbClr val="AE5001"/>
              </a:solidFill>
            </a:endParaRPr>
          </a:p>
          <a:p>
            <a:pPr marL="0" lvl="0" indent="0">
              <a:buNone/>
            </a:pPr>
            <a:r>
              <a:rPr lang="en-US" sz="4000" b="1" i="1" dirty="0" smtClean="0">
                <a:solidFill>
                  <a:schemeClr val="accent1">
                    <a:lumMod val="75000"/>
                  </a:schemeClr>
                </a:solidFill>
              </a:rPr>
              <a:t>5.  </a:t>
            </a:r>
            <a:r>
              <a:rPr lang="en-US" sz="4000" b="1" i="1" dirty="0" smtClean="0">
                <a:solidFill>
                  <a:srgbClr val="D96301"/>
                </a:solidFill>
              </a:rPr>
              <a:t>Community</a:t>
            </a:r>
            <a:r>
              <a:rPr lang="en-US" sz="4000" b="1" i="1" dirty="0"/>
              <a:t>, global, and </a:t>
            </a:r>
            <a:r>
              <a:rPr lang="en-US" sz="4000" b="1" i="1" dirty="0">
                <a:solidFill>
                  <a:srgbClr val="AE5001"/>
                </a:solidFill>
              </a:rPr>
              <a:t>ethical </a:t>
            </a:r>
            <a:r>
              <a:rPr lang="en-US" sz="4000" b="1" i="1" dirty="0"/>
              <a:t>impacts</a:t>
            </a:r>
            <a:endParaRPr lang="en-US" sz="4000" dirty="0"/>
          </a:p>
          <a:p>
            <a:pPr marL="461963" indent="-231775"/>
            <a:r>
              <a:rPr lang="en-US" sz="4000" dirty="0">
                <a:solidFill>
                  <a:schemeClr val="accent1">
                    <a:lumMod val="75000"/>
                  </a:schemeClr>
                </a:solidFill>
              </a:rPr>
              <a:t>Responsible use</a:t>
            </a:r>
          </a:p>
          <a:p>
            <a:pPr marL="461963" indent="-231775"/>
            <a:r>
              <a:rPr lang="en-US" sz="4000" dirty="0"/>
              <a:t>Impact of </a:t>
            </a:r>
            <a:r>
              <a:rPr lang="en-US" sz="4000" dirty="0">
                <a:solidFill>
                  <a:schemeClr val="accent1">
                    <a:lumMod val="75000"/>
                  </a:schemeClr>
                </a:solidFill>
              </a:rPr>
              <a:t>technology</a:t>
            </a:r>
          </a:p>
          <a:p>
            <a:pPr marL="461963" indent="-231775"/>
            <a:r>
              <a:rPr lang="en-US" sz="4000" dirty="0">
                <a:solidFill>
                  <a:schemeClr val="accent1">
                    <a:lumMod val="75000"/>
                  </a:schemeClr>
                </a:solidFill>
              </a:rPr>
              <a:t>Information</a:t>
            </a:r>
            <a:r>
              <a:rPr lang="en-US" sz="4000" dirty="0"/>
              <a:t> accuracy</a:t>
            </a:r>
          </a:p>
          <a:p>
            <a:pPr marL="461963" indent="-231775"/>
            <a:r>
              <a:rPr lang="en-US" sz="4000" dirty="0">
                <a:solidFill>
                  <a:schemeClr val="accent1">
                    <a:lumMod val="75000"/>
                  </a:schemeClr>
                </a:solidFill>
              </a:rPr>
              <a:t>Ethics</a:t>
            </a:r>
            <a:r>
              <a:rPr lang="en-US" sz="4000" dirty="0"/>
              <a:t>, Laws, and </a:t>
            </a:r>
            <a:r>
              <a:rPr lang="en-US" sz="4000" dirty="0">
                <a:solidFill>
                  <a:schemeClr val="accent1">
                    <a:lumMod val="75000"/>
                  </a:schemeClr>
                </a:solidFill>
              </a:rPr>
              <a:t>Security</a:t>
            </a:r>
          </a:p>
          <a:p>
            <a:pPr marL="461963" indent="-231775"/>
            <a:r>
              <a:rPr lang="en-US" sz="4000" dirty="0"/>
              <a:t>Equity</a:t>
            </a:r>
          </a:p>
          <a:p>
            <a:endParaRPr lang="en-US" dirty="0"/>
          </a:p>
        </p:txBody>
      </p:sp>
      <p:sp>
        <p:nvSpPr>
          <p:cNvPr id="11" name="TextBox 10"/>
          <p:cNvSpPr txBox="1"/>
          <p:nvPr/>
        </p:nvSpPr>
        <p:spPr>
          <a:xfrm>
            <a:off x="609600" y="1143000"/>
            <a:ext cx="6858000" cy="369332"/>
          </a:xfrm>
          <a:prstGeom prst="rect">
            <a:avLst/>
          </a:prstGeom>
          <a:noFill/>
        </p:spPr>
        <p:txBody>
          <a:bodyPr wrap="square" rtlCol="0">
            <a:spAutoFit/>
          </a:bodyPr>
          <a:lstStyle/>
          <a:p>
            <a:r>
              <a:rPr lang="en-US" b="1" dirty="0" smtClean="0"/>
              <a:t>MA Technology Literacy                     CSTA</a:t>
            </a:r>
            <a:endParaRPr lang="en-US" b="1" dirty="0"/>
          </a:p>
        </p:txBody>
      </p:sp>
      <p:sp>
        <p:nvSpPr>
          <p:cNvPr id="12" name="TextBox 11"/>
          <p:cNvSpPr txBox="1"/>
          <p:nvPr/>
        </p:nvSpPr>
        <p:spPr>
          <a:xfrm>
            <a:off x="381001" y="5983069"/>
            <a:ext cx="8077200" cy="646331"/>
          </a:xfrm>
          <a:prstGeom prst="rect">
            <a:avLst/>
          </a:prstGeom>
          <a:noFill/>
        </p:spPr>
        <p:txBody>
          <a:bodyPr wrap="square" rtlCol="0">
            <a:spAutoFit/>
          </a:bodyPr>
          <a:lstStyle/>
          <a:p>
            <a:r>
              <a:rPr lang="en-US" dirty="0" smtClean="0"/>
              <a:t>The orange represents the knowledge and skills that both standards had in common. </a:t>
            </a:r>
            <a:endParaRPr lang="en-US" dirty="0"/>
          </a:p>
        </p:txBody>
      </p:sp>
    </p:spTree>
    <p:extLst>
      <p:ext uri="{BB962C8B-B14F-4D97-AF65-F5344CB8AC3E}">
        <p14:creationId xmlns="" xmlns:p14="http://schemas.microsoft.com/office/powerpoint/2010/main" val="20276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500"/>
                                        <p:tgtEl>
                                          <p:spTgt spid="10">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500"/>
                                        <p:tgtEl>
                                          <p:spTgt spid="10">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500"/>
                                        <p:tgtEl>
                                          <p:spTgt spid="10">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500"/>
                                        <p:tgtEl>
                                          <p:spTgt spid="10">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fade">
                                      <p:cBhvr>
                                        <p:cTn id="37" dur="500"/>
                                        <p:tgtEl>
                                          <p:spTgt spid="10">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fade">
                                      <p:cBhvr>
                                        <p:cTn id="40" dur="500"/>
                                        <p:tgtEl>
                                          <p:spTgt spid="10">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fade">
                                      <p:cBhvr>
                                        <p:cTn id="43" dur="500"/>
                                        <p:tgtEl>
                                          <p:spTgt spid="10">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12" end="12"/>
                                            </p:txEl>
                                          </p:spTgt>
                                        </p:tgtEl>
                                        <p:attrNameLst>
                                          <p:attrName>style.visibility</p:attrName>
                                        </p:attrNameLst>
                                      </p:cBhvr>
                                      <p:to>
                                        <p:strVal val="visible"/>
                                      </p:to>
                                    </p:set>
                                    <p:animEffect transition="in" filter="fade">
                                      <p:cBhvr>
                                        <p:cTn id="46" dur="500"/>
                                        <p:tgtEl>
                                          <p:spTgt spid="10">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xEl>
                                              <p:pRg st="13" end="13"/>
                                            </p:txEl>
                                          </p:spTgt>
                                        </p:tgtEl>
                                        <p:attrNameLst>
                                          <p:attrName>style.visibility</p:attrName>
                                        </p:attrNameLst>
                                      </p:cBhvr>
                                      <p:to>
                                        <p:strVal val="visible"/>
                                      </p:to>
                                    </p:set>
                                    <p:animEffect transition="in" filter="fade">
                                      <p:cBhvr>
                                        <p:cTn id="49" dur="500"/>
                                        <p:tgtEl>
                                          <p:spTgt spid="10">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xEl>
                                              <p:pRg st="14" end="14"/>
                                            </p:txEl>
                                          </p:spTgt>
                                        </p:tgtEl>
                                        <p:attrNameLst>
                                          <p:attrName>style.visibility</p:attrName>
                                        </p:attrNameLst>
                                      </p:cBhvr>
                                      <p:to>
                                        <p:strVal val="visible"/>
                                      </p:to>
                                    </p:set>
                                    <p:animEffect transition="in" filter="fade">
                                      <p:cBhvr>
                                        <p:cTn id="52" dur="500"/>
                                        <p:tgtEl>
                                          <p:spTgt spid="10">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xEl>
                                              <p:pRg st="15" end="15"/>
                                            </p:txEl>
                                          </p:spTgt>
                                        </p:tgtEl>
                                        <p:attrNameLst>
                                          <p:attrName>style.visibility</p:attrName>
                                        </p:attrNameLst>
                                      </p:cBhvr>
                                      <p:to>
                                        <p:strVal val="visible"/>
                                      </p:to>
                                    </p:set>
                                    <p:animEffect transition="in" filter="fade">
                                      <p:cBhvr>
                                        <p:cTn id="55" dur="500"/>
                                        <p:tgtEl>
                                          <p:spTgt spid="10">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xEl>
                                              <p:pRg st="16" end="16"/>
                                            </p:txEl>
                                          </p:spTgt>
                                        </p:tgtEl>
                                        <p:attrNameLst>
                                          <p:attrName>style.visibility</p:attrName>
                                        </p:attrNameLst>
                                      </p:cBhvr>
                                      <p:to>
                                        <p:strVal val="visible"/>
                                      </p:to>
                                    </p:set>
                                    <p:animEffect transition="in" filter="fade">
                                      <p:cBhvr>
                                        <p:cTn id="58" dur="500"/>
                                        <p:tgtEl>
                                          <p:spTgt spid="10">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xEl>
                                              <p:pRg st="17" end="17"/>
                                            </p:txEl>
                                          </p:spTgt>
                                        </p:tgtEl>
                                        <p:attrNameLst>
                                          <p:attrName>style.visibility</p:attrName>
                                        </p:attrNameLst>
                                      </p:cBhvr>
                                      <p:to>
                                        <p:strVal val="visible"/>
                                      </p:to>
                                    </p:set>
                                    <p:animEffect transition="in" filter="fade">
                                      <p:cBhvr>
                                        <p:cTn id="61" dur="500"/>
                                        <p:tgtEl>
                                          <p:spTgt spid="10">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
                                            <p:txEl>
                                              <p:pRg st="18" end="18"/>
                                            </p:txEl>
                                          </p:spTgt>
                                        </p:tgtEl>
                                        <p:attrNameLst>
                                          <p:attrName>style.visibility</p:attrName>
                                        </p:attrNameLst>
                                      </p:cBhvr>
                                      <p:to>
                                        <p:strVal val="visible"/>
                                      </p:to>
                                    </p:set>
                                    <p:animEffect transition="in" filter="fade">
                                      <p:cBhvr>
                                        <p:cTn id="64" dur="500"/>
                                        <p:tgtEl>
                                          <p:spTgt spid="10">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xEl>
                                              <p:pRg st="19" end="19"/>
                                            </p:txEl>
                                          </p:spTgt>
                                        </p:tgtEl>
                                        <p:attrNameLst>
                                          <p:attrName>style.visibility</p:attrName>
                                        </p:attrNameLst>
                                      </p:cBhvr>
                                      <p:to>
                                        <p:strVal val="visible"/>
                                      </p:to>
                                    </p:set>
                                    <p:animEffect transition="in" filter="fade">
                                      <p:cBhvr>
                                        <p:cTn id="67" dur="500"/>
                                        <p:tgtEl>
                                          <p:spTgt spid="10">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xEl>
                                              <p:pRg st="20" end="20"/>
                                            </p:txEl>
                                          </p:spTgt>
                                        </p:tgtEl>
                                        <p:attrNameLst>
                                          <p:attrName>style.visibility</p:attrName>
                                        </p:attrNameLst>
                                      </p:cBhvr>
                                      <p:to>
                                        <p:strVal val="visible"/>
                                      </p:to>
                                    </p:set>
                                    <p:animEffect transition="in" filter="fade">
                                      <p:cBhvr>
                                        <p:cTn id="70" dur="500"/>
                                        <p:tgtEl>
                                          <p:spTgt spid="10">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xEl>
                                              <p:pRg st="21" end="21"/>
                                            </p:txEl>
                                          </p:spTgt>
                                        </p:tgtEl>
                                        <p:attrNameLst>
                                          <p:attrName>style.visibility</p:attrName>
                                        </p:attrNameLst>
                                      </p:cBhvr>
                                      <p:to>
                                        <p:strVal val="visible"/>
                                      </p:to>
                                    </p:set>
                                    <p:animEffect transition="in" filter="fade">
                                      <p:cBhvr>
                                        <p:cTn id="73" dur="500"/>
                                        <p:tgtEl>
                                          <p:spTgt spid="10">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
                                            <p:txEl>
                                              <p:pRg st="22" end="22"/>
                                            </p:txEl>
                                          </p:spTgt>
                                        </p:tgtEl>
                                        <p:attrNameLst>
                                          <p:attrName>style.visibility</p:attrName>
                                        </p:attrNameLst>
                                      </p:cBhvr>
                                      <p:to>
                                        <p:strVal val="visible"/>
                                      </p:to>
                                    </p:set>
                                    <p:animEffect transition="in" filter="fade">
                                      <p:cBhvr>
                                        <p:cTn id="76" dur="500"/>
                                        <p:tgtEl>
                                          <p:spTgt spid="10">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xEl>
                                              <p:pRg st="23" end="23"/>
                                            </p:txEl>
                                          </p:spTgt>
                                        </p:tgtEl>
                                        <p:attrNameLst>
                                          <p:attrName>style.visibility</p:attrName>
                                        </p:attrNameLst>
                                      </p:cBhvr>
                                      <p:to>
                                        <p:strVal val="visible"/>
                                      </p:to>
                                    </p:set>
                                    <p:animEffect transition="in" filter="fade">
                                      <p:cBhvr>
                                        <p:cTn id="79" dur="500"/>
                                        <p:tgtEl>
                                          <p:spTgt spid="10">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xEl>
                                              <p:pRg st="24" end="24"/>
                                            </p:txEl>
                                          </p:spTgt>
                                        </p:tgtEl>
                                        <p:attrNameLst>
                                          <p:attrName>style.visibility</p:attrName>
                                        </p:attrNameLst>
                                      </p:cBhvr>
                                      <p:to>
                                        <p:strVal val="visible"/>
                                      </p:to>
                                    </p:set>
                                    <p:animEffect transition="in" filter="fade">
                                      <p:cBhvr>
                                        <p:cTn id="82" dur="500"/>
                                        <p:tgtEl>
                                          <p:spTgt spid="10">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xEl>
                                              <p:pRg st="25" end="25"/>
                                            </p:txEl>
                                          </p:spTgt>
                                        </p:tgtEl>
                                        <p:attrNameLst>
                                          <p:attrName>style.visibility</p:attrName>
                                        </p:attrNameLst>
                                      </p:cBhvr>
                                      <p:to>
                                        <p:strVal val="visible"/>
                                      </p:to>
                                    </p:set>
                                    <p:animEffect transition="in" filter="fade">
                                      <p:cBhvr>
                                        <p:cTn id="85" dur="500"/>
                                        <p:tgtEl>
                                          <p:spTgt spid="10">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
                                            <p:txEl>
                                              <p:pRg st="26" end="26"/>
                                            </p:txEl>
                                          </p:spTgt>
                                        </p:tgtEl>
                                        <p:attrNameLst>
                                          <p:attrName>style.visibility</p:attrName>
                                        </p:attrNameLst>
                                      </p:cBhvr>
                                      <p:to>
                                        <p:strVal val="visible"/>
                                      </p:to>
                                    </p:set>
                                    <p:animEffect transition="in" filter="fade">
                                      <p:cBhvr>
                                        <p:cTn id="88" dur="500"/>
                                        <p:tgtEl>
                                          <p:spTgt spid="10">
                                            <p:txEl>
                                              <p:pRg st="26" end="26"/>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
                                            <p:txEl>
                                              <p:pRg st="27" end="27"/>
                                            </p:txEl>
                                          </p:spTgt>
                                        </p:tgtEl>
                                        <p:attrNameLst>
                                          <p:attrName>style.visibility</p:attrName>
                                        </p:attrNameLst>
                                      </p:cBhvr>
                                      <p:to>
                                        <p:strVal val="visible"/>
                                      </p:to>
                                    </p:set>
                                    <p:animEffect transition="in" filter="fade">
                                      <p:cBhvr>
                                        <p:cTn id="91" dur="500"/>
                                        <p:tgtEl>
                                          <p:spTgt spid="10">
                                            <p:txEl>
                                              <p:pRg st="27" end="2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xit" presetSubtype="0" fill="hold" grpId="1" nodeType="clickEffect">
                                  <p:stCondLst>
                                    <p:cond delay="0"/>
                                  </p:stCondLst>
                                  <p:childTnLst>
                                    <p:anim calcmode="lin" valueType="num">
                                      <p:cBhvr>
                                        <p:cTn id="95" dur="1000"/>
                                        <p:tgtEl>
                                          <p:spTgt spid="9"/>
                                        </p:tgtEl>
                                        <p:attrNameLst>
                                          <p:attrName>ppt_w</p:attrName>
                                        </p:attrNameLst>
                                      </p:cBhvr>
                                      <p:tavLst>
                                        <p:tav tm="0">
                                          <p:val>
                                            <p:strVal val="ppt_w"/>
                                          </p:val>
                                        </p:tav>
                                        <p:tav tm="100000">
                                          <p:val>
                                            <p:fltVal val="0"/>
                                          </p:val>
                                        </p:tav>
                                      </p:tavLst>
                                    </p:anim>
                                    <p:anim calcmode="lin" valueType="num">
                                      <p:cBhvr>
                                        <p:cTn id="96" dur="1000"/>
                                        <p:tgtEl>
                                          <p:spTgt spid="9"/>
                                        </p:tgtEl>
                                        <p:attrNameLst>
                                          <p:attrName>ppt_h</p:attrName>
                                        </p:attrNameLst>
                                      </p:cBhvr>
                                      <p:tavLst>
                                        <p:tav tm="0">
                                          <p:val>
                                            <p:strVal val="ppt_h"/>
                                          </p:val>
                                        </p:tav>
                                        <p:tav tm="100000">
                                          <p:val>
                                            <p:fltVal val="0"/>
                                          </p:val>
                                        </p:tav>
                                      </p:tavLst>
                                    </p:anim>
                                    <p:anim calcmode="lin" valueType="num">
                                      <p:cBhvr>
                                        <p:cTn id="97" dur="1000"/>
                                        <p:tgtEl>
                                          <p:spTgt spid="9"/>
                                        </p:tgtEl>
                                        <p:attrNameLst>
                                          <p:attrName>style.rotation</p:attrName>
                                        </p:attrNameLst>
                                      </p:cBhvr>
                                      <p:tavLst>
                                        <p:tav tm="0">
                                          <p:val>
                                            <p:fltVal val="0"/>
                                          </p:val>
                                        </p:tav>
                                        <p:tav tm="100000">
                                          <p:val>
                                            <p:fltVal val="90"/>
                                          </p:val>
                                        </p:tav>
                                      </p:tavLst>
                                    </p:anim>
                                    <p:animEffect transition="out" filter="fade">
                                      <p:cBhvr>
                                        <p:cTn id="98" dur="1000"/>
                                        <p:tgtEl>
                                          <p:spTgt spid="9"/>
                                        </p:tgtEl>
                                      </p:cBhvr>
                                    </p:animEffect>
                                    <p:set>
                                      <p:cBhvr>
                                        <p:cTn id="99" dur="1" fill="hold">
                                          <p:stCondLst>
                                            <p:cond delay="999"/>
                                          </p:stCondLst>
                                        </p:cTn>
                                        <p:tgtEl>
                                          <p:spTgt spid="9"/>
                                        </p:tgtEl>
                                        <p:attrNameLst>
                                          <p:attrName>style.visibility</p:attrName>
                                        </p:attrNameLst>
                                      </p:cBhvr>
                                      <p:to>
                                        <p:strVal val="hidden"/>
                                      </p:to>
                                    </p:set>
                                  </p:childTnLst>
                                </p:cTn>
                              </p:par>
                              <p:par>
                                <p:cTn id="100" presetID="31" presetClass="exit" presetSubtype="0" fill="hold" grpId="1" nodeType="withEffect">
                                  <p:stCondLst>
                                    <p:cond delay="0"/>
                                  </p:stCondLst>
                                  <p:childTnLst>
                                    <p:anim calcmode="lin" valueType="num">
                                      <p:cBhvr>
                                        <p:cTn id="101" dur="1000"/>
                                        <p:tgtEl>
                                          <p:spTgt spid="10">
                                            <p:txEl>
                                              <p:pRg st="0" end="0"/>
                                            </p:txEl>
                                          </p:spTgt>
                                        </p:tgtEl>
                                        <p:attrNameLst>
                                          <p:attrName>ppt_w</p:attrName>
                                        </p:attrNameLst>
                                      </p:cBhvr>
                                      <p:tavLst>
                                        <p:tav tm="0">
                                          <p:val>
                                            <p:strVal val="ppt_w"/>
                                          </p:val>
                                        </p:tav>
                                        <p:tav tm="100000">
                                          <p:val>
                                            <p:fltVal val="0"/>
                                          </p:val>
                                        </p:tav>
                                      </p:tavLst>
                                    </p:anim>
                                    <p:anim calcmode="lin" valueType="num">
                                      <p:cBhvr>
                                        <p:cTn id="102" dur="1000"/>
                                        <p:tgtEl>
                                          <p:spTgt spid="10">
                                            <p:txEl>
                                              <p:pRg st="0" end="0"/>
                                            </p:txEl>
                                          </p:spTgt>
                                        </p:tgtEl>
                                        <p:attrNameLst>
                                          <p:attrName>ppt_h</p:attrName>
                                        </p:attrNameLst>
                                      </p:cBhvr>
                                      <p:tavLst>
                                        <p:tav tm="0">
                                          <p:val>
                                            <p:strVal val="ppt_h"/>
                                          </p:val>
                                        </p:tav>
                                        <p:tav tm="100000">
                                          <p:val>
                                            <p:fltVal val="0"/>
                                          </p:val>
                                        </p:tav>
                                      </p:tavLst>
                                    </p:anim>
                                    <p:anim calcmode="lin" valueType="num">
                                      <p:cBhvr>
                                        <p:cTn id="103" dur="1000"/>
                                        <p:tgtEl>
                                          <p:spTgt spid="10">
                                            <p:txEl>
                                              <p:pRg st="0" end="0"/>
                                            </p:txEl>
                                          </p:spTgt>
                                        </p:tgtEl>
                                        <p:attrNameLst>
                                          <p:attrName>style.rotation</p:attrName>
                                        </p:attrNameLst>
                                      </p:cBhvr>
                                      <p:tavLst>
                                        <p:tav tm="0">
                                          <p:val>
                                            <p:fltVal val="0"/>
                                          </p:val>
                                        </p:tav>
                                        <p:tav tm="100000">
                                          <p:val>
                                            <p:fltVal val="90"/>
                                          </p:val>
                                        </p:tav>
                                      </p:tavLst>
                                    </p:anim>
                                    <p:animEffect transition="out" filter="fade">
                                      <p:cBhvr>
                                        <p:cTn id="104" dur="1000"/>
                                        <p:tgtEl>
                                          <p:spTgt spid="10">
                                            <p:txEl>
                                              <p:pRg st="0" end="0"/>
                                            </p:txEl>
                                          </p:spTgt>
                                        </p:tgtEl>
                                      </p:cBhvr>
                                    </p:animEffect>
                                    <p:set>
                                      <p:cBhvr>
                                        <p:cTn id="105" dur="1" fill="hold">
                                          <p:stCondLst>
                                            <p:cond delay="999"/>
                                          </p:stCondLst>
                                        </p:cTn>
                                        <p:tgtEl>
                                          <p:spTgt spid="10">
                                            <p:txEl>
                                              <p:pRg st="0" end="0"/>
                                            </p:txEl>
                                          </p:spTgt>
                                        </p:tgtEl>
                                        <p:attrNameLst>
                                          <p:attrName>style.visibility</p:attrName>
                                        </p:attrNameLst>
                                      </p:cBhvr>
                                      <p:to>
                                        <p:strVal val="hidden"/>
                                      </p:to>
                                    </p:set>
                                  </p:childTnLst>
                                </p:cTn>
                              </p:par>
                              <p:par>
                                <p:cTn id="106" presetID="31" presetClass="exit" presetSubtype="0" fill="hold" grpId="1" nodeType="withEffect">
                                  <p:stCondLst>
                                    <p:cond delay="0"/>
                                  </p:stCondLst>
                                  <p:childTnLst>
                                    <p:anim calcmode="lin" valueType="num">
                                      <p:cBhvr>
                                        <p:cTn id="107" dur="1000"/>
                                        <p:tgtEl>
                                          <p:spTgt spid="10">
                                            <p:txEl>
                                              <p:pRg st="1" end="1"/>
                                            </p:txEl>
                                          </p:spTgt>
                                        </p:tgtEl>
                                        <p:attrNameLst>
                                          <p:attrName>ppt_w</p:attrName>
                                        </p:attrNameLst>
                                      </p:cBhvr>
                                      <p:tavLst>
                                        <p:tav tm="0">
                                          <p:val>
                                            <p:strVal val="ppt_w"/>
                                          </p:val>
                                        </p:tav>
                                        <p:tav tm="100000">
                                          <p:val>
                                            <p:fltVal val="0"/>
                                          </p:val>
                                        </p:tav>
                                      </p:tavLst>
                                    </p:anim>
                                    <p:anim calcmode="lin" valueType="num">
                                      <p:cBhvr>
                                        <p:cTn id="108" dur="1000"/>
                                        <p:tgtEl>
                                          <p:spTgt spid="10">
                                            <p:txEl>
                                              <p:pRg st="1" end="1"/>
                                            </p:txEl>
                                          </p:spTgt>
                                        </p:tgtEl>
                                        <p:attrNameLst>
                                          <p:attrName>ppt_h</p:attrName>
                                        </p:attrNameLst>
                                      </p:cBhvr>
                                      <p:tavLst>
                                        <p:tav tm="0">
                                          <p:val>
                                            <p:strVal val="ppt_h"/>
                                          </p:val>
                                        </p:tav>
                                        <p:tav tm="100000">
                                          <p:val>
                                            <p:fltVal val="0"/>
                                          </p:val>
                                        </p:tav>
                                      </p:tavLst>
                                    </p:anim>
                                    <p:anim calcmode="lin" valueType="num">
                                      <p:cBhvr>
                                        <p:cTn id="109"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110" dur="1000"/>
                                        <p:tgtEl>
                                          <p:spTgt spid="10">
                                            <p:txEl>
                                              <p:pRg st="1" end="1"/>
                                            </p:txEl>
                                          </p:spTgt>
                                        </p:tgtEl>
                                      </p:cBhvr>
                                    </p:animEffect>
                                    <p:set>
                                      <p:cBhvr>
                                        <p:cTn id="111" dur="1" fill="hold">
                                          <p:stCondLst>
                                            <p:cond delay="999"/>
                                          </p:stCondLst>
                                        </p:cTn>
                                        <p:tgtEl>
                                          <p:spTgt spid="10">
                                            <p:txEl>
                                              <p:pRg st="1" end="1"/>
                                            </p:txEl>
                                          </p:spTgt>
                                        </p:tgtEl>
                                        <p:attrNameLst>
                                          <p:attrName>style.visibility</p:attrName>
                                        </p:attrNameLst>
                                      </p:cBhvr>
                                      <p:to>
                                        <p:strVal val="hidden"/>
                                      </p:to>
                                    </p:set>
                                  </p:childTnLst>
                                </p:cTn>
                              </p:par>
                              <p:par>
                                <p:cTn id="112" presetID="31" presetClass="exit" presetSubtype="0" fill="hold" grpId="1" nodeType="withEffect">
                                  <p:stCondLst>
                                    <p:cond delay="0"/>
                                  </p:stCondLst>
                                  <p:childTnLst>
                                    <p:anim calcmode="lin" valueType="num">
                                      <p:cBhvr>
                                        <p:cTn id="113" dur="1000"/>
                                        <p:tgtEl>
                                          <p:spTgt spid="10">
                                            <p:txEl>
                                              <p:pRg st="2" end="2"/>
                                            </p:txEl>
                                          </p:spTgt>
                                        </p:tgtEl>
                                        <p:attrNameLst>
                                          <p:attrName>ppt_w</p:attrName>
                                        </p:attrNameLst>
                                      </p:cBhvr>
                                      <p:tavLst>
                                        <p:tav tm="0">
                                          <p:val>
                                            <p:strVal val="ppt_w"/>
                                          </p:val>
                                        </p:tav>
                                        <p:tav tm="100000">
                                          <p:val>
                                            <p:fltVal val="0"/>
                                          </p:val>
                                        </p:tav>
                                      </p:tavLst>
                                    </p:anim>
                                    <p:anim calcmode="lin" valueType="num">
                                      <p:cBhvr>
                                        <p:cTn id="114" dur="1000"/>
                                        <p:tgtEl>
                                          <p:spTgt spid="10">
                                            <p:txEl>
                                              <p:pRg st="2" end="2"/>
                                            </p:txEl>
                                          </p:spTgt>
                                        </p:tgtEl>
                                        <p:attrNameLst>
                                          <p:attrName>ppt_h</p:attrName>
                                        </p:attrNameLst>
                                      </p:cBhvr>
                                      <p:tavLst>
                                        <p:tav tm="0">
                                          <p:val>
                                            <p:strVal val="ppt_h"/>
                                          </p:val>
                                        </p:tav>
                                        <p:tav tm="100000">
                                          <p:val>
                                            <p:fltVal val="0"/>
                                          </p:val>
                                        </p:tav>
                                      </p:tavLst>
                                    </p:anim>
                                    <p:anim calcmode="lin" valueType="num">
                                      <p:cBhvr>
                                        <p:cTn id="115"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116" dur="1000"/>
                                        <p:tgtEl>
                                          <p:spTgt spid="10">
                                            <p:txEl>
                                              <p:pRg st="2" end="2"/>
                                            </p:txEl>
                                          </p:spTgt>
                                        </p:tgtEl>
                                      </p:cBhvr>
                                    </p:animEffect>
                                    <p:set>
                                      <p:cBhvr>
                                        <p:cTn id="117" dur="1" fill="hold">
                                          <p:stCondLst>
                                            <p:cond delay="999"/>
                                          </p:stCondLst>
                                        </p:cTn>
                                        <p:tgtEl>
                                          <p:spTgt spid="10">
                                            <p:txEl>
                                              <p:pRg st="2" end="2"/>
                                            </p:txEl>
                                          </p:spTgt>
                                        </p:tgtEl>
                                        <p:attrNameLst>
                                          <p:attrName>style.visibility</p:attrName>
                                        </p:attrNameLst>
                                      </p:cBhvr>
                                      <p:to>
                                        <p:strVal val="hidden"/>
                                      </p:to>
                                    </p:set>
                                  </p:childTnLst>
                                </p:cTn>
                              </p:par>
                              <p:par>
                                <p:cTn id="118" presetID="31" presetClass="exit" presetSubtype="0" fill="hold" grpId="1" nodeType="withEffect">
                                  <p:stCondLst>
                                    <p:cond delay="0"/>
                                  </p:stCondLst>
                                  <p:childTnLst>
                                    <p:anim calcmode="lin" valueType="num">
                                      <p:cBhvr>
                                        <p:cTn id="119" dur="1000"/>
                                        <p:tgtEl>
                                          <p:spTgt spid="10">
                                            <p:txEl>
                                              <p:pRg st="3" end="3"/>
                                            </p:txEl>
                                          </p:spTgt>
                                        </p:tgtEl>
                                        <p:attrNameLst>
                                          <p:attrName>ppt_w</p:attrName>
                                        </p:attrNameLst>
                                      </p:cBhvr>
                                      <p:tavLst>
                                        <p:tav tm="0">
                                          <p:val>
                                            <p:strVal val="ppt_w"/>
                                          </p:val>
                                        </p:tav>
                                        <p:tav tm="100000">
                                          <p:val>
                                            <p:fltVal val="0"/>
                                          </p:val>
                                        </p:tav>
                                      </p:tavLst>
                                    </p:anim>
                                    <p:anim calcmode="lin" valueType="num">
                                      <p:cBhvr>
                                        <p:cTn id="120" dur="1000"/>
                                        <p:tgtEl>
                                          <p:spTgt spid="10">
                                            <p:txEl>
                                              <p:pRg st="3" end="3"/>
                                            </p:txEl>
                                          </p:spTgt>
                                        </p:tgtEl>
                                        <p:attrNameLst>
                                          <p:attrName>ppt_h</p:attrName>
                                        </p:attrNameLst>
                                      </p:cBhvr>
                                      <p:tavLst>
                                        <p:tav tm="0">
                                          <p:val>
                                            <p:strVal val="ppt_h"/>
                                          </p:val>
                                        </p:tav>
                                        <p:tav tm="100000">
                                          <p:val>
                                            <p:fltVal val="0"/>
                                          </p:val>
                                        </p:tav>
                                      </p:tavLst>
                                    </p:anim>
                                    <p:anim calcmode="lin" valueType="num">
                                      <p:cBhvr>
                                        <p:cTn id="121"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122" dur="1000"/>
                                        <p:tgtEl>
                                          <p:spTgt spid="10">
                                            <p:txEl>
                                              <p:pRg st="3" end="3"/>
                                            </p:txEl>
                                          </p:spTgt>
                                        </p:tgtEl>
                                      </p:cBhvr>
                                    </p:animEffect>
                                    <p:set>
                                      <p:cBhvr>
                                        <p:cTn id="123" dur="1" fill="hold">
                                          <p:stCondLst>
                                            <p:cond delay="999"/>
                                          </p:stCondLst>
                                        </p:cTn>
                                        <p:tgtEl>
                                          <p:spTgt spid="10">
                                            <p:txEl>
                                              <p:pRg st="3" end="3"/>
                                            </p:txEl>
                                          </p:spTgt>
                                        </p:tgtEl>
                                        <p:attrNameLst>
                                          <p:attrName>style.visibility</p:attrName>
                                        </p:attrNameLst>
                                      </p:cBhvr>
                                      <p:to>
                                        <p:strVal val="hidden"/>
                                      </p:to>
                                    </p:set>
                                  </p:childTnLst>
                                </p:cTn>
                              </p:par>
                              <p:par>
                                <p:cTn id="124" presetID="31" presetClass="exit" presetSubtype="0" fill="hold" grpId="1" nodeType="withEffect">
                                  <p:stCondLst>
                                    <p:cond delay="0"/>
                                  </p:stCondLst>
                                  <p:childTnLst>
                                    <p:anim calcmode="lin" valueType="num">
                                      <p:cBhvr>
                                        <p:cTn id="125" dur="1000"/>
                                        <p:tgtEl>
                                          <p:spTgt spid="10">
                                            <p:txEl>
                                              <p:pRg st="4" end="4"/>
                                            </p:txEl>
                                          </p:spTgt>
                                        </p:tgtEl>
                                        <p:attrNameLst>
                                          <p:attrName>ppt_w</p:attrName>
                                        </p:attrNameLst>
                                      </p:cBhvr>
                                      <p:tavLst>
                                        <p:tav tm="0">
                                          <p:val>
                                            <p:strVal val="ppt_w"/>
                                          </p:val>
                                        </p:tav>
                                        <p:tav tm="100000">
                                          <p:val>
                                            <p:fltVal val="0"/>
                                          </p:val>
                                        </p:tav>
                                      </p:tavLst>
                                    </p:anim>
                                    <p:anim calcmode="lin" valueType="num">
                                      <p:cBhvr>
                                        <p:cTn id="126" dur="1000"/>
                                        <p:tgtEl>
                                          <p:spTgt spid="10">
                                            <p:txEl>
                                              <p:pRg st="4" end="4"/>
                                            </p:txEl>
                                          </p:spTgt>
                                        </p:tgtEl>
                                        <p:attrNameLst>
                                          <p:attrName>ppt_h</p:attrName>
                                        </p:attrNameLst>
                                      </p:cBhvr>
                                      <p:tavLst>
                                        <p:tav tm="0">
                                          <p:val>
                                            <p:strVal val="ppt_h"/>
                                          </p:val>
                                        </p:tav>
                                        <p:tav tm="100000">
                                          <p:val>
                                            <p:fltVal val="0"/>
                                          </p:val>
                                        </p:tav>
                                      </p:tavLst>
                                    </p:anim>
                                    <p:anim calcmode="lin" valueType="num">
                                      <p:cBhvr>
                                        <p:cTn id="127" dur="1000"/>
                                        <p:tgtEl>
                                          <p:spTgt spid="10">
                                            <p:txEl>
                                              <p:pRg st="4" end="4"/>
                                            </p:txEl>
                                          </p:spTgt>
                                        </p:tgtEl>
                                        <p:attrNameLst>
                                          <p:attrName>style.rotation</p:attrName>
                                        </p:attrNameLst>
                                      </p:cBhvr>
                                      <p:tavLst>
                                        <p:tav tm="0">
                                          <p:val>
                                            <p:fltVal val="0"/>
                                          </p:val>
                                        </p:tav>
                                        <p:tav tm="100000">
                                          <p:val>
                                            <p:fltVal val="90"/>
                                          </p:val>
                                        </p:tav>
                                      </p:tavLst>
                                    </p:anim>
                                    <p:animEffect transition="out" filter="fade">
                                      <p:cBhvr>
                                        <p:cTn id="128" dur="1000"/>
                                        <p:tgtEl>
                                          <p:spTgt spid="10">
                                            <p:txEl>
                                              <p:pRg st="4" end="4"/>
                                            </p:txEl>
                                          </p:spTgt>
                                        </p:tgtEl>
                                      </p:cBhvr>
                                    </p:animEffect>
                                    <p:set>
                                      <p:cBhvr>
                                        <p:cTn id="129" dur="1" fill="hold">
                                          <p:stCondLst>
                                            <p:cond delay="999"/>
                                          </p:stCondLst>
                                        </p:cTn>
                                        <p:tgtEl>
                                          <p:spTgt spid="10">
                                            <p:txEl>
                                              <p:pRg st="4" end="4"/>
                                            </p:txEl>
                                          </p:spTgt>
                                        </p:tgtEl>
                                        <p:attrNameLst>
                                          <p:attrName>style.visibility</p:attrName>
                                        </p:attrNameLst>
                                      </p:cBhvr>
                                      <p:to>
                                        <p:strVal val="hidden"/>
                                      </p:to>
                                    </p:set>
                                  </p:childTnLst>
                                </p:cTn>
                              </p:par>
                              <p:par>
                                <p:cTn id="130" presetID="31" presetClass="exit" presetSubtype="0" fill="hold" grpId="1" nodeType="withEffect">
                                  <p:stCondLst>
                                    <p:cond delay="0"/>
                                  </p:stCondLst>
                                  <p:childTnLst>
                                    <p:anim calcmode="lin" valueType="num">
                                      <p:cBhvr>
                                        <p:cTn id="131" dur="1000"/>
                                        <p:tgtEl>
                                          <p:spTgt spid="10">
                                            <p:txEl>
                                              <p:pRg st="5" end="5"/>
                                            </p:txEl>
                                          </p:spTgt>
                                        </p:tgtEl>
                                        <p:attrNameLst>
                                          <p:attrName>ppt_w</p:attrName>
                                        </p:attrNameLst>
                                      </p:cBhvr>
                                      <p:tavLst>
                                        <p:tav tm="0">
                                          <p:val>
                                            <p:strVal val="ppt_w"/>
                                          </p:val>
                                        </p:tav>
                                        <p:tav tm="100000">
                                          <p:val>
                                            <p:fltVal val="0"/>
                                          </p:val>
                                        </p:tav>
                                      </p:tavLst>
                                    </p:anim>
                                    <p:anim calcmode="lin" valueType="num">
                                      <p:cBhvr>
                                        <p:cTn id="132" dur="1000"/>
                                        <p:tgtEl>
                                          <p:spTgt spid="10">
                                            <p:txEl>
                                              <p:pRg st="5" end="5"/>
                                            </p:txEl>
                                          </p:spTgt>
                                        </p:tgtEl>
                                        <p:attrNameLst>
                                          <p:attrName>ppt_h</p:attrName>
                                        </p:attrNameLst>
                                      </p:cBhvr>
                                      <p:tavLst>
                                        <p:tav tm="0">
                                          <p:val>
                                            <p:strVal val="ppt_h"/>
                                          </p:val>
                                        </p:tav>
                                        <p:tav tm="100000">
                                          <p:val>
                                            <p:fltVal val="0"/>
                                          </p:val>
                                        </p:tav>
                                      </p:tavLst>
                                    </p:anim>
                                    <p:anim calcmode="lin" valueType="num">
                                      <p:cBhvr>
                                        <p:cTn id="133" dur="1000"/>
                                        <p:tgtEl>
                                          <p:spTgt spid="10">
                                            <p:txEl>
                                              <p:pRg st="5" end="5"/>
                                            </p:txEl>
                                          </p:spTgt>
                                        </p:tgtEl>
                                        <p:attrNameLst>
                                          <p:attrName>style.rotation</p:attrName>
                                        </p:attrNameLst>
                                      </p:cBhvr>
                                      <p:tavLst>
                                        <p:tav tm="0">
                                          <p:val>
                                            <p:fltVal val="0"/>
                                          </p:val>
                                        </p:tav>
                                        <p:tav tm="100000">
                                          <p:val>
                                            <p:fltVal val="90"/>
                                          </p:val>
                                        </p:tav>
                                      </p:tavLst>
                                    </p:anim>
                                    <p:animEffect transition="out" filter="fade">
                                      <p:cBhvr>
                                        <p:cTn id="134" dur="1000"/>
                                        <p:tgtEl>
                                          <p:spTgt spid="10">
                                            <p:txEl>
                                              <p:pRg st="5" end="5"/>
                                            </p:txEl>
                                          </p:spTgt>
                                        </p:tgtEl>
                                      </p:cBhvr>
                                    </p:animEffect>
                                    <p:set>
                                      <p:cBhvr>
                                        <p:cTn id="135" dur="1" fill="hold">
                                          <p:stCondLst>
                                            <p:cond delay="999"/>
                                          </p:stCondLst>
                                        </p:cTn>
                                        <p:tgtEl>
                                          <p:spTgt spid="10">
                                            <p:txEl>
                                              <p:pRg st="5" end="5"/>
                                            </p:txEl>
                                          </p:spTgt>
                                        </p:tgtEl>
                                        <p:attrNameLst>
                                          <p:attrName>style.visibility</p:attrName>
                                        </p:attrNameLst>
                                      </p:cBhvr>
                                      <p:to>
                                        <p:strVal val="hidden"/>
                                      </p:to>
                                    </p:set>
                                  </p:childTnLst>
                                </p:cTn>
                              </p:par>
                              <p:par>
                                <p:cTn id="136" presetID="31" presetClass="exit" presetSubtype="0" fill="hold" grpId="1" nodeType="withEffect">
                                  <p:stCondLst>
                                    <p:cond delay="0"/>
                                  </p:stCondLst>
                                  <p:childTnLst>
                                    <p:anim calcmode="lin" valueType="num">
                                      <p:cBhvr>
                                        <p:cTn id="137" dur="1000"/>
                                        <p:tgtEl>
                                          <p:spTgt spid="10">
                                            <p:txEl>
                                              <p:pRg st="6" end="6"/>
                                            </p:txEl>
                                          </p:spTgt>
                                        </p:tgtEl>
                                        <p:attrNameLst>
                                          <p:attrName>ppt_w</p:attrName>
                                        </p:attrNameLst>
                                      </p:cBhvr>
                                      <p:tavLst>
                                        <p:tav tm="0">
                                          <p:val>
                                            <p:strVal val="ppt_w"/>
                                          </p:val>
                                        </p:tav>
                                        <p:tav tm="100000">
                                          <p:val>
                                            <p:fltVal val="0"/>
                                          </p:val>
                                        </p:tav>
                                      </p:tavLst>
                                    </p:anim>
                                    <p:anim calcmode="lin" valueType="num">
                                      <p:cBhvr>
                                        <p:cTn id="138" dur="1000"/>
                                        <p:tgtEl>
                                          <p:spTgt spid="10">
                                            <p:txEl>
                                              <p:pRg st="6" end="6"/>
                                            </p:txEl>
                                          </p:spTgt>
                                        </p:tgtEl>
                                        <p:attrNameLst>
                                          <p:attrName>ppt_h</p:attrName>
                                        </p:attrNameLst>
                                      </p:cBhvr>
                                      <p:tavLst>
                                        <p:tav tm="0">
                                          <p:val>
                                            <p:strVal val="ppt_h"/>
                                          </p:val>
                                        </p:tav>
                                        <p:tav tm="100000">
                                          <p:val>
                                            <p:fltVal val="0"/>
                                          </p:val>
                                        </p:tav>
                                      </p:tavLst>
                                    </p:anim>
                                    <p:anim calcmode="lin" valueType="num">
                                      <p:cBhvr>
                                        <p:cTn id="139" dur="1000"/>
                                        <p:tgtEl>
                                          <p:spTgt spid="10">
                                            <p:txEl>
                                              <p:pRg st="6" end="6"/>
                                            </p:txEl>
                                          </p:spTgt>
                                        </p:tgtEl>
                                        <p:attrNameLst>
                                          <p:attrName>style.rotation</p:attrName>
                                        </p:attrNameLst>
                                      </p:cBhvr>
                                      <p:tavLst>
                                        <p:tav tm="0">
                                          <p:val>
                                            <p:fltVal val="0"/>
                                          </p:val>
                                        </p:tav>
                                        <p:tav tm="100000">
                                          <p:val>
                                            <p:fltVal val="90"/>
                                          </p:val>
                                        </p:tav>
                                      </p:tavLst>
                                    </p:anim>
                                    <p:animEffect transition="out" filter="fade">
                                      <p:cBhvr>
                                        <p:cTn id="140" dur="1000"/>
                                        <p:tgtEl>
                                          <p:spTgt spid="10">
                                            <p:txEl>
                                              <p:pRg st="6" end="6"/>
                                            </p:txEl>
                                          </p:spTgt>
                                        </p:tgtEl>
                                      </p:cBhvr>
                                    </p:animEffect>
                                    <p:set>
                                      <p:cBhvr>
                                        <p:cTn id="141" dur="1" fill="hold">
                                          <p:stCondLst>
                                            <p:cond delay="999"/>
                                          </p:stCondLst>
                                        </p:cTn>
                                        <p:tgtEl>
                                          <p:spTgt spid="10">
                                            <p:txEl>
                                              <p:pRg st="6" end="6"/>
                                            </p:txEl>
                                          </p:spTgt>
                                        </p:tgtEl>
                                        <p:attrNameLst>
                                          <p:attrName>style.visibility</p:attrName>
                                        </p:attrNameLst>
                                      </p:cBhvr>
                                      <p:to>
                                        <p:strVal val="hidden"/>
                                      </p:to>
                                    </p:set>
                                  </p:childTnLst>
                                </p:cTn>
                              </p:par>
                              <p:par>
                                <p:cTn id="142" presetID="31" presetClass="exit" presetSubtype="0" fill="hold" grpId="1" nodeType="withEffect">
                                  <p:stCondLst>
                                    <p:cond delay="0"/>
                                  </p:stCondLst>
                                  <p:childTnLst>
                                    <p:anim calcmode="lin" valueType="num">
                                      <p:cBhvr>
                                        <p:cTn id="143" dur="1000"/>
                                        <p:tgtEl>
                                          <p:spTgt spid="10">
                                            <p:txEl>
                                              <p:pRg st="7" end="7"/>
                                            </p:txEl>
                                          </p:spTgt>
                                        </p:tgtEl>
                                        <p:attrNameLst>
                                          <p:attrName>ppt_w</p:attrName>
                                        </p:attrNameLst>
                                      </p:cBhvr>
                                      <p:tavLst>
                                        <p:tav tm="0">
                                          <p:val>
                                            <p:strVal val="ppt_w"/>
                                          </p:val>
                                        </p:tav>
                                        <p:tav tm="100000">
                                          <p:val>
                                            <p:fltVal val="0"/>
                                          </p:val>
                                        </p:tav>
                                      </p:tavLst>
                                    </p:anim>
                                    <p:anim calcmode="lin" valueType="num">
                                      <p:cBhvr>
                                        <p:cTn id="144" dur="1000"/>
                                        <p:tgtEl>
                                          <p:spTgt spid="10">
                                            <p:txEl>
                                              <p:pRg st="7" end="7"/>
                                            </p:txEl>
                                          </p:spTgt>
                                        </p:tgtEl>
                                        <p:attrNameLst>
                                          <p:attrName>ppt_h</p:attrName>
                                        </p:attrNameLst>
                                      </p:cBhvr>
                                      <p:tavLst>
                                        <p:tav tm="0">
                                          <p:val>
                                            <p:strVal val="ppt_h"/>
                                          </p:val>
                                        </p:tav>
                                        <p:tav tm="100000">
                                          <p:val>
                                            <p:fltVal val="0"/>
                                          </p:val>
                                        </p:tav>
                                      </p:tavLst>
                                    </p:anim>
                                    <p:anim calcmode="lin" valueType="num">
                                      <p:cBhvr>
                                        <p:cTn id="145" dur="1000"/>
                                        <p:tgtEl>
                                          <p:spTgt spid="10">
                                            <p:txEl>
                                              <p:pRg st="7" end="7"/>
                                            </p:txEl>
                                          </p:spTgt>
                                        </p:tgtEl>
                                        <p:attrNameLst>
                                          <p:attrName>style.rotation</p:attrName>
                                        </p:attrNameLst>
                                      </p:cBhvr>
                                      <p:tavLst>
                                        <p:tav tm="0">
                                          <p:val>
                                            <p:fltVal val="0"/>
                                          </p:val>
                                        </p:tav>
                                        <p:tav tm="100000">
                                          <p:val>
                                            <p:fltVal val="90"/>
                                          </p:val>
                                        </p:tav>
                                      </p:tavLst>
                                    </p:anim>
                                    <p:animEffect transition="out" filter="fade">
                                      <p:cBhvr>
                                        <p:cTn id="146" dur="1000"/>
                                        <p:tgtEl>
                                          <p:spTgt spid="10">
                                            <p:txEl>
                                              <p:pRg st="7" end="7"/>
                                            </p:txEl>
                                          </p:spTgt>
                                        </p:tgtEl>
                                      </p:cBhvr>
                                    </p:animEffect>
                                    <p:set>
                                      <p:cBhvr>
                                        <p:cTn id="147" dur="1" fill="hold">
                                          <p:stCondLst>
                                            <p:cond delay="999"/>
                                          </p:stCondLst>
                                        </p:cTn>
                                        <p:tgtEl>
                                          <p:spTgt spid="10">
                                            <p:txEl>
                                              <p:pRg st="7" end="7"/>
                                            </p:txEl>
                                          </p:spTgt>
                                        </p:tgtEl>
                                        <p:attrNameLst>
                                          <p:attrName>style.visibility</p:attrName>
                                        </p:attrNameLst>
                                      </p:cBhvr>
                                      <p:to>
                                        <p:strVal val="hidden"/>
                                      </p:to>
                                    </p:set>
                                  </p:childTnLst>
                                </p:cTn>
                              </p:par>
                              <p:par>
                                <p:cTn id="148" presetID="31" presetClass="exit" presetSubtype="0" fill="hold" grpId="1" nodeType="withEffect">
                                  <p:stCondLst>
                                    <p:cond delay="0"/>
                                  </p:stCondLst>
                                  <p:childTnLst>
                                    <p:anim calcmode="lin" valueType="num">
                                      <p:cBhvr>
                                        <p:cTn id="149" dur="1000"/>
                                        <p:tgtEl>
                                          <p:spTgt spid="10">
                                            <p:txEl>
                                              <p:pRg st="8" end="8"/>
                                            </p:txEl>
                                          </p:spTgt>
                                        </p:tgtEl>
                                        <p:attrNameLst>
                                          <p:attrName>ppt_w</p:attrName>
                                        </p:attrNameLst>
                                      </p:cBhvr>
                                      <p:tavLst>
                                        <p:tav tm="0">
                                          <p:val>
                                            <p:strVal val="ppt_w"/>
                                          </p:val>
                                        </p:tav>
                                        <p:tav tm="100000">
                                          <p:val>
                                            <p:fltVal val="0"/>
                                          </p:val>
                                        </p:tav>
                                      </p:tavLst>
                                    </p:anim>
                                    <p:anim calcmode="lin" valueType="num">
                                      <p:cBhvr>
                                        <p:cTn id="150" dur="1000"/>
                                        <p:tgtEl>
                                          <p:spTgt spid="10">
                                            <p:txEl>
                                              <p:pRg st="8" end="8"/>
                                            </p:txEl>
                                          </p:spTgt>
                                        </p:tgtEl>
                                        <p:attrNameLst>
                                          <p:attrName>ppt_h</p:attrName>
                                        </p:attrNameLst>
                                      </p:cBhvr>
                                      <p:tavLst>
                                        <p:tav tm="0">
                                          <p:val>
                                            <p:strVal val="ppt_h"/>
                                          </p:val>
                                        </p:tav>
                                        <p:tav tm="100000">
                                          <p:val>
                                            <p:fltVal val="0"/>
                                          </p:val>
                                        </p:tav>
                                      </p:tavLst>
                                    </p:anim>
                                    <p:anim calcmode="lin" valueType="num">
                                      <p:cBhvr>
                                        <p:cTn id="151" dur="1000"/>
                                        <p:tgtEl>
                                          <p:spTgt spid="10">
                                            <p:txEl>
                                              <p:pRg st="8" end="8"/>
                                            </p:txEl>
                                          </p:spTgt>
                                        </p:tgtEl>
                                        <p:attrNameLst>
                                          <p:attrName>style.rotation</p:attrName>
                                        </p:attrNameLst>
                                      </p:cBhvr>
                                      <p:tavLst>
                                        <p:tav tm="0">
                                          <p:val>
                                            <p:fltVal val="0"/>
                                          </p:val>
                                        </p:tav>
                                        <p:tav tm="100000">
                                          <p:val>
                                            <p:fltVal val="90"/>
                                          </p:val>
                                        </p:tav>
                                      </p:tavLst>
                                    </p:anim>
                                    <p:animEffect transition="out" filter="fade">
                                      <p:cBhvr>
                                        <p:cTn id="152" dur="1000"/>
                                        <p:tgtEl>
                                          <p:spTgt spid="10">
                                            <p:txEl>
                                              <p:pRg st="8" end="8"/>
                                            </p:txEl>
                                          </p:spTgt>
                                        </p:tgtEl>
                                      </p:cBhvr>
                                    </p:animEffect>
                                    <p:set>
                                      <p:cBhvr>
                                        <p:cTn id="153" dur="1" fill="hold">
                                          <p:stCondLst>
                                            <p:cond delay="999"/>
                                          </p:stCondLst>
                                        </p:cTn>
                                        <p:tgtEl>
                                          <p:spTgt spid="10">
                                            <p:txEl>
                                              <p:pRg st="8" end="8"/>
                                            </p:txEl>
                                          </p:spTgt>
                                        </p:tgtEl>
                                        <p:attrNameLst>
                                          <p:attrName>style.visibility</p:attrName>
                                        </p:attrNameLst>
                                      </p:cBhvr>
                                      <p:to>
                                        <p:strVal val="hidden"/>
                                      </p:to>
                                    </p:set>
                                  </p:childTnLst>
                                </p:cTn>
                              </p:par>
                              <p:par>
                                <p:cTn id="154" presetID="31" presetClass="exit" presetSubtype="0" fill="hold" grpId="1" nodeType="withEffect">
                                  <p:stCondLst>
                                    <p:cond delay="0"/>
                                  </p:stCondLst>
                                  <p:childTnLst>
                                    <p:anim calcmode="lin" valueType="num">
                                      <p:cBhvr>
                                        <p:cTn id="155" dur="1000"/>
                                        <p:tgtEl>
                                          <p:spTgt spid="10">
                                            <p:txEl>
                                              <p:pRg st="9" end="9"/>
                                            </p:txEl>
                                          </p:spTgt>
                                        </p:tgtEl>
                                        <p:attrNameLst>
                                          <p:attrName>ppt_w</p:attrName>
                                        </p:attrNameLst>
                                      </p:cBhvr>
                                      <p:tavLst>
                                        <p:tav tm="0">
                                          <p:val>
                                            <p:strVal val="ppt_w"/>
                                          </p:val>
                                        </p:tav>
                                        <p:tav tm="100000">
                                          <p:val>
                                            <p:fltVal val="0"/>
                                          </p:val>
                                        </p:tav>
                                      </p:tavLst>
                                    </p:anim>
                                    <p:anim calcmode="lin" valueType="num">
                                      <p:cBhvr>
                                        <p:cTn id="156" dur="1000"/>
                                        <p:tgtEl>
                                          <p:spTgt spid="10">
                                            <p:txEl>
                                              <p:pRg st="9" end="9"/>
                                            </p:txEl>
                                          </p:spTgt>
                                        </p:tgtEl>
                                        <p:attrNameLst>
                                          <p:attrName>ppt_h</p:attrName>
                                        </p:attrNameLst>
                                      </p:cBhvr>
                                      <p:tavLst>
                                        <p:tav tm="0">
                                          <p:val>
                                            <p:strVal val="ppt_h"/>
                                          </p:val>
                                        </p:tav>
                                        <p:tav tm="100000">
                                          <p:val>
                                            <p:fltVal val="0"/>
                                          </p:val>
                                        </p:tav>
                                      </p:tavLst>
                                    </p:anim>
                                    <p:anim calcmode="lin" valueType="num">
                                      <p:cBhvr>
                                        <p:cTn id="157" dur="1000"/>
                                        <p:tgtEl>
                                          <p:spTgt spid="10">
                                            <p:txEl>
                                              <p:pRg st="9" end="9"/>
                                            </p:txEl>
                                          </p:spTgt>
                                        </p:tgtEl>
                                        <p:attrNameLst>
                                          <p:attrName>style.rotation</p:attrName>
                                        </p:attrNameLst>
                                      </p:cBhvr>
                                      <p:tavLst>
                                        <p:tav tm="0">
                                          <p:val>
                                            <p:fltVal val="0"/>
                                          </p:val>
                                        </p:tav>
                                        <p:tav tm="100000">
                                          <p:val>
                                            <p:fltVal val="90"/>
                                          </p:val>
                                        </p:tav>
                                      </p:tavLst>
                                    </p:anim>
                                    <p:animEffect transition="out" filter="fade">
                                      <p:cBhvr>
                                        <p:cTn id="158" dur="1000"/>
                                        <p:tgtEl>
                                          <p:spTgt spid="10">
                                            <p:txEl>
                                              <p:pRg st="9" end="9"/>
                                            </p:txEl>
                                          </p:spTgt>
                                        </p:tgtEl>
                                      </p:cBhvr>
                                    </p:animEffect>
                                    <p:set>
                                      <p:cBhvr>
                                        <p:cTn id="159" dur="1" fill="hold">
                                          <p:stCondLst>
                                            <p:cond delay="999"/>
                                          </p:stCondLst>
                                        </p:cTn>
                                        <p:tgtEl>
                                          <p:spTgt spid="10">
                                            <p:txEl>
                                              <p:pRg st="9" end="9"/>
                                            </p:txEl>
                                          </p:spTgt>
                                        </p:tgtEl>
                                        <p:attrNameLst>
                                          <p:attrName>style.visibility</p:attrName>
                                        </p:attrNameLst>
                                      </p:cBhvr>
                                      <p:to>
                                        <p:strVal val="hidden"/>
                                      </p:to>
                                    </p:set>
                                  </p:childTnLst>
                                </p:cTn>
                              </p:par>
                              <p:par>
                                <p:cTn id="160" presetID="31" presetClass="exit" presetSubtype="0" fill="hold" grpId="1" nodeType="withEffect">
                                  <p:stCondLst>
                                    <p:cond delay="0"/>
                                  </p:stCondLst>
                                  <p:childTnLst>
                                    <p:anim calcmode="lin" valueType="num">
                                      <p:cBhvr>
                                        <p:cTn id="161" dur="1000"/>
                                        <p:tgtEl>
                                          <p:spTgt spid="10">
                                            <p:txEl>
                                              <p:pRg st="10" end="10"/>
                                            </p:txEl>
                                          </p:spTgt>
                                        </p:tgtEl>
                                        <p:attrNameLst>
                                          <p:attrName>ppt_w</p:attrName>
                                        </p:attrNameLst>
                                      </p:cBhvr>
                                      <p:tavLst>
                                        <p:tav tm="0">
                                          <p:val>
                                            <p:strVal val="ppt_w"/>
                                          </p:val>
                                        </p:tav>
                                        <p:tav tm="100000">
                                          <p:val>
                                            <p:fltVal val="0"/>
                                          </p:val>
                                        </p:tav>
                                      </p:tavLst>
                                    </p:anim>
                                    <p:anim calcmode="lin" valueType="num">
                                      <p:cBhvr>
                                        <p:cTn id="162" dur="1000"/>
                                        <p:tgtEl>
                                          <p:spTgt spid="10">
                                            <p:txEl>
                                              <p:pRg st="10" end="10"/>
                                            </p:txEl>
                                          </p:spTgt>
                                        </p:tgtEl>
                                        <p:attrNameLst>
                                          <p:attrName>ppt_h</p:attrName>
                                        </p:attrNameLst>
                                      </p:cBhvr>
                                      <p:tavLst>
                                        <p:tav tm="0">
                                          <p:val>
                                            <p:strVal val="ppt_h"/>
                                          </p:val>
                                        </p:tav>
                                        <p:tav tm="100000">
                                          <p:val>
                                            <p:fltVal val="0"/>
                                          </p:val>
                                        </p:tav>
                                      </p:tavLst>
                                    </p:anim>
                                    <p:anim calcmode="lin" valueType="num">
                                      <p:cBhvr>
                                        <p:cTn id="163" dur="1000"/>
                                        <p:tgtEl>
                                          <p:spTgt spid="10">
                                            <p:txEl>
                                              <p:pRg st="10" end="10"/>
                                            </p:txEl>
                                          </p:spTgt>
                                        </p:tgtEl>
                                        <p:attrNameLst>
                                          <p:attrName>style.rotation</p:attrName>
                                        </p:attrNameLst>
                                      </p:cBhvr>
                                      <p:tavLst>
                                        <p:tav tm="0">
                                          <p:val>
                                            <p:fltVal val="0"/>
                                          </p:val>
                                        </p:tav>
                                        <p:tav tm="100000">
                                          <p:val>
                                            <p:fltVal val="90"/>
                                          </p:val>
                                        </p:tav>
                                      </p:tavLst>
                                    </p:anim>
                                    <p:animEffect transition="out" filter="fade">
                                      <p:cBhvr>
                                        <p:cTn id="164" dur="1000"/>
                                        <p:tgtEl>
                                          <p:spTgt spid="10">
                                            <p:txEl>
                                              <p:pRg st="10" end="10"/>
                                            </p:txEl>
                                          </p:spTgt>
                                        </p:tgtEl>
                                      </p:cBhvr>
                                    </p:animEffect>
                                    <p:set>
                                      <p:cBhvr>
                                        <p:cTn id="165" dur="1" fill="hold">
                                          <p:stCondLst>
                                            <p:cond delay="999"/>
                                          </p:stCondLst>
                                        </p:cTn>
                                        <p:tgtEl>
                                          <p:spTgt spid="10">
                                            <p:txEl>
                                              <p:pRg st="10" end="10"/>
                                            </p:txEl>
                                          </p:spTgt>
                                        </p:tgtEl>
                                        <p:attrNameLst>
                                          <p:attrName>style.visibility</p:attrName>
                                        </p:attrNameLst>
                                      </p:cBhvr>
                                      <p:to>
                                        <p:strVal val="hidden"/>
                                      </p:to>
                                    </p:set>
                                  </p:childTnLst>
                                </p:cTn>
                              </p:par>
                              <p:par>
                                <p:cTn id="166" presetID="31" presetClass="exit" presetSubtype="0" fill="hold" grpId="1" nodeType="withEffect">
                                  <p:stCondLst>
                                    <p:cond delay="0"/>
                                  </p:stCondLst>
                                  <p:childTnLst>
                                    <p:anim calcmode="lin" valueType="num">
                                      <p:cBhvr>
                                        <p:cTn id="167" dur="1000"/>
                                        <p:tgtEl>
                                          <p:spTgt spid="10">
                                            <p:txEl>
                                              <p:pRg st="11" end="11"/>
                                            </p:txEl>
                                          </p:spTgt>
                                        </p:tgtEl>
                                        <p:attrNameLst>
                                          <p:attrName>ppt_w</p:attrName>
                                        </p:attrNameLst>
                                      </p:cBhvr>
                                      <p:tavLst>
                                        <p:tav tm="0">
                                          <p:val>
                                            <p:strVal val="ppt_w"/>
                                          </p:val>
                                        </p:tav>
                                        <p:tav tm="100000">
                                          <p:val>
                                            <p:fltVal val="0"/>
                                          </p:val>
                                        </p:tav>
                                      </p:tavLst>
                                    </p:anim>
                                    <p:anim calcmode="lin" valueType="num">
                                      <p:cBhvr>
                                        <p:cTn id="168" dur="1000"/>
                                        <p:tgtEl>
                                          <p:spTgt spid="10">
                                            <p:txEl>
                                              <p:pRg st="11" end="11"/>
                                            </p:txEl>
                                          </p:spTgt>
                                        </p:tgtEl>
                                        <p:attrNameLst>
                                          <p:attrName>ppt_h</p:attrName>
                                        </p:attrNameLst>
                                      </p:cBhvr>
                                      <p:tavLst>
                                        <p:tav tm="0">
                                          <p:val>
                                            <p:strVal val="ppt_h"/>
                                          </p:val>
                                        </p:tav>
                                        <p:tav tm="100000">
                                          <p:val>
                                            <p:fltVal val="0"/>
                                          </p:val>
                                        </p:tav>
                                      </p:tavLst>
                                    </p:anim>
                                    <p:anim calcmode="lin" valueType="num">
                                      <p:cBhvr>
                                        <p:cTn id="169" dur="1000"/>
                                        <p:tgtEl>
                                          <p:spTgt spid="10">
                                            <p:txEl>
                                              <p:pRg st="11" end="11"/>
                                            </p:txEl>
                                          </p:spTgt>
                                        </p:tgtEl>
                                        <p:attrNameLst>
                                          <p:attrName>style.rotation</p:attrName>
                                        </p:attrNameLst>
                                      </p:cBhvr>
                                      <p:tavLst>
                                        <p:tav tm="0">
                                          <p:val>
                                            <p:fltVal val="0"/>
                                          </p:val>
                                        </p:tav>
                                        <p:tav tm="100000">
                                          <p:val>
                                            <p:fltVal val="90"/>
                                          </p:val>
                                        </p:tav>
                                      </p:tavLst>
                                    </p:anim>
                                    <p:animEffect transition="out" filter="fade">
                                      <p:cBhvr>
                                        <p:cTn id="170" dur="1000"/>
                                        <p:tgtEl>
                                          <p:spTgt spid="10">
                                            <p:txEl>
                                              <p:pRg st="11" end="11"/>
                                            </p:txEl>
                                          </p:spTgt>
                                        </p:tgtEl>
                                      </p:cBhvr>
                                    </p:animEffect>
                                    <p:set>
                                      <p:cBhvr>
                                        <p:cTn id="171" dur="1" fill="hold">
                                          <p:stCondLst>
                                            <p:cond delay="999"/>
                                          </p:stCondLst>
                                        </p:cTn>
                                        <p:tgtEl>
                                          <p:spTgt spid="10">
                                            <p:txEl>
                                              <p:pRg st="11" end="11"/>
                                            </p:txEl>
                                          </p:spTgt>
                                        </p:tgtEl>
                                        <p:attrNameLst>
                                          <p:attrName>style.visibility</p:attrName>
                                        </p:attrNameLst>
                                      </p:cBhvr>
                                      <p:to>
                                        <p:strVal val="hidden"/>
                                      </p:to>
                                    </p:set>
                                  </p:childTnLst>
                                </p:cTn>
                              </p:par>
                              <p:par>
                                <p:cTn id="172" presetID="31" presetClass="exit" presetSubtype="0" fill="hold" grpId="1" nodeType="withEffect">
                                  <p:stCondLst>
                                    <p:cond delay="0"/>
                                  </p:stCondLst>
                                  <p:childTnLst>
                                    <p:anim calcmode="lin" valueType="num">
                                      <p:cBhvr>
                                        <p:cTn id="173" dur="1000"/>
                                        <p:tgtEl>
                                          <p:spTgt spid="10">
                                            <p:txEl>
                                              <p:pRg st="12" end="12"/>
                                            </p:txEl>
                                          </p:spTgt>
                                        </p:tgtEl>
                                        <p:attrNameLst>
                                          <p:attrName>ppt_w</p:attrName>
                                        </p:attrNameLst>
                                      </p:cBhvr>
                                      <p:tavLst>
                                        <p:tav tm="0">
                                          <p:val>
                                            <p:strVal val="ppt_w"/>
                                          </p:val>
                                        </p:tav>
                                        <p:tav tm="100000">
                                          <p:val>
                                            <p:fltVal val="0"/>
                                          </p:val>
                                        </p:tav>
                                      </p:tavLst>
                                    </p:anim>
                                    <p:anim calcmode="lin" valueType="num">
                                      <p:cBhvr>
                                        <p:cTn id="174" dur="1000"/>
                                        <p:tgtEl>
                                          <p:spTgt spid="10">
                                            <p:txEl>
                                              <p:pRg st="12" end="12"/>
                                            </p:txEl>
                                          </p:spTgt>
                                        </p:tgtEl>
                                        <p:attrNameLst>
                                          <p:attrName>ppt_h</p:attrName>
                                        </p:attrNameLst>
                                      </p:cBhvr>
                                      <p:tavLst>
                                        <p:tav tm="0">
                                          <p:val>
                                            <p:strVal val="ppt_h"/>
                                          </p:val>
                                        </p:tav>
                                        <p:tav tm="100000">
                                          <p:val>
                                            <p:fltVal val="0"/>
                                          </p:val>
                                        </p:tav>
                                      </p:tavLst>
                                    </p:anim>
                                    <p:anim calcmode="lin" valueType="num">
                                      <p:cBhvr>
                                        <p:cTn id="175" dur="1000"/>
                                        <p:tgtEl>
                                          <p:spTgt spid="10">
                                            <p:txEl>
                                              <p:pRg st="12" end="12"/>
                                            </p:txEl>
                                          </p:spTgt>
                                        </p:tgtEl>
                                        <p:attrNameLst>
                                          <p:attrName>style.rotation</p:attrName>
                                        </p:attrNameLst>
                                      </p:cBhvr>
                                      <p:tavLst>
                                        <p:tav tm="0">
                                          <p:val>
                                            <p:fltVal val="0"/>
                                          </p:val>
                                        </p:tav>
                                        <p:tav tm="100000">
                                          <p:val>
                                            <p:fltVal val="90"/>
                                          </p:val>
                                        </p:tav>
                                      </p:tavLst>
                                    </p:anim>
                                    <p:animEffect transition="out" filter="fade">
                                      <p:cBhvr>
                                        <p:cTn id="176" dur="1000"/>
                                        <p:tgtEl>
                                          <p:spTgt spid="10">
                                            <p:txEl>
                                              <p:pRg st="12" end="12"/>
                                            </p:txEl>
                                          </p:spTgt>
                                        </p:tgtEl>
                                      </p:cBhvr>
                                    </p:animEffect>
                                    <p:set>
                                      <p:cBhvr>
                                        <p:cTn id="177" dur="1" fill="hold">
                                          <p:stCondLst>
                                            <p:cond delay="999"/>
                                          </p:stCondLst>
                                        </p:cTn>
                                        <p:tgtEl>
                                          <p:spTgt spid="10">
                                            <p:txEl>
                                              <p:pRg st="12" end="12"/>
                                            </p:txEl>
                                          </p:spTgt>
                                        </p:tgtEl>
                                        <p:attrNameLst>
                                          <p:attrName>style.visibility</p:attrName>
                                        </p:attrNameLst>
                                      </p:cBhvr>
                                      <p:to>
                                        <p:strVal val="hidden"/>
                                      </p:to>
                                    </p:set>
                                  </p:childTnLst>
                                </p:cTn>
                              </p:par>
                              <p:par>
                                <p:cTn id="178" presetID="31" presetClass="exit" presetSubtype="0" fill="hold" grpId="1" nodeType="withEffect">
                                  <p:stCondLst>
                                    <p:cond delay="0"/>
                                  </p:stCondLst>
                                  <p:childTnLst>
                                    <p:anim calcmode="lin" valueType="num">
                                      <p:cBhvr>
                                        <p:cTn id="179" dur="1000"/>
                                        <p:tgtEl>
                                          <p:spTgt spid="10">
                                            <p:txEl>
                                              <p:pRg st="13" end="13"/>
                                            </p:txEl>
                                          </p:spTgt>
                                        </p:tgtEl>
                                        <p:attrNameLst>
                                          <p:attrName>ppt_w</p:attrName>
                                        </p:attrNameLst>
                                      </p:cBhvr>
                                      <p:tavLst>
                                        <p:tav tm="0">
                                          <p:val>
                                            <p:strVal val="ppt_w"/>
                                          </p:val>
                                        </p:tav>
                                        <p:tav tm="100000">
                                          <p:val>
                                            <p:fltVal val="0"/>
                                          </p:val>
                                        </p:tav>
                                      </p:tavLst>
                                    </p:anim>
                                    <p:anim calcmode="lin" valueType="num">
                                      <p:cBhvr>
                                        <p:cTn id="180" dur="1000"/>
                                        <p:tgtEl>
                                          <p:spTgt spid="10">
                                            <p:txEl>
                                              <p:pRg st="13" end="13"/>
                                            </p:txEl>
                                          </p:spTgt>
                                        </p:tgtEl>
                                        <p:attrNameLst>
                                          <p:attrName>ppt_h</p:attrName>
                                        </p:attrNameLst>
                                      </p:cBhvr>
                                      <p:tavLst>
                                        <p:tav tm="0">
                                          <p:val>
                                            <p:strVal val="ppt_h"/>
                                          </p:val>
                                        </p:tav>
                                        <p:tav tm="100000">
                                          <p:val>
                                            <p:fltVal val="0"/>
                                          </p:val>
                                        </p:tav>
                                      </p:tavLst>
                                    </p:anim>
                                    <p:anim calcmode="lin" valueType="num">
                                      <p:cBhvr>
                                        <p:cTn id="181" dur="1000"/>
                                        <p:tgtEl>
                                          <p:spTgt spid="10">
                                            <p:txEl>
                                              <p:pRg st="13" end="13"/>
                                            </p:txEl>
                                          </p:spTgt>
                                        </p:tgtEl>
                                        <p:attrNameLst>
                                          <p:attrName>style.rotation</p:attrName>
                                        </p:attrNameLst>
                                      </p:cBhvr>
                                      <p:tavLst>
                                        <p:tav tm="0">
                                          <p:val>
                                            <p:fltVal val="0"/>
                                          </p:val>
                                        </p:tav>
                                        <p:tav tm="100000">
                                          <p:val>
                                            <p:fltVal val="90"/>
                                          </p:val>
                                        </p:tav>
                                      </p:tavLst>
                                    </p:anim>
                                    <p:animEffect transition="out" filter="fade">
                                      <p:cBhvr>
                                        <p:cTn id="182" dur="1000"/>
                                        <p:tgtEl>
                                          <p:spTgt spid="10">
                                            <p:txEl>
                                              <p:pRg st="13" end="13"/>
                                            </p:txEl>
                                          </p:spTgt>
                                        </p:tgtEl>
                                      </p:cBhvr>
                                    </p:animEffect>
                                    <p:set>
                                      <p:cBhvr>
                                        <p:cTn id="183" dur="1" fill="hold">
                                          <p:stCondLst>
                                            <p:cond delay="999"/>
                                          </p:stCondLst>
                                        </p:cTn>
                                        <p:tgtEl>
                                          <p:spTgt spid="10">
                                            <p:txEl>
                                              <p:pRg st="13" end="13"/>
                                            </p:txEl>
                                          </p:spTgt>
                                        </p:tgtEl>
                                        <p:attrNameLst>
                                          <p:attrName>style.visibility</p:attrName>
                                        </p:attrNameLst>
                                      </p:cBhvr>
                                      <p:to>
                                        <p:strVal val="hidden"/>
                                      </p:to>
                                    </p:set>
                                  </p:childTnLst>
                                </p:cTn>
                              </p:par>
                              <p:par>
                                <p:cTn id="184" presetID="31" presetClass="exit" presetSubtype="0" fill="hold" grpId="1" nodeType="withEffect">
                                  <p:stCondLst>
                                    <p:cond delay="0"/>
                                  </p:stCondLst>
                                  <p:childTnLst>
                                    <p:anim calcmode="lin" valueType="num">
                                      <p:cBhvr>
                                        <p:cTn id="185" dur="1000"/>
                                        <p:tgtEl>
                                          <p:spTgt spid="10">
                                            <p:txEl>
                                              <p:pRg st="14" end="14"/>
                                            </p:txEl>
                                          </p:spTgt>
                                        </p:tgtEl>
                                        <p:attrNameLst>
                                          <p:attrName>ppt_w</p:attrName>
                                        </p:attrNameLst>
                                      </p:cBhvr>
                                      <p:tavLst>
                                        <p:tav tm="0">
                                          <p:val>
                                            <p:strVal val="ppt_w"/>
                                          </p:val>
                                        </p:tav>
                                        <p:tav tm="100000">
                                          <p:val>
                                            <p:fltVal val="0"/>
                                          </p:val>
                                        </p:tav>
                                      </p:tavLst>
                                    </p:anim>
                                    <p:anim calcmode="lin" valueType="num">
                                      <p:cBhvr>
                                        <p:cTn id="186" dur="1000"/>
                                        <p:tgtEl>
                                          <p:spTgt spid="10">
                                            <p:txEl>
                                              <p:pRg st="14" end="14"/>
                                            </p:txEl>
                                          </p:spTgt>
                                        </p:tgtEl>
                                        <p:attrNameLst>
                                          <p:attrName>ppt_h</p:attrName>
                                        </p:attrNameLst>
                                      </p:cBhvr>
                                      <p:tavLst>
                                        <p:tav tm="0">
                                          <p:val>
                                            <p:strVal val="ppt_h"/>
                                          </p:val>
                                        </p:tav>
                                        <p:tav tm="100000">
                                          <p:val>
                                            <p:fltVal val="0"/>
                                          </p:val>
                                        </p:tav>
                                      </p:tavLst>
                                    </p:anim>
                                    <p:anim calcmode="lin" valueType="num">
                                      <p:cBhvr>
                                        <p:cTn id="187" dur="1000"/>
                                        <p:tgtEl>
                                          <p:spTgt spid="10">
                                            <p:txEl>
                                              <p:pRg st="14" end="14"/>
                                            </p:txEl>
                                          </p:spTgt>
                                        </p:tgtEl>
                                        <p:attrNameLst>
                                          <p:attrName>style.rotation</p:attrName>
                                        </p:attrNameLst>
                                      </p:cBhvr>
                                      <p:tavLst>
                                        <p:tav tm="0">
                                          <p:val>
                                            <p:fltVal val="0"/>
                                          </p:val>
                                        </p:tav>
                                        <p:tav tm="100000">
                                          <p:val>
                                            <p:fltVal val="90"/>
                                          </p:val>
                                        </p:tav>
                                      </p:tavLst>
                                    </p:anim>
                                    <p:animEffect transition="out" filter="fade">
                                      <p:cBhvr>
                                        <p:cTn id="188" dur="1000"/>
                                        <p:tgtEl>
                                          <p:spTgt spid="10">
                                            <p:txEl>
                                              <p:pRg st="14" end="14"/>
                                            </p:txEl>
                                          </p:spTgt>
                                        </p:tgtEl>
                                      </p:cBhvr>
                                    </p:animEffect>
                                    <p:set>
                                      <p:cBhvr>
                                        <p:cTn id="189" dur="1" fill="hold">
                                          <p:stCondLst>
                                            <p:cond delay="999"/>
                                          </p:stCondLst>
                                        </p:cTn>
                                        <p:tgtEl>
                                          <p:spTgt spid="10">
                                            <p:txEl>
                                              <p:pRg st="14" end="14"/>
                                            </p:txEl>
                                          </p:spTgt>
                                        </p:tgtEl>
                                        <p:attrNameLst>
                                          <p:attrName>style.visibility</p:attrName>
                                        </p:attrNameLst>
                                      </p:cBhvr>
                                      <p:to>
                                        <p:strVal val="hidden"/>
                                      </p:to>
                                    </p:set>
                                  </p:childTnLst>
                                </p:cTn>
                              </p:par>
                              <p:par>
                                <p:cTn id="190" presetID="31" presetClass="exit" presetSubtype="0" fill="hold" grpId="1" nodeType="withEffect">
                                  <p:stCondLst>
                                    <p:cond delay="0"/>
                                  </p:stCondLst>
                                  <p:childTnLst>
                                    <p:anim calcmode="lin" valueType="num">
                                      <p:cBhvr>
                                        <p:cTn id="191" dur="1000"/>
                                        <p:tgtEl>
                                          <p:spTgt spid="10">
                                            <p:txEl>
                                              <p:pRg st="15" end="15"/>
                                            </p:txEl>
                                          </p:spTgt>
                                        </p:tgtEl>
                                        <p:attrNameLst>
                                          <p:attrName>ppt_w</p:attrName>
                                        </p:attrNameLst>
                                      </p:cBhvr>
                                      <p:tavLst>
                                        <p:tav tm="0">
                                          <p:val>
                                            <p:strVal val="ppt_w"/>
                                          </p:val>
                                        </p:tav>
                                        <p:tav tm="100000">
                                          <p:val>
                                            <p:fltVal val="0"/>
                                          </p:val>
                                        </p:tav>
                                      </p:tavLst>
                                    </p:anim>
                                    <p:anim calcmode="lin" valueType="num">
                                      <p:cBhvr>
                                        <p:cTn id="192" dur="1000"/>
                                        <p:tgtEl>
                                          <p:spTgt spid="10">
                                            <p:txEl>
                                              <p:pRg st="15" end="15"/>
                                            </p:txEl>
                                          </p:spTgt>
                                        </p:tgtEl>
                                        <p:attrNameLst>
                                          <p:attrName>ppt_h</p:attrName>
                                        </p:attrNameLst>
                                      </p:cBhvr>
                                      <p:tavLst>
                                        <p:tav tm="0">
                                          <p:val>
                                            <p:strVal val="ppt_h"/>
                                          </p:val>
                                        </p:tav>
                                        <p:tav tm="100000">
                                          <p:val>
                                            <p:fltVal val="0"/>
                                          </p:val>
                                        </p:tav>
                                      </p:tavLst>
                                    </p:anim>
                                    <p:anim calcmode="lin" valueType="num">
                                      <p:cBhvr>
                                        <p:cTn id="193" dur="1000"/>
                                        <p:tgtEl>
                                          <p:spTgt spid="10">
                                            <p:txEl>
                                              <p:pRg st="15" end="15"/>
                                            </p:txEl>
                                          </p:spTgt>
                                        </p:tgtEl>
                                        <p:attrNameLst>
                                          <p:attrName>style.rotation</p:attrName>
                                        </p:attrNameLst>
                                      </p:cBhvr>
                                      <p:tavLst>
                                        <p:tav tm="0">
                                          <p:val>
                                            <p:fltVal val="0"/>
                                          </p:val>
                                        </p:tav>
                                        <p:tav tm="100000">
                                          <p:val>
                                            <p:fltVal val="90"/>
                                          </p:val>
                                        </p:tav>
                                      </p:tavLst>
                                    </p:anim>
                                    <p:animEffect transition="out" filter="fade">
                                      <p:cBhvr>
                                        <p:cTn id="194" dur="1000"/>
                                        <p:tgtEl>
                                          <p:spTgt spid="10">
                                            <p:txEl>
                                              <p:pRg st="15" end="15"/>
                                            </p:txEl>
                                          </p:spTgt>
                                        </p:tgtEl>
                                      </p:cBhvr>
                                    </p:animEffect>
                                    <p:set>
                                      <p:cBhvr>
                                        <p:cTn id="195" dur="1" fill="hold">
                                          <p:stCondLst>
                                            <p:cond delay="999"/>
                                          </p:stCondLst>
                                        </p:cTn>
                                        <p:tgtEl>
                                          <p:spTgt spid="10">
                                            <p:txEl>
                                              <p:pRg st="15" end="15"/>
                                            </p:txEl>
                                          </p:spTgt>
                                        </p:tgtEl>
                                        <p:attrNameLst>
                                          <p:attrName>style.visibility</p:attrName>
                                        </p:attrNameLst>
                                      </p:cBhvr>
                                      <p:to>
                                        <p:strVal val="hidden"/>
                                      </p:to>
                                    </p:set>
                                  </p:childTnLst>
                                </p:cTn>
                              </p:par>
                              <p:par>
                                <p:cTn id="196" presetID="31" presetClass="exit" presetSubtype="0" fill="hold" grpId="1" nodeType="withEffect">
                                  <p:stCondLst>
                                    <p:cond delay="0"/>
                                  </p:stCondLst>
                                  <p:childTnLst>
                                    <p:anim calcmode="lin" valueType="num">
                                      <p:cBhvr>
                                        <p:cTn id="197" dur="1000"/>
                                        <p:tgtEl>
                                          <p:spTgt spid="10">
                                            <p:txEl>
                                              <p:pRg st="16" end="16"/>
                                            </p:txEl>
                                          </p:spTgt>
                                        </p:tgtEl>
                                        <p:attrNameLst>
                                          <p:attrName>ppt_w</p:attrName>
                                        </p:attrNameLst>
                                      </p:cBhvr>
                                      <p:tavLst>
                                        <p:tav tm="0">
                                          <p:val>
                                            <p:strVal val="ppt_w"/>
                                          </p:val>
                                        </p:tav>
                                        <p:tav tm="100000">
                                          <p:val>
                                            <p:fltVal val="0"/>
                                          </p:val>
                                        </p:tav>
                                      </p:tavLst>
                                    </p:anim>
                                    <p:anim calcmode="lin" valueType="num">
                                      <p:cBhvr>
                                        <p:cTn id="198" dur="1000"/>
                                        <p:tgtEl>
                                          <p:spTgt spid="10">
                                            <p:txEl>
                                              <p:pRg st="16" end="16"/>
                                            </p:txEl>
                                          </p:spTgt>
                                        </p:tgtEl>
                                        <p:attrNameLst>
                                          <p:attrName>ppt_h</p:attrName>
                                        </p:attrNameLst>
                                      </p:cBhvr>
                                      <p:tavLst>
                                        <p:tav tm="0">
                                          <p:val>
                                            <p:strVal val="ppt_h"/>
                                          </p:val>
                                        </p:tav>
                                        <p:tav tm="100000">
                                          <p:val>
                                            <p:fltVal val="0"/>
                                          </p:val>
                                        </p:tav>
                                      </p:tavLst>
                                    </p:anim>
                                    <p:anim calcmode="lin" valueType="num">
                                      <p:cBhvr>
                                        <p:cTn id="199" dur="1000"/>
                                        <p:tgtEl>
                                          <p:spTgt spid="10">
                                            <p:txEl>
                                              <p:pRg st="16" end="16"/>
                                            </p:txEl>
                                          </p:spTgt>
                                        </p:tgtEl>
                                        <p:attrNameLst>
                                          <p:attrName>style.rotation</p:attrName>
                                        </p:attrNameLst>
                                      </p:cBhvr>
                                      <p:tavLst>
                                        <p:tav tm="0">
                                          <p:val>
                                            <p:fltVal val="0"/>
                                          </p:val>
                                        </p:tav>
                                        <p:tav tm="100000">
                                          <p:val>
                                            <p:fltVal val="90"/>
                                          </p:val>
                                        </p:tav>
                                      </p:tavLst>
                                    </p:anim>
                                    <p:animEffect transition="out" filter="fade">
                                      <p:cBhvr>
                                        <p:cTn id="200" dur="1000"/>
                                        <p:tgtEl>
                                          <p:spTgt spid="10">
                                            <p:txEl>
                                              <p:pRg st="16" end="16"/>
                                            </p:txEl>
                                          </p:spTgt>
                                        </p:tgtEl>
                                      </p:cBhvr>
                                    </p:animEffect>
                                    <p:set>
                                      <p:cBhvr>
                                        <p:cTn id="201" dur="1" fill="hold">
                                          <p:stCondLst>
                                            <p:cond delay="999"/>
                                          </p:stCondLst>
                                        </p:cTn>
                                        <p:tgtEl>
                                          <p:spTgt spid="10">
                                            <p:txEl>
                                              <p:pRg st="16" end="16"/>
                                            </p:txEl>
                                          </p:spTgt>
                                        </p:tgtEl>
                                        <p:attrNameLst>
                                          <p:attrName>style.visibility</p:attrName>
                                        </p:attrNameLst>
                                      </p:cBhvr>
                                      <p:to>
                                        <p:strVal val="hidden"/>
                                      </p:to>
                                    </p:set>
                                  </p:childTnLst>
                                </p:cTn>
                              </p:par>
                              <p:par>
                                <p:cTn id="202" presetID="31" presetClass="exit" presetSubtype="0" fill="hold" grpId="1" nodeType="withEffect">
                                  <p:stCondLst>
                                    <p:cond delay="0"/>
                                  </p:stCondLst>
                                  <p:childTnLst>
                                    <p:anim calcmode="lin" valueType="num">
                                      <p:cBhvr>
                                        <p:cTn id="203" dur="1000"/>
                                        <p:tgtEl>
                                          <p:spTgt spid="10">
                                            <p:txEl>
                                              <p:pRg st="17" end="17"/>
                                            </p:txEl>
                                          </p:spTgt>
                                        </p:tgtEl>
                                        <p:attrNameLst>
                                          <p:attrName>ppt_w</p:attrName>
                                        </p:attrNameLst>
                                      </p:cBhvr>
                                      <p:tavLst>
                                        <p:tav tm="0">
                                          <p:val>
                                            <p:strVal val="ppt_w"/>
                                          </p:val>
                                        </p:tav>
                                        <p:tav tm="100000">
                                          <p:val>
                                            <p:fltVal val="0"/>
                                          </p:val>
                                        </p:tav>
                                      </p:tavLst>
                                    </p:anim>
                                    <p:anim calcmode="lin" valueType="num">
                                      <p:cBhvr>
                                        <p:cTn id="204" dur="1000"/>
                                        <p:tgtEl>
                                          <p:spTgt spid="10">
                                            <p:txEl>
                                              <p:pRg st="17" end="17"/>
                                            </p:txEl>
                                          </p:spTgt>
                                        </p:tgtEl>
                                        <p:attrNameLst>
                                          <p:attrName>ppt_h</p:attrName>
                                        </p:attrNameLst>
                                      </p:cBhvr>
                                      <p:tavLst>
                                        <p:tav tm="0">
                                          <p:val>
                                            <p:strVal val="ppt_h"/>
                                          </p:val>
                                        </p:tav>
                                        <p:tav tm="100000">
                                          <p:val>
                                            <p:fltVal val="0"/>
                                          </p:val>
                                        </p:tav>
                                      </p:tavLst>
                                    </p:anim>
                                    <p:anim calcmode="lin" valueType="num">
                                      <p:cBhvr>
                                        <p:cTn id="205" dur="1000"/>
                                        <p:tgtEl>
                                          <p:spTgt spid="10">
                                            <p:txEl>
                                              <p:pRg st="17" end="17"/>
                                            </p:txEl>
                                          </p:spTgt>
                                        </p:tgtEl>
                                        <p:attrNameLst>
                                          <p:attrName>style.rotation</p:attrName>
                                        </p:attrNameLst>
                                      </p:cBhvr>
                                      <p:tavLst>
                                        <p:tav tm="0">
                                          <p:val>
                                            <p:fltVal val="0"/>
                                          </p:val>
                                        </p:tav>
                                        <p:tav tm="100000">
                                          <p:val>
                                            <p:fltVal val="90"/>
                                          </p:val>
                                        </p:tav>
                                      </p:tavLst>
                                    </p:anim>
                                    <p:animEffect transition="out" filter="fade">
                                      <p:cBhvr>
                                        <p:cTn id="206" dur="1000"/>
                                        <p:tgtEl>
                                          <p:spTgt spid="10">
                                            <p:txEl>
                                              <p:pRg st="17" end="17"/>
                                            </p:txEl>
                                          </p:spTgt>
                                        </p:tgtEl>
                                      </p:cBhvr>
                                    </p:animEffect>
                                    <p:set>
                                      <p:cBhvr>
                                        <p:cTn id="207" dur="1" fill="hold">
                                          <p:stCondLst>
                                            <p:cond delay="999"/>
                                          </p:stCondLst>
                                        </p:cTn>
                                        <p:tgtEl>
                                          <p:spTgt spid="10">
                                            <p:txEl>
                                              <p:pRg st="17" end="17"/>
                                            </p:txEl>
                                          </p:spTgt>
                                        </p:tgtEl>
                                        <p:attrNameLst>
                                          <p:attrName>style.visibility</p:attrName>
                                        </p:attrNameLst>
                                      </p:cBhvr>
                                      <p:to>
                                        <p:strVal val="hidden"/>
                                      </p:to>
                                    </p:set>
                                  </p:childTnLst>
                                </p:cTn>
                              </p:par>
                              <p:par>
                                <p:cTn id="208" presetID="31" presetClass="exit" presetSubtype="0" fill="hold" grpId="1" nodeType="withEffect">
                                  <p:stCondLst>
                                    <p:cond delay="0"/>
                                  </p:stCondLst>
                                  <p:childTnLst>
                                    <p:anim calcmode="lin" valueType="num">
                                      <p:cBhvr>
                                        <p:cTn id="209" dur="1000"/>
                                        <p:tgtEl>
                                          <p:spTgt spid="10">
                                            <p:txEl>
                                              <p:pRg st="18" end="18"/>
                                            </p:txEl>
                                          </p:spTgt>
                                        </p:tgtEl>
                                        <p:attrNameLst>
                                          <p:attrName>ppt_w</p:attrName>
                                        </p:attrNameLst>
                                      </p:cBhvr>
                                      <p:tavLst>
                                        <p:tav tm="0">
                                          <p:val>
                                            <p:strVal val="ppt_w"/>
                                          </p:val>
                                        </p:tav>
                                        <p:tav tm="100000">
                                          <p:val>
                                            <p:fltVal val="0"/>
                                          </p:val>
                                        </p:tav>
                                      </p:tavLst>
                                    </p:anim>
                                    <p:anim calcmode="lin" valueType="num">
                                      <p:cBhvr>
                                        <p:cTn id="210" dur="1000"/>
                                        <p:tgtEl>
                                          <p:spTgt spid="10">
                                            <p:txEl>
                                              <p:pRg st="18" end="18"/>
                                            </p:txEl>
                                          </p:spTgt>
                                        </p:tgtEl>
                                        <p:attrNameLst>
                                          <p:attrName>ppt_h</p:attrName>
                                        </p:attrNameLst>
                                      </p:cBhvr>
                                      <p:tavLst>
                                        <p:tav tm="0">
                                          <p:val>
                                            <p:strVal val="ppt_h"/>
                                          </p:val>
                                        </p:tav>
                                        <p:tav tm="100000">
                                          <p:val>
                                            <p:fltVal val="0"/>
                                          </p:val>
                                        </p:tav>
                                      </p:tavLst>
                                    </p:anim>
                                    <p:anim calcmode="lin" valueType="num">
                                      <p:cBhvr>
                                        <p:cTn id="211" dur="1000"/>
                                        <p:tgtEl>
                                          <p:spTgt spid="10">
                                            <p:txEl>
                                              <p:pRg st="18" end="18"/>
                                            </p:txEl>
                                          </p:spTgt>
                                        </p:tgtEl>
                                        <p:attrNameLst>
                                          <p:attrName>style.rotation</p:attrName>
                                        </p:attrNameLst>
                                      </p:cBhvr>
                                      <p:tavLst>
                                        <p:tav tm="0">
                                          <p:val>
                                            <p:fltVal val="0"/>
                                          </p:val>
                                        </p:tav>
                                        <p:tav tm="100000">
                                          <p:val>
                                            <p:fltVal val="90"/>
                                          </p:val>
                                        </p:tav>
                                      </p:tavLst>
                                    </p:anim>
                                    <p:animEffect transition="out" filter="fade">
                                      <p:cBhvr>
                                        <p:cTn id="212" dur="1000"/>
                                        <p:tgtEl>
                                          <p:spTgt spid="10">
                                            <p:txEl>
                                              <p:pRg st="18" end="18"/>
                                            </p:txEl>
                                          </p:spTgt>
                                        </p:tgtEl>
                                      </p:cBhvr>
                                    </p:animEffect>
                                    <p:set>
                                      <p:cBhvr>
                                        <p:cTn id="213" dur="1" fill="hold">
                                          <p:stCondLst>
                                            <p:cond delay="999"/>
                                          </p:stCondLst>
                                        </p:cTn>
                                        <p:tgtEl>
                                          <p:spTgt spid="10">
                                            <p:txEl>
                                              <p:pRg st="18" end="18"/>
                                            </p:txEl>
                                          </p:spTgt>
                                        </p:tgtEl>
                                        <p:attrNameLst>
                                          <p:attrName>style.visibility</p:attrName>
                                        </p:attrNameLst>
                                      </p:cBhvr>
                                      <p:to>
                                        <p:strVal val="hidden"/>
                                      </p:to>
                                    </p:set>
                                  </p:childTnLst>
                                </p:cTn>
                              </p:par>
                              <p:par>
                                <p:cTn id="214" presetID="31" presetClass="exit" presetSubtype="0" fill="hold" grpId="1" nodeType="withEffect">
                                  <p:stCondLst>
                                    <p:cond delay="0"/>
                                  </p:stCondLst>
                                  <p:childTnLst>
                                    <p:anim calcmode="lin" valueType="num">
                                      <p:cBhvr>
                                        <p:cTn id="215" dur="1000"/>
                                        <p:tgtEl>
                                          <p:spTgt spid="10">
                                            <p:txEl>
                                              <p:pRg st="19" end="19"/>
                                            </p:txEl>
                                          </p:spTgt>
                                        </p:tgtEl>
                                        <p:attrNameLst>
                                          <p:attrName>ppt_w</p:attrName>
                                        </p:attrNameLst>
                                      </p:cBhvr>
                                      <p:tavLst>
                                        <p:tav tm="0">
                                          <p:val>
                                            <p:strVal val="ppt_w"/>
                                          </p:val>
                                        </p:tav>
                                        <p:tav tm="100000">
                                          <p:val>
                                            <p:fltVal val="0"/>
                                          </p:val>
                                        </p:tav>
                                      </p:tavLst>
                                    </p:anim>
                                    <p:anim calcmode="lin" valueType="num">
                                      <p:cBhvr>
                                        <p:cTn id="216" dur="1000"/>
                                        <p:tgtEl>
                                          <p:spTgt spid="10">
                                            <p:txEl>
                                              <p:pRg st="19" end="19"/>
                                            </p:txEl>
                                          </p:spTgt>
                                        </p:tgtEl>
                                        <p:attrNameLst>
                                          <p:attrName>ppt_h</p:attrName>
                                        </p:attrNameLst>
                                      </p:cBhvr>
                                      <p:tavLst>
                                        <p:tav tm="0">
                                          <p:val>
                                            <p:strVal val="ppt_h"/>
                                          </p:val>
                                        </p:tav>
                                        <p:tav tm="100000">
                                          <p:val>
                                            <p:fltVal val="0"/>
                                          </p:val>
                                        </p:tav>
                                      </p:tavLst>
                                    </p:anim>
                                    <p:anim calcmode="lin" valueType="num">
                                      <p:cBhvr>
                                        <p:cTn id="217" dur="1000"/>
                                        <p:tgtEl>
                                          <p:spTgt spid="10">
                                            <p:txEl>
                                              <p:pRg st="19" end="19"/>
                                            </p:txEl>
                                          </p:spTgt>
                                        </p:tgtEl>
                                        <p:attrNameLst>
                                          <p:attrName>style.rotation</p:attrName>
                                        </p:attrNameLst>
                                      </p:cBhvr>
                                      <p:tavLst>
                                        <p:tav tm="0">
                                          <p:val>
                                            <p:fltVal val="0"/>
                                          </p:val>
                                        </p:tav>
                                        <p:tav tm="100000">
                                          <p:val>
                                            <p:fltVal val="90"/>
                                          </p:val>
                                        </p:tav>
                                      </p:tavLst>
                                    </p:anim>
                                    <p:animEffect transition="out" filter="fade">
                                      <p:cBhvr>
                                        <p:cTn id="218" dur="1000"/>
                                        <p:tgtEl>
                                          <p:spTgt spid="10">
                                            <p:txEl>
                                              <p:pRg st="19" end="19"/>
                                            </p:txEl>
                                          </p:spTgt>
                                        </p:tgtEl>
                                      </p:cBhvr>
                                    </p:animEffect>
                                    <p:set>
                                      <p:cBhvr>
                                        <p:cTn id="219" dur="1" fill="hold">
                                          <p:stCondLst>
                                            <p:cond delay="999"/>
                                          </p:stCondLst>
                                        </p:cTn>
                                        <p:tgtEl>
                                          <p:spTgt spid="10">
                                            <p:txEl>
                                              <p:pRg st="19" end="19"/>
                                            </p:txEl>
                                          </p:spTgt>
                                        </p:tgtEl>
                                        <p:attrNameLst>
                                          <p:attrName>style.visibility</p:attrName>
                                        </p:attrNameLst>
                                      </p:cBhvr>
                                      <p:to>
                                        <p:strVal val="hidden"/>
                                      </p:to>
                                    </p:set>
                                  </p:childTnLst>
                                </p:cTn>
                              </p:par>
                              <p:par>
                                <p:cTn id="220" presetID="31" presetClass="exit" presetSubtype="0" fill="hold" grpId="1" nodeType="withEffect">
                                  <p:stCondLst>
                                    <p:cond delay="0"/>
                                  </p:stCondLst>
                                  <p:childTnLst>
                                    <p:anim calcmode="lin" valueType="num">
                                      <p:cBhvr>
                                        <p:cTn id="221" dur="1000"/>
                                        <p:tgtEl>
                                          <p:spTgt spid="10">
                                            <p:txEl>
                                              <p:pRg st="20" end="20"/>
                                            </p:txEl>
                                          </p:spTgt>
                                        </p:tgtEl>
                                        <p:attrNameLst>
                                          <p:attrName>ppt_w</p:attrName>
                                        </p:attrNameLst>
                                      </p:cBhvr>
                                      <p:tavLst>
                                        <p:tav tm="0">
                                          <p:val>
                                            <p:strVal val="ppt_w"/>
                                          </p:val>
                                        </p:tav>
                                        <p:tav tm="100000">
                                          <p:val>
                                            <p:fltVal val="0"/>
                                          </p:val>
                                        </p:tav>
                                      </p:tavLst>
                                    </p:anim>
                                    <p:anim calcmode="lin" valueType="num">
                                      <p:cBhvr>
                                        <p:cTn id="222" dur="1000"/>
                                        <p:tgtEl>
                                          <p:spTgt spid="10">
                                            <p:txEl>
                                              <p:pRg st="20" end="20"/>
                                            </p:txEl>
                                          </p:spTgt>
                                        </p:tgtEl>
                                        <p:attrNameLst>
                                          <p:attrName>ppt_h</p:attrName>
                                        </p:attrNameLst>
                                      </p:cBhvr>
                                      <p:tavLst>
                                        <p:tav tm="0">
                                          <p:val>
                                            <p:strVal val="ppt_h"/>
                                          </p:val>
                                        </p:tav>
                                        <p:tav tm="100000">
                                          <p:val>
                                            <p:fltVal val="0"/>
                                          </p:val>
                                        </p:tav>
                                      </p:tavLst>
                                    </p:anim>
                                    <p:anim calcmode="lin" valueType="num">
                                      <p:cBhvr>
                                        <p:cTn id="223" dur="1000"/>
                                        <p:tgtEl>
                                          <p:spTgt spid="10">
                                            <p:txEl>
                                              <p:pRg st="20" end="20"/>
                                            </p:txEl>
                                          </p:spTgt>
                                        </p:tgtEl>
                                        <p:attrNameLst>
                                          <p:attrName>style.rotation</p:attrName>
                                        </p:attrNameLst>
                                      </p:cBhvr>
                                      <p:tavLst>
                                        <p:tav tm="0">
                                          <p:val>
                                            <p:fltVal val="0"/>
                                          </p:val>
                                        </p:tav>
                                        <p:tav tm="100000">
                                          <p:val>
                                            <p:fltVal val="90"/>
                                          </p:val>
                                        </p:tav>
                                      </p:tavLst>
                                    </p:anim>
                                    <p:animEffect transition="out" filter="fade">
                                      <p:cBhvr>
                                        <p:cTn id="224" dur="1000"/>
                                        <p:tgtEl>
                                          <p:spTgt spid="10">
                                            <p:txEl>
                                              <p:pRg st="20" end="20"/>
                                            </p:txEl>
                                          </p:spTgt>
                                        </p:tgtEl>
                                      </p:cBhvr>
                                    </p:animEffect>
                                    <p:set>
                                      <p:cBhvr>
                                        <p:cTn id="225" dur="1" fill="hold">
                                          <p:stCondLst>
                                            <p:cond delay="999"/>
                                          </p:stCondLst>
                                        </p:cTn>
                                        <p:tgtEl>
                                          <p:spTgt spid="10">
                                            <p:txEl>
                                              <p:pRg st="20" end="20"/>
                                            </p:txEl>
                                          </p:spTgt>
                                        </p:tgtEl>
                                        <p:attrNameLst>
                                          <p:attrName>style.visibility</p:attrName>
                                        </p:attrNameLst>
                                      </p:cBhvr>
                                      <p:to>
                                        <p:strVal val="hidden"/>
                                      </p:to>
                                    </p:set>
                                  </p:childTnLst>
                                </p:cTn>
                              </p:par>
                              <p:par>
                                <p:cTn id="226" presetID="31" presetClass="exit" presetSubtype="0" fill="hold" grpId="1" nodeType="withEffect">
                                  <p:stCondLst>
                                    <p:cond delay="0"/>
                                  </p:stCondLst>
                                  <p:childTnLst>
                                    <p:anim calcmode="lin" valueType="num">
                                      <p:cBhvr>
                                        <p:cTn id="227" dur="1000"/>
                                        <p:tgtEl>
                                          <p:spTgt spid="10">
                                            <p:txEl>
                                              <p:pRg st="21" end="21"/>
                                            </p:txEl>
                                          </p:spTgt>
                                        </p:tgtEl>
                                        <p:attrNameLst>
                                          <p:attrName>ppt_w</p:attrName>
                                        </p:attrNameLst>
                                      </p:cBhvr>
                                      <p:tavLst>
                                        <p:tav tm="0">
                                          <p:val>
                                            <p:strVal val="ppt_w"/>
                                          </p:val>
                                        </p:tav>
                                        <p:tav tm="100000">
                                          <p:val>
                                            <p:fltVal val="0"/>
                                          </p:val>
                                        </p:tav>
                                      </p:tavLst>
                                    </p:anim>
                                    <p:anim calcmode="lin" valueType="num">
                                      <p:cBhvr>
                                        <p:cTn id="228" dur="1000"/>
                                        <p:tgtEl>
                                          <p:spTgt spid="10">
                                            <p:txEl>
                                              <p:pRg st="21" end="21"/>
                                            </p:txEl>
                                          </p:spTgt>
                                        </p:tgtEl>
                                        <p:attrNameLst>
                                          <p:attrName>ppt_h</p:attrName>
                                        </p:attrNameLst>
                                      </p:cBhvr>
                                      <p:tavLst>
                                        <p:tav tm="0">
                                          <p:val>
                                            <p:strVal val="ppt_h"/>
                                          </p:val>
                                        </p:tav>
                                        <p:tav tm="100000">
                                          <p:val>
                                            <p:fltVal val="0"/>
                                          </p:val>
                                        </p:tav>
                                      </p:tavLst>
                                    </p:anim>
                                    <p:anim calcmode="lin" valueType="num">
                                      <p:cBhvr>
                                        <p:cTn id="229" dur="1000"/>
                                        <p:tgtEl>
                                          <p:spTgt spid="10">
                                            <p:txEl>
                                              <p:pRg st="21" end="21"/>
                                            </p:txEl>
                                          </p:spTgt>
                                        </p:tgtEl>
                                        <p:attrNameLst>
                                          <p:attrName>style.rotation</p:attrName>
                                        </p:attrNameLst>
                                      </p:cBhvr>
                                      <p:tavLst>
                                        <p:tav tm="0">
                                          <p:val>
                                            <p:fltVal val="0"/>
                                          </p:val>
                                        </p:tav>
                                        <p:tav tm="100000">
                                          <p:val>
                                            <p:fltVal val="90"/>
                                          </p:val>
                                        </p:tav>
                                      </p:tavLst>
                                    </p:anim>
                                    <p:animEffect transition="out" filter="fade">
                                      <p:cBhvr>
                                        <p:cTn id="230" dur="1000"/>
                                        <p:tgtEl>
                                          <p:spTgt spid="10">
                                            <p:txEl>
                                              <p:pRg st="21" end="21"/>
                                            </p:txEl>
                                          </p:spTgt>
                                        </p:tgtEl>
                                      </p:cBhvr>
                                    </p:animEffect>
                                    <p:set>
                                      <p:cBhvr>
                                        <p:cTn id="231" dur="1" fill="hold">
                                          <p:stCondLst>
                                            <p:cond delay="999"/>
                                          </p:stCondLst>
                                        </p:cTn>
                                        <p:tgtEl>
                                          <p:spTgt spid="10">
                                            <p:txEl>
                                              <p:pRg st="21" end="21"/>
                                            </p:txEl>
                                          </p:spTgt>
                                        </p:tgtEl>
                                        <p:attrNameLst>
                                          <p:attrName>style.visibility</p:attrName>
                                        </p:attrNameLst>
                                      </p:cBhvr>
                                      <p:to>
                                        <p:strVal val="hidden"/>
                                      </p:to>
                                    </p:set>
                                  </p:childTnLst>
                                </p:cTn>
                              </p:par>
                              <p:par>
                                <p:cTn id="232" presetID="31" presetClass="exit" presetSubtype="0" fill="hold" grpId="1" nodeType="withEffect">
                                  <p:stCondLst>
                                    <p:cond delay="0"/>
                                  </p:stCondLst>
                                  <p:childTnLst>
                                    <p:anim calcmode="lin" valueType="num">
                                      <p:cBhvr>
                                        <p:cTn id="233" dur="1000"/>
                                        <p:tgtEl>
                                          <p:spTgt spid="10">
                                            <p:txEl>
                                              <p:pRg st="22" end="22"/>
                                            </p:txEl>
                                          </p:spTgt>
                                        </p:tgtEl>
                                        <p:attrNameLst>
                                          <p:attrName>ppt_w</p:attrName>
                                        </p:attrNameLst>
                                      </p:cBhvr>
                                      <p:tavLst>
                                        <p:tav tm="0">
                                          <p:val>
                                            <p:strVal val="ppt_w"/>
                                          </p:val>
                                        </p:tav>
                                        <p:tav tm="100000">
                                          <p:val>
                                            <p:fltVal val="0"/>
                                          </p:val>
                                        </p:tav>
                                      </p:tavLst>
                                    </p:anim>
                                    <p:anim calcmode="lin" valueType="num">
                                      <p:cBhvr>
                                        <p:cTn id="234" dur="1000"/>
                                        <p:tgtEl>
                                          <p:spTgt spid="10">
                                            <p:txEl>
                                              <p:pRg st="22" end="22"/>
                                            </p:txEl>
                                          </p:spTgt>
                                        </p:tgtEl>
                                        <p:attrNameLst>
                                          <p:attrName>ppt_h</p:attrName>
                                        </p:attrNameLst>
                                      </p:cBhvr>
                                      <p:tavLst>
                                        <p:tav tm="0">
                                          <p:val>
                                            <p:strVal val="ppt_h"/>
                                          </p:val>
                                        </p:tav>
                                        <p:tav tm="100000">
                                          <p:val>
                                            <p:fltVal val="0"/>
                                          </p:val>
                                        </p:tav>
                                      </p:tavLst>
                                    </p:anim>
                                    <p:anim calcmode="lin" valueType="num">
                                      <p:cBhvr>
                                        <p:cTn id="235" dur="1000"/>
                                        <p:tgtEl>
                                          <p:spTgt spid="10">
                                            <p:txEl>
                                              <p:pRg st="22" end="22"/>
                                            </p:txEl>
                                          </p:spTgt>
                                        </p:tgtEl>
                                        <p:attrNameLst>
                                          <p:attrName>style.rotation</p:attrName>
                                        </p:attrNameLst>
                                      </p:cBhvr>
                                      <p:tavLst>
                                        <p:tav tm="0">
                                          <p:val>
                                            <p:fltVal val="0"/>
                                          </p:val>
                                        </p:tav>
                                        <p:tav tm="100000">
                                          <p:val>
                                            <p:fltVal val="90"/>
                                          </p:val>
                                        </p:tav>
                                      </p:tavLst>
                                    </p:anim>
                                    <p:animEffect transition="out" filter="fade">
                                      <p:cBhvr>
                                        <p:cTn id="236" dur="1000"/>
                                        <p:tgtEl>
                                          <p:spTgt spid="10">
                                            <p:txEl>
                                              <p:pRg st="22" end="22"/>
                                            </p:txEl>
                                          </p:spTgt>
                                        </p:tgtEl>
                                      </p:cBhvr>
                                    </p:animEffect>
                                    <p:set>
                                      <p:cBhvr>
                                        <p:cTn id="237" dur="1" fill="hold">
                                          <p:stCondLst>
                                            <p:cond delay="999"/>
                                          </p:stCondLst>
                                        </p:cTn>
                                        <p:tgtEl>
                                          <p:spTgt spid="10">
                                            <p:txEl>
                                              <p:pRg st="22" end="22"/>
                                            </p:txEl>
                                          </p:spTgt>
                                        </p:tgtEl>
                                        <p:attrNameLst>
                                          <p:attrName>style.visibility</p:attrName>
                                        </p:attrNameLst>
                                      </p:cBhvr>
                                      <p:to>
                                        <p:strVal val="hidden"/>
                                      </p:to>
                                    </p:set>
                                  </p:childTnLst>
                                </p:cTn>
                              </p:par>
                              <p:par>
                                <p:cTn id="238" presetID="31" presetClass="exit" presetSubtype="0" fill="hold" grpId="1" nodeType="withEffect">
                                  <p:stCondLst>
                                    <p:cond delay="0"/>
                                  </p:stCondLst>
                                  <p:childTnLst>
                                    <p:anim calcmode="lin" valueType="num">
                                      <p:cBhvr>
                                        <p:cTn id="239" dur="1000"/>
                                        <p:tgtEl>
                                          <p:spTgt spid="10">
                                            <p:txEl>
                                              <p:pRg st="23" end="23"/>
                                            </p:txEl>
                                          </p:spTgt>
                                        </p:tgtEl>
                                        <p:attrNameLst>
                                          <p:attrName>ppt_w</p:attrName>
                                        </p:attrNameLst>
                                      </p:cBhvr>
                                      <p:tavLst>
                                        <p:tav tm="0">
                                          <p:val>
                                            <p:strVal val="ppt_w"/>
                                          </p:val>
                                        </p:tav>
                                        <p:tav tm="100000">
                                          <p:val>
                                            <p:fltVal val="0"/>
                                          </p:val>
                                        </p:tav>
                                      </p:tavLst>
                                    </p:anim>
                                    <p:anim calcmode="lin" valueType="num">
                                      <p:cBhvr>
                                        <p:cTn id="240" dur="1000"/>
                                        <p:tgtEl>
                                          <p:spTgt spid="10">
                                            <p:txEl>
                                              <p:pRg st="23" end="23"/>
                                            </p:txEl>
                                          </p:spTgt>
                                        </p:tgtEl>
                                        <p:attrNameLst>
                                          <p:attrName>ppt_h</p:attrName>
                                        </p:attrNameLst>
                                      </p:cBhvr>
                                      <p:tavLst>
                                        <p:tav tm="0">
                                          <p:val>
                                            <p:strVal val="ppt_h"/>
                                          </p:val>
                                        </p:tav>
                                        <p:tav tm="100000">
                                          <p:val>
                                            <p:fltVal val="0"/>
                                          </p:val>
                                        </p:tav>
                                      </p:tavLst>
                                    </p:anim>
                                    <p:anim calcmode="lin" valueType="num">
                                      <p:cBhvr>
                                        <p:cTn id="241" dur="1000"/>
                                        <p:tgtEl>
                                          <p:spTgt spid="10">
                                            <p:txEl>
                                              <p:pRg st="23" end="23"/>
                                            </p:txEl>
                                          </p:spTgt>
                                        </p:tgtEl>
                                        <p:attrNameLst>
                                          <p:attrName>style.rotation</p:attrName>
                                        </p:attrNameLst>
                                      </p:cBhvr>
                                      <p:tavLst>
                                        <p:tav tm="0">
                                          <p:val>
                                            <p:fltVal val="0"/>
                                          </p:val>
                                        </p:tav>
                                        <p:tav tm="100000">
                                          <p:val>
                                            <p:fltVal val="90"/>
                                          </p:val>
                                        </p:tav>
                                      </p:tavLst>
                                    </p:anim>
                                    <p:animEffect transition="out" filter="fade">
                                      <p:cBhvr>
                                        <p:cTn id="242" dur="1000"/>
                                        <p:tgtEl>
                                          <p:spTgt spid="10">
                                            <p:txEl>
                                              <p:pRg st="23" end="23"/>
                                            </p:txEl>
                                          </p:spTgt>
                                        </p:tgtEl>
                                      </p:cBhvr>
                                    </p:animEffect>
                                    <p:set>
                                      <p:cBhvr>
                                        <p:cTn id="243" dur="1" fill="hold">
                                          <p:stCondLst>
                                            <p:cond delay="999"/>
                                          </p:stCondLst>
                                        </p:cTn>
                                        <p:tgtEl>
                                          <p:spTgt spid="10">
                                            <p:txEl>
                                              <p:pRg st="23" end="23"/>
                                            </p:txEl>
                                          </p:spTgt>
                                        </p:tgtEl>
                                        <p:attrNameLst>
                                          <p:attrName>style.visibility</p:attrName>
                                        </p:attrNameLst>
                                      </p:cBhvr>
                                      <p:to>
                                        <p:strVal val="hidden"/>
                                      </p:to>
                                    </p:set>
                                  </p:childTnLst>
                                </p:cTn>
                              </p:par>
                              <p:par>
                                <p:cTn id="244" presetID="31" presetClass="exit" presetSubtype="0" fill="hold" grpId="1" nodeType="withEffect">
                                  <p:stCondLst>
                                    <p:cond delay="0"/>
                                  </p:stCondLst>
                                  <p:childTnLst>
                                    <p:anim calcmode="lin" valueType="num">
                                      <p:cBhvr>
                                        <p:cTn id="245" dur="1000"/>
                                        <p:tgtEl>
                                          <p:spTgt spid="10">
                                            <p:txEl>
                                              <p:pRg st="24" end="24"/>
                                            </p:txEl>
                                          </p:spTgt>
                                        </p:tgtEl>
                                        <p:attrNameLst>
                                          <p:attrName>ppt_w</p:attrName>
                                        </p:attrNameLst>
                                      </p:cBhvr>
                                      <p:tavLst>
                                        <p:tav tm="0">
                                          <p:val>
                                            <p:strVal val="ppt_w"/>
                                          </p:val>
                                        </p:tav>
                                        <p:tav tm="100000">
                                          <p:val>
                                            <p:fltVal val="0"/>
                                          </p:val>
                                        </p:tav>
                                      </p:tavLst>
                                    </p:anim>
                                    <p:anim calcmode="lin" valueType="num">
                                      <p:cBhvr>
                                        <p:cTn id="246" dur="1000"/>
                                        <p:tgtEl>
                                          <p:spTgt spid="10">
                                            <p:txEl>
                                              <p:pRg st="24" end="24"/>
                                            </p:txEl>
                                          </p:spTgt>
                                        </p:tgtEl>
                                        <p:attrNameLst>
                                          <p:attrName>ppt_h</p:attrName>
                                        </p:attrNameLst>
                                      </p:cBhvr>
                                      <p:tavLst>
                                        <p:tav tm="0">
                                          <p:val>
                                            <p:strVal val="ppt_h"/>
                                          </p:val>
                                        </p:tav>
                                        <p:tav tm="100000">
                                          <p:val>
                                            <p:fltVal val="0"/>
                                          </p:val>
                                        </p:tav>
                                      </p:tavLst>
                                    </p:anim>
                                    <p:anim calcmode="lin" valueType="num">
                                      <p:cBhvr>
                                        <p:cTn id="247" dur="1000"/>
                                        <p:tgtEl>
                                          <p:spTgt spid="10">
                                            <p:txEl>
                                              <p:pRg st="24" end="24"/>
                                            </p:txEl>
                                          </p:spTgt>
                                        </p:tgtEl>
                                        <p:attrNameLst>
                                          <p:attrName>style.rotation</p:attrName>
                                        </p:attrNameLst>
                                      </p:cBhvr>
                                      <p:tavLst>
                                        <p:tav tm="0">
                                          <p:val>
                                            <p:fltVal val="0"/>
                                          </p:val>
                                        </p:tav>
                                        <p:tav tm="100000">
                                          <p:val>
                                            <p:fltVal val="90"/>
                                          </p:val>
                                        </p:tav>
                                      </p:tavLst>
                                    </p:anim>
                                    <p:animEffect transition="out" filter="fade">
                                      <p:cBhvr>
                                        <p:cTn id="248" dur="1000"/>
                                        <p:tgtEl>
                                          <p:spTgt spid="10">
                                            <p:txEl>
                                              <p:pRg st="24" end="24"/>
                                            </p:txEl>
                                          </p:spTgt>
                                        </p:tgtEl>
                                      </p:cBhvr>
                                    </p:animEffect>
                                    <p:set>
                                      <p:cBhvr>
                                        <p:cTn id="249" dur="1" fill="hold">
                                          <p:stCondLst>
                                            <p:cond delay="999"/>
                                          </p:stCondLst>
                                        </p:cTn>
                                        <p:tgtEl>
                                          <p:spTgt spid="10">
                                            <p:txEl>
                                              <p:pRg st="24" end="24"/>
                                            </p:txEl>
                                          </p:spTgt>
                                        </p:tgtEl>
                                        <p:attrNameLst>
                                          <p:attrName>style.visibility</p:attrName>
                                        </p:attrNameLst>
                                      </p:cBhvr>
                                      <p:to>
                                        <p:strVal val="hidden"/>
                                      </p:to>
                                    </p:set>
                                  </p:childTnLst>
                                </p:cTn>
                              </p:par>
                              <p:par>
                                <p:cTn id="250" presetID="31" presetClass="exit" presetSubtype="0" fill="hold" grpId="1" nodeType="withEffect">
                                  <p:stCondLst>
                                    <p:cond delay="0"/>
                                  </p:stCondLst>
                                  <p:childTnLst>
                                    <p:anim calcmode="lin" valueType="num">
                                      <p:cBhvr>
                                        <p:cTn id="251" dur="1000"/>
                                        <p:tgtEl>
                                          <p:spTgt spid="10">
                                            <p:txEl>
                                              <p:pRg st="25" end="25"/>
                                            </p:txEl>
                                          </p:spTgt>
                                        </p:tgtEl>
                                        <p:attrNameLst>
                                          <p:attrName>ppt_w</p:attrName>
                                        </p:attrNameLst>
                                      </p:cBhvr>
                                      <p:tavLst>
                                        <p:tav tm="0">
                                          <p:val>
                                            <p:strVal val="ppt_w"/>
                                          </p:val>
                                        </p:tav>
                                        <p:tav tm="100000">
                                          <p:val>
                                            <p:fltVal val="0"/>
                                          </p:val>
                                        </p:tav>
                                      </p:tavLst>
                                    </p:anim>
                                    <p:anim calcmode="lin" valueType="num">
                                      <p:cBhvr>
                                        <p:cTn id="252" dur="1000"/>
                                        <p:tgtEl>
                                          <p:spTgt spid="10">
                                            <p:txEl>
                                              <p:pRg st="25" end="25"/>
                                            </p:txEl>
                                          </p:spTgt>
                                        </p:tgtEl>
                                        <p:attrNameLst>
                                          <p:attrName>ppt_h</p:attrName>
                                        </p:attrNameLst>
                                      </p:cBhvr>
                                      <p:tavLst>
                                        <p:tav tm="0">
                                          <p:val>
                                            <p:strVal val="ppt_h"/>
                                          </p:val>
                                        </p:tav>
                                        <p:tav tm="100000">
                                          <p:val>
                                            <p:fltVal val="0"/>
                                          </p:val>
                                        </p:tav>
                                      </p:tavLst>
                                    </p:anim>
                                    <p:anim calcmode="lin" valueType="num">
                                      <p:cBhvr>
                                        <p:cTn id="253" dur="1000"/>
                                        <p:tgtEl>
                                          <p:spTgt spid="10">
                                            <p:txEl>
                                              <p:pRg st="25" end="25"/>
                                            </p:txEl>
                                          </p:spTgt>
                                        </p:tgtEl>
                                        <p:attrNameLst>
                                          <p:attrName>style.rotation</p:attrName>
                                        </p:attrNameLst>
                                      </p:cBhvr>
                                      <p:tavLst>
                                        <p:tav tm="0">
                                          <p:val>
                                            <p:fltVal val="0"/>
                                          </p:val>
                                        </p:tav>
                                        <p:tav tm="100000">
                                          <p:val>
                                            <p:fltVal val="90"/>
                                          </p:val>
                                        </p:tav>
                                      </p:tavLst>
                                    </p:anim>
                                    <p:animEffect transition="out" filter="fade">
                                      <p:cBhvr>
                                        <p:cTn id="254" dur="1000"/>
                                        <p:tgtEl>
                                          <p:spTgt spid="10">
                                            <p:txEl>
                                              <p:pRg st="25" end="25"/>
                                            </p:txEl>
                                          </p:spTgt>
                                        </p:tgtEl>
                                      </p:cBhvr>
                                    </p:animEffect>
                                    <p:set>
                                      <p:cBhvr>
                                        <p:cTn id="255" dur="1" fill="hold">
                                          <p:stCondLst>
                                            <p:cond delay="999"/>
                                          </p:stCondLst>
                                        </p:cTn>
                                        <p:tgtEl>
                                          <p:spTgt spid="10">
                                            <p:txEl>
                                              <p:pRg st="25" end="25"/>
                                            </p:txEl>
                                          </p:spTgt>
                                        </p:tgtEl>
                                        <p:attrNameLst>
                                          <p:attrName>style.visibility</p:attrName>
                                        </p:attrNameLst>
                                      </p:cBhvr>
                                      <p:to>
                                        <p:strVal val="hidden"/>
                                      </p:to>
                                    </p:set>
                                  </p:childTnLst>
                                </p:cTn>
                              </p:par>
                              <p:par>
                                <p:cTn id="256" presetID="31" presetClass="exit" presetSubtype="0" fill="hold" grpId="1" nodeType="withEffect">
                                  <p:stCondLst>
                                    <p:cond delay="0"/>
                                  </p:stCondLst>
                                  <p:childTnLst>
                                    <p:anim calcmode="lin" valueType="num">
                                      <p:cBhvr>
                                        <p:cTn id="257" dur="1000"/>
                                        <p:tgtEl>
                                          <p:spTgt spid="10">
                                            <p:txEl>
                                              <p:pRg st="26" end="26"/>
                                            </p:txEl>
                                          </p:spTgt>
                                        </p:tgtEl>
                                        <p:attrNameLst>
                                          <p:attrName>ppt_w</p:attrName>
                                        </p:attrNameLst>
                                      </p:cBhvr>
                                      <p:tavLst>
                                        <p:tav tm="0">
                                          <p:val>
                                            <p:strVal val="ppt_w"/>
                                          </p:val>
                                        </p:tav>
                                        <p:tav tm="100000">
                                          <p:val>
                                            <p:fltVal val="0"/>
                                          </p:val>
                                        </p:tav>
                                      </p:tavLst>
                                    </p:anim>
                                    <p:anim calcmode="lin" valueType="num">
                                      <p:cBhvr>
                                        <p:cTn id="258" dur="1000"/>
                                        <p:tgtEl>
                                          <p:spTgt spid="10">
                                            <p:txEl>
                                              <p:pRg st="26" end="26"/>
                                            </p:txEl>
                                          </p:spTgt>
                                        </p:tgtEl>
                                        <p:attrNameLst>
                                          <p:attrName>ppt_h</p:attrName>
                                        </p:attrNameLst>
                                      </p:cBhvr>
                                      <p:tavLst>
                                        <p:tav tm="0">
                                          <p:val>
                                            <p:strVal val="ppt_h"/>
                                          </p:val>
                                        </p:tav>
                                        <p:tav tm="100000">
                                          <p:val>
                                            <p:fltVal val="0"/>
                                          </p:val>
                                        </p:tav>
                                      </p:tavLst>
                                    </p:anim>
                                    <p:anim calcmode="lin" valueType="num">
                                      <p:cBhvr>
                                        <p:cTn id="259" dur="1000"/>
                                        <p:tgtEl>
                                          <p:spTgt spid="10">
                                            <p:txEl>
                                              <p:pRg st="26" end="26"/>
                                            </p:txEl>
                                          </p:spTgt>
                                        </p:tgtEl>
                                        <p:attrNameLst>
                                          <p:attrName>style.rotation</p:attrName>
                                        </p:attrNameLst>
                                      </p:cBhvr>
                                      <p:tavLst>
                                        <p:tav tm="0">
                                          <p:val>
                                            <p:fltVal val="0"/>
                                          </p:val>
                                        </p:tav>
                                        <p:tav tm="100000">
                                          <p:val>
                                            <p:fltVal val="90"/>
                                          </p:val>
                                        </p:tav>
                                      </p:tavLst>
                                    </p:anim>
                                    <p:animEffect transition="out" filter="fade">
                                      <p:cBhvr>
                                        <p:cTn id="260" dur="1000"/>
                                        <p:tgtEl>
                                          <p:spTgt spid="10">
                                            <p:txEl>
                                              <p:pRg st="26" end="26"/>
                                            </p:txEl>
                                          </p:spTgt>
                                        </p:tgtEl>
                                      </p:cBhvr>
                                    </p:animEffect>
                                    <p:set>
                                      <p:cBhvr>
                                        <p:cTn id="261" dur="1" fill="hold">
                                          <p:stCondLst>
                                            <p:cond delay="999"/>
                                          </p:stCondLst>
                                        </p:cTn>
                                        <p:tgtEl>
                                          <p:spTgt spid="10">
                                            <p:txEl>
                                              <p:pRg st="26" end="26"/>
                                            </p:txEl>
                                          </p:spTgt>
                                        </p:tgtEl>
                                        <p:attrNameLst>
                                          <p:attrName>style.visibility</p:attrName>
                                        </p:attrNameLst>
                                      </p:cBhvr>
                                      <p:to>
                                        <p:strVal val="hidden"/>
                                      </p:to>
                                    </p:set>
                                  </p:childTnLst>
                                </p:cTn>
                              </p:par>
                              <p:par>
                                <p:cTn id="262" presetID="31" presetClass="exit" presetSubtype="0" fill="hold" grpId="1" nodeType="withEffect">
                                  <p:stCondLst>
                                    <p:cond delay="0"/>
                                  </p:stCondLst>
                                  <p:childTnLst>
                                    <p:anim calcmode="lin" valueType="num">
                                      <p:cBhvr>
                                        <p:cTn id="263" dur="1000"/>
                                        <p:tgtEl>
                                          <p:spTgt spid="10">
                                            <p:txEl>
                                              <p:pRg st="27" end="27"/>
                                            </p:txEl>
                                          </p:spTgt>
                                        </p:tgtEl>
                                        <p:attrNameLst>
                                          <p:attrName>ppt_w</p:attrName>
                                        </p:attrNameLst>
                                      </p:cBhvr>
                                      <p:tavLst>
                                        <p:tav tm="0">
                                          <p:val>
                                            <p:strVal val="ppt_w"/>
                                          </p:val>
                                        </p:tav>
                                        <p:tav tm="100000">
                                          <p:val>
                                            <p:fltVal val="0"/>
                                          </p:val>
                                        </p:tav>
                                      </p:tavLst>
                                    </p:anim>
                                    <p:anim calcmode="lin" valueType="num">
                                      <p:cBhvr>
                                        <p:cTn id="264" dur="1000"/>
                                        <p:tgtEl>
                                          <p:spTgt spid="10">
                                            <p:txEl>
                                              <p:pRg st="27" end="27"/>
                                            </p:txEl>
                                          </p:spTgt>
                                        </p:tgtEl>
                                        <p:attrNameLst>
                                          <p:attrName>ppt_h</p:attrName>
                                        </p:attrNameLst>
                                      </p:cBhvr>
                                      <p:tavLst>
                                        <p:tav tm="0">
                                          <p:val>
                                            <p:strVal val="ppt_h"/>
                                          </p:val>
                                        </p:tav>
                                        <p:tav tm="100000">
                                          <p:val>
                                            <p:fltVal val="0"/>
                                          </p:val>
                                        </p:tav>
                                      </p:tavLst>
                                    </p:anim>
                                    <p:anim calcmode="lin" valueType="num">
                                      <p:cBhvr>
                                        <p:cTn id="265" dur="1000"/>
                                        <p:tgtEl>
                                          <p:spTgt spid="10">
                                            <p:txEl>
                                              <p:pRg st="27" end="27"/>
                                            </p:txEl>
                                          </p:spTgt>
                                        </p:tgtEl>
                                        <p:attrNameLst>
                                          <p:attrName>style.rotation</p:attrName>
                                        </p:attrNameLst>
                                      </p:cBhvr>
                                      <p:tavLst>
                                        <p:tav tm="0">
                                          <p:val>
                                            <p:fltVal val="0"/>
                                          </p:val>
                                        </p:tav>
                                        <p:tav tm="100000">
                                          <p:val>
                                            <p:fltVal val="90"/>
                                          </p:val>
                                        </p:tav>
                                      </p:tavLst>
                                    </p:anim>
                                    <p:animEffect transition="out" filter="fade">
                                      <p:cBhvr>
                                        <p:cTn id="266" dur="1000"/>
                                        <p:tgtEl>
                                          <p:spTgt spid="10">
                                            <p:txEl>
                                              <p:pRg st="27" end="27"/>
                                            </p:txEl>
                                          </p:spTgt>
                                        </p:tgtEl>
                                      </p:cBhvr>
                                    </p:animEffect>
                                    <p:set>
                                      <p:cBhvr>
                                        <p:cTn id="267" dur="1" fill="hold">
                                          <p:stCondLst>
                                            <p:cond delay="999"/>
                                          </p:stCondLst>
                                        </p:cTn>
                                        <p:tgtEl>
                                          <p:spTgt spid="10">
                                            <p:txEl>
                                              <p:pRg st="27" end="27"/>
                                            </p:txEl>
                                          </p:spTgt>
                                        </p:tgtEl>
                                        <p:attrNameLst>
                                          <p:attrName>style.visibility</p:attrName>
                                        </p:attrNameLst>
                                      </p:cBhvr>
                                      <p:to>
                                        <p:strVal val="hidden"/>
                                      </p:to>
                                    </p:set>
                                  </p:childTnLst>
                                </p:cTn>
                              </p:par>
                              <p:par>
                                <p:cTn id="268" presetID="31" presetClass="exit" presetSubtype="0" fill="hold" grpId="0" nodeType="withEffect">
                                  <p:stCondLst>
                                    <p:cond delay="0"/>
                                  </p:stCondLst>
                                  <p:childTnLst>
                                    <p:anim calcmode="lin" valueType="num">
                                      <p:cBhvr>
                                        <p:cTn id="269" dur="1000"/>
                                        <p:tgtEl>
                                          <p:spTgt spid="7"/>
                                        </p:tgtEl>
                                        <p:attrNameLst>
                                          <p:attrName>ppt_w</p:attrName>
                                        </p:attrNameLst>
                                      </p:cBhvr>
                                      <p:tavLst>
                                        <p:tav tm="0">
                                          <p:val>
                                            <p:strVal val="ppt_w"/>
                                          </p:val>
                                        </p:tav>
                                        <p:tav tm="100000">
                                          <p:val>
                                            <p:fltVal val="0"/>
                                          </p:val>
                                        </p:tav>
                                      </p:tavLst>
                                    </p:anim>
                                    <p:anim calcmode="lin" valueType="num">
                                      <p:cBhvr>
                                        <p:cTn id="270" dur="1000"/>
                                        <p:tgtEl>
                                          <p:spTgt spid="7"/>
                                        </p:tgtEl>
                                        <p:attrNameLst>
                                          <p:attrName>ppt_h</p:attrName>
                                        </p:attrNameLst>
                                      </p:cBhvr>
                                      <p:tavLst>
                                        <p:tav tm="0">
                                          <p:val>
                                            <p:strVal val="ppt_h"/>
                                          </p:val>
                                        </p:tav>
                                        <p:tav tm="100000">
                                          <p:val>
                                            <p:fltVal val="0"/>
                                          </p:val>
                                        </p:tav>
                                      </p:tavLst>
                                    </p:anim>
                                    <p:anim calcmode="lin" valueType="num">
                                      <p:cBhvr>
                                        <p:cTn id="271" dur="1000"/>
                                        <p:tgtEl>
                                          <p:spTgt spid="7"/>
                                        </p:tgtEl>
                                        <p:attrNameLst>
                                          <p:attrName>style.rotation</p:attrName>
                                        </p:attrNameLst>
                                      </p:cBhvr>
                                      <p:tavLst>
                                        <p:tav tm="0">
                                          <p:val>
                                            <p:fltVal val="0"/>
                                          </p:val>
                                        </p:tav>
                                        <p:tav tm="100000">
                                          <p:val>
                                            <p:fltVal val="90"/>
                                          </p:val>
                                        </p:tav>
                                      </p:tavLst>
                                    </p:anim>
                                    <p:animEffect transition="out" filter="fade">
                                      <p:cBhvr>
                                        <p:cTn id="272" dur="1000"/>
                                        <p:tgtEl>
                                          <p:spTgt spid="7"/>
                                        </p:tgtEl>
                                      </p:cBhvr>
                                    </p:animEffect>
                                    <p:set>
                                      <p:cBhvr>
                                        <p:cTn id="273" dur="1" fill="hold">
                                          <p:stCondLst>
                                            <p:cond delay="999"/>
                                          </p:stCondLst>
                                        </p:cTn>
                                        <p:tgtEl>
                                          <p:spTgt spid="7"/>
                                        </p:tgtEl>
                                        <p:attrNameLst>
                                          <p:attrName>style.visibility</p:attrName>
                                        </p:attrNameLst>
                                      </p:cBhvr>
                                      <p:to>
                                        <p:strVal val="hidden"/>
                                      </p:to>
                                    </p:set>
                                  </p:childTnLst>
                                </p:cTn>
                              </p:par>
                              <p:par>
                                <p:cTn id="274" presetID="31" presetClass="exit" presetSubtype="0" fill="hold" grpId="2" nodeType="withEffect">
                                  <p:stCondLst>
                                    <p:cond delay="0"/>
                                  </p:stCondLst>
                                  <p:childTnLst>
                                    <p:anim calcmode="lin" valueType="num">
                                      <p:cBhvr>
                                        <p:cTn id="275" dur="1000"/>
                                        <p:tgtEl>
                                          <p:spTgt spid="10">
                                            <p:txEl>
                                              <p:pRg st="0" end="0"/>
                                            </p:txEl>
                                          </p:spTgt>
                                        </p:tgtEl>
                                        <p:attrNameLst>
                                          <p:attrName>ppt_w</p:attrName>
                                        </p:attrNameLst>
                                      </p:cBhvr>
                                      <p:tavLst>
                                        <p:tav tm="0">
                                          <p:val>
                                            <p:strVal val="ppt_w"/>
                                          </p:val>
                                        </p:tav>
                                        <p:tav tm="100000">
                                          <p:val>
                                            <p:fltVal val="0"/>
                                          </p:val>
                                        </p:tav>
                                      </p:tavLst>
                                    </p:anim>
                                    <p:anim calcmode="lin" valueType="num">
                                      <p:cBhvr>
                                        <p:cTn id="276" dur="1000"/>
                                        <p:tgtEl>
                                          <p:spTgt spid="10">
                                            <p:txEl>
                                              <p:pRg st="0" end="0"/>
                                            </p:txEl>
                                          </p:spTgt>
                                        </p:tgtEl>
                                        <p:attrNameLst>
                                          <p:attrName>ppt_h</p:attrName>
                                        </p:attrNameLst>
                                      </p:cBhvr>
                                      <p:tavLst>
                                        <p:tav tm="0">
                                          <p:val>
                                            <p:strVal val="ppt_h"/>
                                          </p:val>
                                        </p:tav>
                                        <p:tav tm="100000">
                                          <p:val>
                                            <p:fltVal val="0"/>
                                          </p:val>
                                        </p:tav>
                                      </p:tavLst>
                                    </p:anim>
                                    <p:anim calcmode="lin" valueType="num">
                                      <p:cBhvr>
                                        <p:cTn id="277" dur="1000"/>
                                        <p:tgtEl>
                                          <p:spTgt spid="10">
                                            <p:txEl>
                                              <p:pRg st="0" end="0"/>
                                            </p:txEl>
                                          </p:spTgt>
                                        </p:tgtEl>
                                        <p:attrNameLst>
                                          <p:attrName>style.rotation</p:attrName>
                                        </p:attrNameLst>
                                      </p:cBhvr>
                                      <p:tavLst>
                                        <p:tav tm="0">
                                          <p:val>
                                            <p:fltVal val="0"/>
                                          </p:val>
                                        </p:tav>
                                        <p:tav tm="100000">
                                          <p:val>
                                            <p:fltVal val="90"/>
                                          </p:val>
                                        </p:tav>
                                      </p:tavLst>
                                    </p:anim>
                                    <p:animEffect transition="out" filter="fade">
                                      <p:cBhvr>
                                        <p:cTn id="278" dur="1000"/>
                                        <p:tgtEl>
                                          <p:spTgt spid="10">
                                            <p:txEl>
                                              <p:pRg st="0" end="0"/>
                                            </p:txEl>
                                          </p:spTgt>
                                        </p:tgtEl>
                                      </p:cBhvr>
                                    </p:animEffect>
                                    <p:set>
                                      <p:cBhvr>
                                        <p:cTn id="279" dur="1" fill="hold">
                                          <p:stCondLst>
                                            <p:cond delay="999"/>
                                          </p:stCondLst>
                                        </p:cTn>
                                        <p:tgtEl>
                                          <p:spTgt spid="10">
                                            <p:txEl>
                                              <p:pRg st="0" end="0"/>
                                            </p:txEl>
                                          </p:spTgt>
                                        </p:tgtEl>
                                        <p:attrNameLst>
                                          <p:attrName>style.visibility</p:attrName>
                                        </p:attrNameLst>
                                      </p:cBhvr>
                                      <p:to>
                                        <p:strVal val="hidden"/>
                                      </p:to>
                                    </p:set>
                                  </p:childTnLst>
                                </p:cTn>
                              </p:par>
                              <p:par>
                                <p:cTn id="280" presetID="31" presetClass="exit" presetSubtype="0" fill="hold" grpId="2" nodeType="withEffect">
                                  <p:stCondLst>
                                    <p:cond delay="0"/>
                                  </p:stCondLst>
                                  <p:childTnLst>
                                    <p:anim calcmode="lin" valueType="num">
                                      <p:cBhvr>
                                        <p:cTn id="281" dur="1000"/>
                                        <p:tgtEl>
                                          <p:spTgt spid="10">
                                            <p:txEl>
                                              <p:pRg st="1" end="1"/>
                                            </p:txEl>
                                          </p:spTgt>
                                        </p:tgtEl>
                                        <p:attrNameLst>
                                          <p:attrName>ppt_w</p:attrName>
                                        </p:attrNameLst>
                                      </p:cBhvr>
                                      <p:tavLst>
                                        <p:tav tm="0">
                                          <p:val>
                                            <p:strVal val="ppt_w"/>
                                          </p:val>
                                        </p:tav>
                                        <p:tav tm="100000">
                                          <p:val>
                                            <p:fltVal val="0"/>
                                          </p:val>
                                        </p:tav>
                                      </p:tavLst>
                                    </p:anim>
                                    <p:anim calcmode="lin" valueType="num">
                                      <p:cBhvr>
                                        <p:cTn id="282" dur="1000"/>
                                        <p:tgtEl>
                                          <p:spTgt spid="10">
                                            <p:txEl>
                                              <p:pRg st="1" end="1"/>
                                            </p:txEl>
                                          </p:spTgt>
                                        </p:tgtEl>
                                        <p:attrNameLst>
                                          <p:attrName>ppt_h</p:attrName>
                                        </p:attrNameLst>
                                      </p:cBhvr>
                                      <p:tavLst>
                                        <p:tav tm="0">
                                          <p:val>
                                            <p:strVal val="ppt_h"/>
                                          </p:val>
                                        </p:tav>
                                        <p:tav tm="100000">
                                          <p:val>
                                            <p:fltVal val="0"/>
                                          </p:val>
                                        </p:tav>
                                      </p:tavLst>
                                    </p:anim>
                                    <p:anim calcmode="lin" valueType="num">
                                      <p:cBhvr>
                                        <p:cTn id="283" dur="1000"/>
                                        <p:tgtEl>
                                          <p:spTgt spid="10">
                                            <p:txEl>
                                              <p:pRg st="1" end="1"/>
                                            </p:txEl>
                                          </p:spTgt>
                                        </p:tgtEl>
                                        <p:attrNameLst>
                                          <p:attrName>style.rotation</p:attrName>
                                        </p:attrNameLst>
                                      </p:cBhvr>
                                      <p:tavLst>
                                        <p:tav tm="0">
                                          <p:val>
                                            <p:fltVal val="0"/>
                                          </p:val>
                                        </p:tav>
                                        <p:tav tm="100000">
                                          <p:val>
                                            <p:fltVal val="90"/>
                                          </p:val>
                                        </p:tav>
                                      </p:tavLst>
                                    </p:anim>
                                    <p:animEffect transition="out" filter="fade">
                                      <p:cBhvr>
                                        <p:cTn id="284" dur="1000"/>
                                        <p:tgtEl>
                                          <p:spTgt spid="10">
                                            <p:txEl>
                                              <p:pRg st="1" end="1"/>
                                            </p:txEl>
                                          </p:spTgt>
                                        </p:tgtEl>
                                      </p:cBhvr>
                                    </p:animEffect>
                                    <p:set>
                                      <p:cBhvr>
                                        <p:cTn id="285" dur="1" fill="hold">
                                          <p:stCondLst>
                                            <p:cond delay="999"/>
                                          </p:stCondLst>
                                        </p:cTn>
                                        <p:tgtEl>
                                          <p:spTgt spid="10">
                                            <p:txEl>
                                              <p:pRg st="1" end="1"/>
                                            </p:txEl>
                                          </p:spTgt>
                                        </p:tgtEl>
                                        <p:attrNameLst>
                                          <p:attrName>style.visibility</p:attrName>
                                        </p:attrNameLst>
                                      </p:cBhvr>
                                      <p:to>
                                        <p:strVal val="hidden"/>
                                      </p:to>
                                    </p:set>
                                  </p:childTnLst>
                                </p:cTn>
                              </p:par>
                              <p:par>
                                <p:cTn id="286" presetID="31" presetClass="exit" presetSubtype="0" fill="hold" grpId="2" nodeType="withEffect">
                                  <p:stCondLst>
                                    <p:cond delay="0"/>
                                  </p:stCondLst>
                                  <p:childTnLst>
                                    <p:anim calcmode="lin" valueType="num">
                                      <p:cBhvr>
                                        <p:cTn id="287" dur="1000"/>
                                        <p:tgtEl>
                                          <p:spTgt spid="10">
                                            <p:txEl>
                                              <p:pRg st="2" end="2"/>
                                            </p:txEl>
                                          </p:spTgt>
                                        </p:tgtEl>
                                        <p:attrNameLst>
                                          <p:attrName>ppt_w</p:attrName>
                                        </p:attrNameLst>
                                      </p:cBhvr>
                                      <p:tavLst>
                                        <p:tav tm="0">
                                          <p:val>
                                            <p:strVal val="ppt_w"/>
                                          </p:val>
                                        </p:tav>
                                        <p:tav tm="100000">
                                          <p:val>
                                            <p:fltVal val="0"/>
                                          </p:val>
                                        </p:tav>
                                      </p:tavLst>
                                    </p:anim>
                                    <p:anim calcmode="lin" valueType="num">
                                      <p:cBhvr>
                                        <p:cTn id="288" dur="1000"/>
                                        <p:tgtEl>
                                          <p:spTgt spid="10">
                                            <p:txEl>
                                              <p:pRg st="2" end="2"/>
                                            </p:txEl>
                                          </p:spTgt>
                                        </p:tgtEl>
                                        <p:attrNameLst>
                                          <p:attrName>ppt_h</p:attrName>
                                        </p:attrNameLst>
                                      </p:cBhvr>
                                      <p:tavLst>
                                        <p:tav tm="0">
                                          <p:val>
                                            <p:strVal val="ppt_h"/>
                                          </p:val>
                                        </p:tav>
                                        <p:tav tm="100000">
                                          <p:val>
                                            <p:fltVal val="0"/>
                                          </p:val>
                                        </p:tav>
                                      </p:tavLst>
                                    </p:anim>
                                    <p:anim calcmode="lin" valueType="num">
                                      <p:cBhvr>
                                        <p:cTn id="289" dur="1000"/>
                                        <p:tgtEl>
                                          <p:spTgt spid="10">
                                            <p:txEl>
                                              <p:pRg st="2" end="2"/>
                                            </p:txEl>
                                          </p:spTgt>
                                        </p:tgtEl>
                                        <p:attrNameLst>
                                          <p:attrName>style.rotation</p:attrName>
                                        </p:attrNameLst>
                                      </p:cBhvr>
                                      <p:tavLst>
                                        <p:tav tm="0">
                                          <p:val>
                                            <p:fltVal val="0"/>
                                          </p:val>
                                        </p:tav>
                                        <p:tav tm="100000">
                                          <p:val>
                                            <p:fltVal val="90"/>
                                          </p:val>
                                        </p:tav>
                                      </p:tavLst>
                                    </p:anim>
                                    <p:animEffect transition="out" filter="fade">
                                      <p:cBhvr>
                                        <p:cTn id="290" dur="1000"/>
                                        <p:tgtEl>
                                          <p:spTgt spid="10">
                                            <p:txEl>
                                              <p:pRg st="2" end="2"/>
                                            </p:txEl>
                                          </p:spTgt>
                                        </p:tgtEl>
                                      </p:cBhvr>
                                    </p:animEffect>
                                    <p:set>
                                      <p:cBhvr>
                                        <p:cTn id="291" dur="1" fill="hold">
                                          <p:stCondLst>
                                            <p:cond delay="999"/>
                                          </p:stCondLst>
                                        </p:cTn>
                                        <p:tgtEl>
                                          <p:spTgt spid="10">
                                            <p:txEl>
                                              <p:pRg st="2" end="2"/>
                                            </p:txEl>
                                          </p:spTgt>
                                        </p:tgtEl>
                                        <p:attrNameLst>
                                          <p:attrName>style.visibility</p:attrName>
                                        </p:attrNameLst>
                                      </p:cBhvr>
                                      <p:to>
                                        <p:strVal val="hidden"/>
                                      </p:to>
                                    </p:set>
                                  </p:childTnLst>
                                </p:cTn>
                              </p:par>
                              <p:par>
                                <p:cTn id="292" presetID="31" presetClass="exit" presetSubtype="0" fill="hold" grpId="2" nodeType="withEffect">
                                  <p:stCondLst>
                                    <p:cond delay="0"/>
                                  </p:stCondLst>
                                  <p:childTnLst>
                                    <p:anim calcmode="lin" valueType="num">
                                      <p:cBhvr>
                                        <p:cTn id="293" dur="1000"/>
                                        <p:tgtEl>
                                          <p:spTgt spid="10">
                                            <p:txEl>
                                              <p:pRg st="3" end="3"/>
                                            </p:txEl>
                                          </p:spTgt>
                                        </p:tgtEl>
                                        <p:attrNameLst>
                                          <p:attrName>ppt_w</p:attrName>
                                        </p:attrNameLst>
                                      </p:cBhvr>
                                      <p:tavLst>
                                        <p:tav tm="0">
                                          <p:val>
                                            <p:strVal val="ppt_w"/>
                                          </p:val>
                                        </p:tav>
                                        <p:tav tm="100000">
                                          <p:val>
                                            <p:fltVal val="0"/>
                                          </p:val>
                                        </p:tav>
                                      </p:tavLst>
                                    </p:anim>
                                    <p:anim calcmode="lin" valueType="num">
                                      <p:cBhvr>
                                        <p:cTn id="294" dur="1000"/>
                                        <p:tgtEl>
                                          <p:spTgt spid="10">
                                            <p:txEl>
                                              <p:pRg st="3" end="3"/>
                                            </p:txEl>
                                          </p:spTgt>
                                        </p:tgtEl>
                                        <p:attrNameLst>
                                          <p:attrName>ppt_h</p:attrName>
                                        </p:attrNameLst>
                                      </p:cBhvr>
                                      <p:tavLst>
                                        <p:tav tm="0">
                                          <p:val>
                                            <p:strVal val="ppt_h"/>
                                          </p:val>
                                        </p:tav>
                                        <p:tav tm="100000">
                                          <p:val>
                                            <p:fltVal val="0"/>
                                          </p:val>
                                        </p:tav>
                                      </p:tavLst>
                                    </p:anim>
                                    <p:anim calcmode="lin" valueType="num">
                                      <p:cBhvr>
                                        <p:cTn id="295" dur="1000"/>
                                        <p:tgtEl>
                                          <p:spTgt spid="10">
                                            <p:txEl>
                                              <p:pRg st="3" end="3"/>
                                            </p:txEl>
                                          </p:spTgt>
                                        </p:tgtEl>
                                        <p:attrNameLst>
                                          <p:attrName>style.rotation</p:attrName>
                                        </p:attrNameLst>
                                      </p:cBhvr>
                                      <p:tavLst>
                                        <p:tav tm="0">
                                          <p:val>
                                            <p:fltVal val="0"/>
                                          </p:val>
                                        </p:tav>
                                        <p:tav tm="100000">
                                          <p:val>
                                            <p:fltVal val="90"/>
                                          </p:val>
                                        </p:tav>
                                      </p:tavLst>
                                    </p:anim>
                                    <p:animEffect transition="out" filter="fade">
                                      <p:cBhvr>
                                        <p:cTn id="296" dur="1000"/>
                                        <p:tgtEl>
                                          <p:spTgt spid="10">
                                            <p:txEl>
                                              <p:pRg st="3" end="3"/>
                                            </p:txEl>
                                          </p:spTgt>
                                        </p:tgtEl>
                                      </p:cBhvr>
                                    </p:animEffect>
                                    <p:set>
                                      <p:cBhvr>
                                        <p:cTn id="297" dur="1" fill="hold">
                                          <p:stCondLst>
                                            <p:cond delay="999"/>
                                          </p:stCondLst>
                                        </p:cTn>
                                        <p:tgtEl>
                                          <p:spTgt spid="10">
                                            <p:txEl>
                                              <p:pRg st="3" end="3"/>
                                            </p:txEl>
                                          </p:spTgt>
                                        </p:tgtEl>
                                        <p:attrNameLst>
                                          <p:attrName>style.visibility</p:attrName>
                                        </p:attrNameLst>
                                      </p:cBhvr>
                                      <p:to>
                                        <p:strVal val="hidden"/>
                                      </p:to>
                                    </p:set>
                                  </p:childTnLst>
                                </p:cTn>
                              </p:par>
                              <p:par>
                                <p:cTn id="298" presetID="31" presetClass="exit" presetSubtype="0" fill="hold" grpId="2" nodeType="withEffect">
                                  <p:stCondLst>
                                    <p:cond delay="0"/>
                                  </p:stCondLst>
                                  <p:childTnLst>
                                    <p:anim calcmode="lin" valueType="num">
                                      <p:cBhvr>
                                        <p:cTn id="299" dur="1000"/>
                                        <p:tgtEl>
                                          <p:spTgt spid="10">
                                            <p:txEl>
                                              <p:pRg st="4" end="4"/>
                                            </p:txEl>
                                          </p:spTgt>
                                        </p:tgtEl>
                                        <p:attrNameLst>
                                          <p:attrName>ppt_w</p:attrName>
                                        </p:attrNameLst>
                                      </p:cBhvr>
                                      <p:tavLst>
                                        <p:tav tm="0">
                                          <p:val>
                                            <p:strVal val="ppt_w"/>
                                          </p:val>
                                        </p:tav>
                                        <p:tav tm="100000">
                                          <p:val>
                                            <p:fltVal val="0"/>
                                          </p:val>
                                        </p:tav>
                                      </p:tavLst>
                                    </p:anim>
                                    <p:anim calcmode="lin" valueType="num">
                                      <p:cBhvr>
                                        <p:cTn id="300" dur="1000"/>
                                        <p:tgtEl>
                                          <p:spTgt spid="10">
                                            <p:txEl>
                                              <p:pRg st="4" end="4"/>
                                            </p:txEl>
                                          </p:spTgt>
                                        </p:tgtEl>
                                        <p:attrNameLst>
                                          <p:attrName>ppt_h</p:attrName>
                                        </p:attrNameLst>
                                      </p:cBhvr>
                                      <p:tavLst>
                                        <p:tav tm="0">
                                          <p:val>
                                            <p:strVal val="ppt_h"/>
                                          </p:val>
                                        </p:tav>
                                        <p:tav tm="100000">
                                          <p:val>
                                            <p:fltVal val="0"/>
                                          </p:val>
                                        </p:tav>
                                      </p:tavLst>
                                    </p:anim>
                                    <p:anim calcmode="lin" valueType="num">
                                      <p:cBhvr>
                                        <p:cTn id="301" dur="1000"/>
                                        <p:tgtEl>
                                          <p:spTgt spid="10">
                                            <p:txEl>
                                              <p:pRg st="4" end="4"/>
                                            </p:txEl>
                                          </p:spTgt>
                                        </p:tgtEl>
                                        <p:attrNameLst>
                                          <p:attrName>style.rotation</p:attrName>
                                        </p:attrNameLst>
                                      </p:cBhvr>
                                      <p:tavLst>
                                        <p:tav tm="0">
                                          <p:val>
                                            <p:fltVal val="0"/>
                                          </p:val>
                                        </p:tav>
                                        <p:tav tm="100000">
                                          <p:val>
                                            <p:fltVal val="90"/>
                                          </p:val>
                                        </p:tav>
                                      </p:tavLst>
                                    </p:anim>
                                    <p:animEffect transition="out" filter="fade">
                                      <p:cBhvr>
                                        <p:cTn id="302" dur="1000"/>
                                        <p:tgtEl>
                                          <p:spTgt spid="10">
                                            <p:txEl>
                                              <p:pRg st="4" end="4"/>
                                            </p:txEl>
                                          </p:spTgt>
                                        </p:tgtEl>
                                      </p:cBhvr>
                                    </p:animEffect>
                                    <p:set>
                                      <p:cBhvr>
                                        <p:cTn id="303" dur="1" fill="hold">
                                          <p:stCondLst>
                                            <p:cond delay="999"/>
                                          </p:stCondLst>
                                        </p:cTn>
                                        <p:tgtEl>
                                          <p:spTgt spid="10">
                                            <p:txEl>
                                              <p:pRg st="4" end="4"/>
                                            </p:txEl>
                                          </p:spTgt>
                                        </p:tgtEl>
                                        <p:attrNameLst>
                                          <p:attrName>style.visibility</p:attrName>
                                        </p:attrNameLst>
                                      </p:cBhvr>
                                      <p:to>
                                        <p:strVal val="hidden"/>
                                      </p:to>
                                    </p:set>
                                  </p:childTnLst>
                                </p:cTn>
                              </p:par>
                              <p:par>
                                <p:cTn id="304" presetID="31" presetClass="exit" presetSubtype="0" fill="hold" grpId="2" nodeType="withEffect">
                                  <p:stCondLst>
                                    <p:cond delay="0"/>
                                  </p:stCondLst>
                                  <p:childTnLst>
                                    <p:anim calcmode="lin" valueType="num">
                                      <p:cBhvr>
                                        <p:cTn id="305" dur="1000"/>
                                        <p:tgtEl>
                                          <p:spTgt spid="10">
                                            <p:txEl>
                                              <p:pRg st="5" end="5"/>
                                            </p:txEl>
                                          </p:spTgt>
                                        </p:tgtEl>
                                        <p:attrNameLst>
                                          <p:attrName>ppt_w</p:attrName>
                                        </p:attrNameLst>
                                      </p:cBhvr>
                                      <p:tavLst>
                                        <p:tav tm="0">
                                          <p:val>
                                            <p:strVal val="ppt_w"/>
                                          </p:val>
                                        </p:tav>
                                        <p:tav tm="100000">
                                          <p:val>
                                            <p:fltVal val="0"/>
                                          </p:val>
                                        </p:tav>
                                      </p:tavLst>
                                    </p:anim>
                                    <p:anim calcmode="lin" valueType="num">
                                      <p:cBhvr>
                                        <p:cTn id="306" dur="1000"/>
                                        <p:tgtEl>
                                          <p:spTgt spid="10">
                                            <p:txEl>
                                              <p:pRg st="5" end="5"/>
                                            </p:txEl>
                                          </p:spTgt>
                                        </p:tgtEl>
                                        <p:attrNameLst>
                                          <p:attrName>ppt_h</p:attrName>
                                        </p:attrNameLst>
                                      </p:cBhvr>
                                      <p:tavLst>
                                        <p:tav tm="0">
                                          <p:val>
                                            <p:strVal val="ppt_h"/>
                                          </p:val>
                                        </p:tav>
                                        <p:tav tm="100000">
                                          <p:val>
                                            <p:fltVal val="0"/>
                                          </p:val>
                                        </p:tav>
                                      </p:tavLst>
                                    </p:anim>
                                    <p:anim calcmode="lin" valueType="num">
                                      <p:cBhvr>
                                        <p:cTn id="307" dur="1000"/>
                                        <p:tgtEl>
                                          <p:spTgt spid="10">
                                            <p:txEl>
                                              <p:pRg st="5" end="5"/>
                                            </p:txEl>
                                          </p:spTgt>
                                        </p:tgtEl>
                                        <p:attrNameLst>
                                          <p:attrName>style.rotation</p:attrName>
                                        </p:attrNameLst>
                                      </p:cBhvr>
                                      <p:tavLst>
                                        <p:tav tm="0">
                                          <p:val>
                                            <p:fltVal val="0"/>
                                          </p:val>
                                        </p:tav>
                                        <p:tav tm="100000">
                                          <p:val>
                                            <p:fltVal val="90"/>
                                          </p:val>
                                        </p:tav>
                                      </p:tavLst>
                                    </p:anim>
                                    <p:animEffect transition="out" filter="fade">
                                      <p:cBhvr>
                                        <p:cTn id="308" dur="1000"/>
                                        <p:tgtEl>
                                          <p:spTgt spid="10">
                                            <p:txEl>
                                              <p:pRg st="5" end="5"/>
                                            </p:txEl>
                                          </p:spTgt>
                                        </p:tgtEl>
                                      </p:cBhvr>
                                    </p:animEffect>
                                    <p:set>
                                      <p:cBhvr>
                                        <p:cTn id="309" dur="1" fill="hold">
                                          <p:stCondLst>
                                            <p:cond delay="999"/>
                                          </p:stCondLst>
                                        </p:cTn>
                                        <p:tgtEl>
                                          <p:spTgt spid="10">
                                            <p:txEl>
                                              <p:pRg st="5" end="5"/>
                                            </p:txEl>
                                          </p:spTgt>
                                        </p:tgtEl>
                                        <p:attrNameLst>
                                          <p:attrName>style.visibility</p:attrName>
                                        </p:attrNameLst>
                                      </p:cBhvr>
                                      <p:to>
                                        <p:strVal val="hidden"/>
                                      </p:to>
                                    </p:set>
                                  </p:childTnLst>
                                </p:cTn>
                              </p:par>
                              <p:par>
                                <p:cTn id="310" presetID="31" presetClass="exit" presetSubtype="0" fill="hold" grpId="2" nodeType="withEffect">
                                  <p:stCondLst>
                                    <p:cond delay="0"/>
                                  </p:stCondLst>
                                  <p:childTnLst>
                                    <p:anim calcmode="lin" valueType="num">
                                      <p:cBhvr>
                                        <p:cTn id="311" dur="1000"/>
                                        <p:tgtEl>
                                          <p:spTgt spid="10">
                                            <p:txEl>
                                              <p:pRg st="6" end="6"/>
                                            </p:txEl>
                                          </p:spTgt>
                                        </p:tgtEl>
                                        <p:attrNameLst>
                                          <p:attrName>ppt_w</p:attrName>
                                        </p:attrNameLst>
                                      </p:cBhvr>
                                      <p:tavLst>
                                        <p:tav tm="0">
                                          <p:val>
                                            <p:strVal val="ppt_w"/>
                                          </p:val>
                                        </p:tav>
                                        <p:tav tm="100000">
                                          <p:val>
                                            <p:fltVal val="0"/>
                                          </p:val>
                                        </p:tav>
                                      </p:tavLst>
                                    </p:anim>
                                    <p:anim calcmode="lin" valueType="num">
                                      <p:cBhvr>
                                        <p:cTn id="312" dur="1000"/>
                                        <p:tgtEl>
                                          <p:spTgt spid="10">
                                            <p:txEl>
                                              <p:pRg st="6" end="6"/>
                                            </p:txEl>
                                          </p:spTgt>
                                        </p:tgtEl>
                                        <p:attrNameLst>
                                          <p:attrName>ppt_h</p:attrName>
                                        </p:attrNameLst>
                                      </p:cBhvr>
                                      <p:tavLst>
                                        <p:tav tm="0">
                                          <p:val>
                                            <p:strVal val="ppt_h"/>
                                          </p:val>
                                        </p:tav>
                                        <p:tav tm="100000">
                                          <p:val>
                                            <p:fltVal val="0"/>
                                          </p:val>
                                        </p:tav>
                                      </p:tavLst>
                                    </p:anim>
                                    <p:anim calcmode="lin" valueType="num">
                                      <p:cBhvr>
                                        <p:cTn id="313" dur="1000"/>
                                        <p:tgtEl>
                                          <p:spTgt spid="10">
                                            <p:txEl>
                                              <p:pRg st="6" end="6"/>
                                            </p:txEl>
                                          </p:spTgt>
                                        </p:tgtEl>
                                        <p:attrNameLst>
                                          <p:attrName>style.rotation</p:attrName>
                                        </p:attrNameLst>
                                      </p:cBhvr>
                                      <p:tavLst>
                                        <p:tav tm="0">
                                          <p:val>
                                            <p:fltVal val="0"/>
                                          </p:val>
                                        </p:tav>
                                        <p:tav tm="100000">
                                          <p:val>
                                            <p:fltVal val="90"/>
                                          </p:val>
                                        </p:tav>
                                      </p:tavLst>
                                    </p:anim>
                                    <p:animEffect transition="out" filter="fade">
                                      <p:cBhvr>
                                        <p:cTn id="314" dur="1000"/>
                                        <p:tgtEl>
                                          <p:spTgt spid="10">
                                            <p:txEl>
                                              <p:pRg st="6" end="6"/>
                                            </p:txEl>
                                          </p:spTgt>
                                        </p:tgtEl>
                                      </p:cBhvr>
                                    </p:animEffect>
                                    <p:set>
                                      <p:cBhvr>
                                        <p:cTn id="315" dur="1" fill="hold">
                                          <p:stCondLst>
                                            <p:cond delay="999"/>
                                          </p:stCondLst>
                                        </p:cTn>
                                        <p:tgtEl>
                                          <p:spTgt spid="10">
                                            <p:txEl>
                                              <p:pRg st="6" end="6"/>
                                            </p:txEl>
                                          </p:spTgt>
                                        </p:tgtEl>
                                        <p:attrNameLst>
                                          <p:attrName>style.visibility</p:attrName>
                                        </p:attrNameLst>
                                      </p:cBhvr>
                                      <p:to>
                                        <p:strVal val="hidden"/>
                                      </p:to>
                                    </p:set>
                                  </p:childTnLst>
                                </p:cTn>
                              </p:par>
                              <p:par>
                                <p:cTn id="316" presetID="31" presetClass="exit" presetSubtype="0" fill="hold" grpId="2" nodeType="withEffect">
                                  <p:stCondLst>
                                    <p:cond delay="0"/>
                                  </p:stCondLst>
                                  <p:childTnLst>
                                    <p:anim calcmode="lin" valueType="num">
                                      <p:cBhvr>
                                        <p:cTn id="317" dur="1000"/>
                                        <p:tgtEl>
                                          <p:spTgt spid="10">
                                            <p:txEl>
                                              <p:pRg st="7" end="7"/>
                                            </p:txEl>
                                          </p:spTgt>
                                        </p:tgtEl>
                                        <p:attrNameLst>
                                          <p:attrName>ppt_w</p:attrName>
                                        </p:attrNameLst>
                                      </p:cBhvr>
                                      <p:tavLst>
                                        <p:tav tm="0">
                                          <p:val>
                                            <p:strVal val="ppt_w"/>
                                          </p:val>
                                        </p:tav>
                                        <p:tav tm="100000">
                                          <p:val>
                                            <p:fltVal val="0"/>
                                          </p:val>
                                        </p:tav>
                                      </p:tavLst>
                                    </p:anim>
                                    <p:anim calcmode="lin" valueType="num">
                                      <p:cBhvr>
                                        <p:cTn id="318" dur="1000"/>
                                        <p:tgtEl>
                                          <p:spTgt spid="10">
                                            <p:txEl>
                                              <p:pRg st="7" end="7"/>
                                            </p:txEl>
                                          </p:spTgt>
                                        </p:tgtEl>
                                        <p:attrNameLst>
                                          <p:attrName>ppt_h</p:attrName>
                                        </p:attrNameLst>
                                      </p:cBhvr>
                                      <p:tavLst>
                                        <p:tav tm="0">
                                          <p:val>
                                            <p:strVal val="ppt_h"/>
                                          </p:val>
                                        </p:tav>
                                        <p:tav tm="100000">
                                          <p:val>
                                            <p:fltVal val="0"/>
                                          </p:val>
                                        </p:tav>
                                      </p:tavLst>
                                    </p:anim>
                                    <p:anim calcmode="lin" valueType="num">
                                      <p:cBhvr>
                                        <p:cTn id="319" dur="1000"/>
                                        <p:tgtEl>
                                          <p:spTgt spid="10">
                                            <p:txEl>
                                              <p:pRg st="7" end="7"/>
                                            </p:txEl>
                                          </p:spTgt>
                                        </p:tgtEl>
                                        <p:attrNameLst>
                                          <p:attrName>style.rotation</p:attrName>
                                        </p:attrNameLst>
                                      </p:cBhvr>
                                      <p:tavLst>
                                        <p:tav tm="0">
                                          <p:val>
                                            <p:fltVal val="0"/>
                                          </p:val>
                                        </p:tav>
                                        <p:tav tm="100000">
                                          <p:val>
                                            <p:fltVal val="90"/>
                                          </p:val>
                                        </p:tav>
                                      </p:tavLst>
                                    </p:anim>
                                    <p:animEffect transition="out" filter="fade">
                                      <p:cBhvr>
                                        <p:cTn id="320" dur="1000"/>
                                        <p:tgtEl>
                                          <p:spTgt spid="10">
                                            <p:txEl>
                                              <p:pRg st="7" end="7"/>
                                            </p:txEl>
                                          </p:spTgt>
                                        </p:tgtEl>
                                      </p:cBhvr>
                                    </p:animEffect>
                                    <p:set>
                                      <p:cBhvr>
                                        <p:cTn id="321" dur="1" fill="hold">
                                          <p:stCondLst>
                                            <p:cond delay="999"/>
                                          </p:stCondLst>
                                        </p:cTn>
                                        <p:tgtEl>
                                          <p:spTgt spid="10">
                                            <p:txEl>
                                              <p:pRg st="7" end="7"/>
                                            </p:txEl>
                                          </p:spTgt>
                                        </p:tgtEl>
                                        <p:attrNameLst>
                                          <p:attrName>style.visibility</p:attrName>
                                        </p:attrNameLst>
                                      </p:cBhvr>
                                      <p:to>
                                        <p:strVal val="hidden"/>
                                      </p:to>
                                    </p:set>
                                  </p:childTnLst>
                                </p:cTn>
                              </p:par>
                              <p:par>
                                <p:cTn id="322" presetID="31" presetClass="exit" presetSubtype="0" fill="hold" grpId="2" nodeType="withEffect">
                                  <p:stCondLst>
                                    <p:cond delay="0"/>
                                  </p:stCondLst>
                                  <p:childTnLst>
                                    <p:anim calcmode="lin" valueType="num">
                                      <p:cBhvr>
                                        <p:cTn id="323" dur="1000"/>
                                        <p:tgtEl>
                                          <p:spTgt spid="10">
                                            <p:txEl>
                                              <p:pRg st="8" end="8"/>
                                            </p:txEl>
                                          </p:spTgt>
                                        </p:tgtEl>
                                        <p:attrNameLst>
                                          <p:attrName>ppt_w</p:attrName>
                                        </p:attrNameLst>
                                      </p:cBhvr>
                                      <p:tavLst>
                                        <p:tav tm="0">
                                          <p:val>
                                            <p:strVal val="ppt_w"/>
                                          </p:val>
                                        </p:tav>
                                        <p:tav tm="100000">
                                          <p:val>
                                            <p:fltVal val="0"/>
                                          </p:val>
                                        </p:tav>
                                      </p:tavLst>
                                    </p:anim>
                                    <p:anim calcmode="lin" valueType="num">
                                      <p:cBhvr>
                                        <p:cTn id="324" dur="1000"/>
                                        <p:tgtEl>
                                          <p:spTgt spid="10">
                                            <p:txEl>
                                              <p:pRg st="8" end="8"/>
                                            </p:txEl>
                                          </p:spTgt>
                                        </p:tgtEl>
                                        <p:attrNameLst>
                                          <p:attrName>ppt_h</p:attrName>
                                        </p:attrNameLst>
                                      </p:cBhvr>
                                      <p:tavLst>
                                        <p:tav tm="0">
                                          <p:val>
                                            <p:strVal val="ppt_h"/>
                                          </p:val>
                                        </p:tav>
                                        <p:tav tm="100000">
                                          <p:val>
                                            <p:fltVal val="0"/>
                                          </p:val>
                                        </p:tav>
                                      </p:tavLst>
                                    </p:anim>
                                    <p:anim calcmode="lin" valueType="num">
                                      <p:cBhvr>
                                        <p:cTn id="325" dur="1000"/>
                                        <p:tgtEl>
                                          <p:spTgt spid="10">
                                            <p:txEl>
                                              <p:pRg st="8" end="8"/>
                                            </p:txEl>
                                          </p:spTgt>
                                        </p:tgtEl>
                                        <p:attrNameLst>
                                          <p:attrName>style.rotation</p:attrName>
                                        </p:attrNameLst>
                                      </p:cBhvr>
                                      <p:tavLst>
                                        <p:tav tm="0">
                                          <p:val>
                                            <p:fltVal val="0"/>
                                          </p:val>
                                        </p:tav>
                                        <p:tav tm="100000">
                                          <p:val>
                                            <p:fltVal val="90"/>
                                          </p:val>
                                        </p:tav>
                                      </p:tavLst>
                                    </p:anim>
                                    <p:animEffect transition="out" filter="fade">
                                      <p:cBhvr>
                                        <p:cTn id="326" dur="1000"/>
                                        <p:tgtEl>
                                          <p:spTgt spid="10">
                                            <p:txEl>
                                              <p:pRg st="8" end="8"/>
                                            </p:txEl>
                                          </p:spTgt>
                                        </p:tgtEl>
                                      </p:cBhvr>
                                    </p:animEffect>
                                    <p:set>
                                      <p:cBhvr>
                                        <p:cTn id="327" dur="1" fill="hold">
                                          <p:stCondLst>
                                            <p:cond delay="999"/>
                                          </p:stCondLst>
                                        </p:cTn>
                                        <p:tgtEl>
                                          <p:spTgt spid="10">
                                            <p:txEl>
                                              <p:pRg st="8" end="8"/>
                                            </p:txEl>
                                          </p:spTgt>
                                        </p:tgtEl>
                                        <p:attrNameLst>
                                          <p:attrName>style.visibility</p:attrName>
                                        </p:attrNameLst>
                                      </p:cBhvr>
                                      <p:to>
                                        <p:strVal val="hidden"/>
                                      </p:to>
                                    </p:set>
                                  </p:childTnLst>
                                </p:cTn>
                              </p:par>
                              <p:par>
                                <p:cTn id="328" presetID="31" presetClass="exit" presetSubtype="0" fill="hold" grpId="2" nodeType="withEffect">
                                  <p:stCondLst>
                                    <p:cond delay="0"/>
                                  </p:stCondLst>
                                  <p:childTnLst>
                                    <p:anim calcmode="lin" valueType="num">
                                      <p:cBhvr>
                                        <p:cTn id="329" dur="1000"/>
                                        <p:tgtEl>
                                          <p:spTgt spid="10">
                                            <p:txEl>
                                              <p:pRg st="9" end="9"/>
                                            </p:txEl>
                                          </p:spTgt>
                                        </p:tgtEl>
                                        <p:attrNameLst>
                                          <p:attrName>ppt_w</p:attrName>
                                        </p:attrNameLst>
                                      </p:cBhvr>
                                      <p:tavLst>
                                        <p:tav tm="0">
                                          <p:val>
                                            <p:strVal val="ppt_w"/>
                                          </p:val>
                                        </p:tav>
                                        <p:tav tm="100000">
                                          <p:val>
                                            <p:fltVal val="0"/>
                                          </p:val>
                                        </p:tav>
                                      </p:tavLst>
                                    </p:anim>
                                    <p:anim calcmode="lin" valueType="num">
                                      <p:cBhvr>
                                        <p:cTn id="330" dur="1000"/>
                                        <p:tgtEl>
                                          <p:spTgt spid="10">
                                            <p:txEl>
                                              <p:pRg st="9" end="9"/>
                                            </p:txEl>
                                          </p:spTgt>
                                        </p:tgtEl>
                                        <p:attrNameLst>
                                          <p:attrName>ppt_h</p:attrName>
                                        </p:attrNameLst>
                                      </p:cBhvr>
                                      <p:tavLst>
                                        <p:tav tm="0">
                                          <p:val>
                                            <p:strVal val="ppt_h"/>
                                          </p:val>
                                        </p:tav>
                                        <p:tav tm="100000">
                                          <p:val>
                                            <p:fltVal val="0"/>
                                          </p:val>
                                        </p:tav>
                                      </p:tavLst>
                                    </p:anim>
                                    <p:anim calcmode="lin" valueType="num">
                                      <p:cBhvr>
                                        <p:cTn id="331" dur="1000"/>
                                        <p:tgtEl>
                                          <p:spTgt spid="10">
                                            <p:txEl>
                                              <p:pRg st="9" end="9"/>
                                            </p:txEl>
                                          </p:spTgt>
                                        </p:tgtEl>
                                        <p:attrNameLst>
                                          <p:attrName>style.rotation</p:attrName>
                                        </p:attrNameLst>
                                      </p:cBhvr>
                                      <p:tavLst>
                                        <p:tav tm="0">
                                          <p:val>
                                            <p:fltVal val="0"/>
                                          </p:val>
                                        </p:tav>
                                        <p:tav tm="100000">
                                          <p:val>
                                            <p:fltVal val="90"/>
                                          </p:val>
                                        </p:tav>
                                      </p:tavLst>
                                    </p:anim>
                                    <p:animEffect transition="out" filter="fade">
                                      <p:cBhvr>
                                        <p:cTn id="332" dur="1000"/>
                                        <p:tgtEl>
                                          <p:spTgt spid="10">
                                            <p:txEl>
                                              <p:pRg st="9" end="9"/>
                                            </p:txEl>
                                          </p:spTgt>
                                        </p:tgtEl>
                                      </p:cBhvr>
                                    </p:animEffect>
                                    <p:set>
                                      <p:cBhvr>
                                        <p:cTn id="333" dur="1" fill="hold">
                                          <p:stCondLst>
                                            <p:cond delay="999"/>
                                          </p:stCondLst>
                                        </p:cTn>
                                        <p:tgtEl>
                                          <p:spTgt spid="10">
                                            <p:txEl>
                                              <p:pRg st="9" end="9"/>
                                            </p:txEl>
                                          </p:spTgt>
                                        </p:tgtEl>
                                        <p:attrNameLst>
                                          <p:attrName>style.visibility</p:attrName>
                                        </p:attrNameLst>
                                      </p:cBhvr>
                                      <p:to>
                                        <p:strVal val="hidden"/>
                                      </p:to>
                                    </p:set>
                                  </p:childTnLst>
                                </p:cTn>
                              </p:par>
                              <p:par>
                                <p:cTn id="334" presetID="31" presetClass="exit" presetSubtype="0" fill="hold" grpId="2" nodeType="withEffect">
                                  <p:stCondLst>
                                    <p:cond delay="0"/>
                                  </p:stCondLst>
                                  <p:childTnLst>
                                    <p:anim calcmode="lin" valueType="num">
                                      <p:cBhvr>
                                        <p:cTn id="335" dur="1000"/>
                                        <p:tgtEl>
                                          <p:spTgt spid="10">
                                            <p:txEl>
                                              <p:pRg st="10" end="10"/>
                                            </p:txEl>
                                          </p:spTgt>
                                        </p:tgtEl>
                                        <p:attrNameLst>
                                          <p:attrName>ppt_w</p:attrName>
                                        </p:attrNameLst>
                                      </p:cBhvr>
                                      <p:tavLst>
                                        <p:tav tm="0">
                                          <p:val>
                                            <p:strVal val="ppt_w"/>
                                          </p:val>
                                        </p:tav>
                                        <p:tav tm="100000">
                                          <p:val>
                                            <p:fltVal val="0"/>
                                          </p:val>
                                        </p:tav>
                                      </p:tavLst>
                                    </p:anim>
                                    <p:anim calcmode="lin" valueType="num">
                                      <p:cBhvr>
                                        <p:cTn id="336" dur="1000"/>
                                        <p:tgtEl>
                                          <p:spTgt spid="10">
                                            <p:txEl>
                                              <p:pRg st="10" end="10"/>
                                            </p:txEl>
                                          </p:spTgt>
                                        </p:tgtEl>
                                        <p:attrNameLst>
                                          <p:attrName>ppt_h</p:attrName>
                                        </p:attrNameLst>
                                      </p:cBhvr>
                                      <p:tavLst>
                                        <p:tav tm="0">
                                          <p:val>
                                            <p:strVal val="ppt_h"/>
                                          </p:val>
                                        </p:tav>
                                        <p:tav tm="100000">
                                          <p:val>
                                            <p:fltVal val="0"/>
                                          </p:val>
                                        </p:tav>
                                      </p:tavLst>
                                    </p:anim>
                                    <p:anim calcmode="lin" valueType="num">
                                      <p:cBhvr>
                                        <p:cTn id="337" dur="1000"/>
                                        <p:tgtEl>
                                          <p:spTgt spid="10">
                                            <p:txEl>
                                              <p:pRg st="10" end="10"/>
                                            </p:txEl>
                                          </p:spTgt>
                                        </p:tgtEl>
                                        <p:attrNameLst>
                                          <p:attrName>style.rotation</p:attrName>
                                        </p:attrNameLst>
                                      </p:cBhvr>
                                      <p:tavLst>
                                        <p:tav tm="0">
                                          <p:val>
                                            <p:fltVal val="0"/>
                                          </p:val>
                                        </p:tav>
                                        <p:tav tm="100000">
                                          <p:val>
                                            <p:fltVal val="90"/>
                                          </p:val>
                                        </p:tav>
                                      </p:tavLst>
                                    </p:anim>
                                    <p:animEffect transition="out" filter="fade">
                                      <p:cBhvr>
                                        <p:cTn id="338" dur="1000"/>
                                        <p:tgtEl>
                                          <p:spTgt spid="10">
                                            <p:txEl>
                                              <p:pRg st="10" end="10"/>
                                            </p:txEl>
                                          </p:spTgt>
                                        </p:tgtEl>
                                      </p:cBhvr>
                                    </p:animEffect>
                                    <p:set>
                                      <p:cBhvr>
                                        <p:cTn id="339" dur="1" fill="hold">
                                          <p:stCondLst>
                                            <p:cond delay="999"/>
                                          </p:stCondLst>
                                        </p:cTn>
                                        <p:tgtEl>
                                          <p:spTgt spid="10">
                                            <p:txEl>
                                              <p:pRg st="10" end="10"/>
                                            </p:txEl>
                                          </p:spTgt>
                                        </p:tgtEl>
                                        <p:attrNameLst>
                                          <p:attrName>style.visibility</p:attrName>
                                        </p:attrNameLst>
                                      </p:cBhvr>
                                      <p:to>
                                        <p:strVal val="hidden"/>
                                      </p:to>
                                    </p:set>
                                  </p:childTnLst>
                                </p:cTn>
                              </p:par>
                              <p:par>
                                <p:cTn id="340" presetID="31" presetClass="exit" presetSubtype="0" fill="hold" grpId="2" nodeType="withEffect">
                                  <p:stCondLst>
                                    <p:cond delay="0"/>
                                  </p:stCondLst>
                                  <p:childTnLst>
                                    <p:anim calcmode="lin" valueType="num">
                                      <p:cBhvr>
                                        <p:cTn id="341" dur="1000"/>
                                        <p:tgtEl>
                                          <p:spTgt spid="10">
                                            <p:txEl>
                                              <p:pRg st="11" end="11"/>
                                            </p:txEl>
                                          </p:spTgt>
                                        </p:tgtEl>
                                        <p:attrNameLst>
                                          <p:attrName>ppt_w</p:attrName>
                                        </p:attrNameLst>
                                      </p:cBhvr>
                                      <p:tavLst>
                                        <p:tav tm="0">
                                          <p:val>
                                            <p:strVal val="ppt_w"/>
                                          </p:val>
                                        </p:tav>
                                        <p:tav tm="100000">
                                          <p:val>
                                            <p:fltVal val="0"/>
                                          </p:val>
                                        </p:tav>
                                      </p:tavLst>
                                    </p:anim>
                                    <p:anim calcmode="lin" valueType="num">
                                      <p:cBhvr>
                                        <p:cTn id="342" dur="1000"/>
                                        <p:tgtEl>
                                          <p:spTgt spid="10">
                                            <p:txEl>
                                              <p:pRg st="11" end="11"/>
                                            </p:txEl>
                                          </p:spTgt>
                                        </p:tgtEl>
                                        <p:attrNameLst>
                                          <p:attrName>ppt_h</p:attrName>
                                        </p:attrNameLst>
                                      </p:cBhvr>
                                      <p:tavLst>
                                        <p:tav tm="0">
                                          <p:val>
                                            <p:strVal val="ppt_h"/>
                                          </p:val>
                                        </p:tav>
                                        <p:tav tm="100000">
                                          <p:val>
                                            <p:fltVal val="0"/>
                                          </p:val>
                                        </p:tav>
                                      </p:tavLst>
                                    </p:anim>
                                    <p:anim calcmode="lin" valueType="num">
                                      <p:cBhvr>
                                        <p:cTn id="343" dur="1000"/>
                                        <p:tgtEl>
                                          <p:spTgt spid="10">
                                            <p:txEl>
                                              <p:pRg st="11" end="11"/>
                                            </p:txEl>
                                          </p:spTgt>
                                        </p:tgtEl>
                                        <p:attrNameLst>
                                          <p:attrName>style.rotation</p:attrName>
                                        </p:attrNameLst>
                                      </p:cBhvr>
                                      <p:tavLst>
                                        <p:tav tm="0">
                                          <p:val>
                                            <p:fltVal val="0"/>
                                          </p:val>
                                        </p:tav>
                                        <p:tav tm="100000">
                                          <p:val>
                                            <p:fltVal val="90"/>
                                          </p:val>
                                        </p:tav>
                                      </p:tavLst>
                                    </p:anim>
                                    <p:animEffect transition="out" filter="fade">
                                      <p:cBhvr>
                                        <p:cTn id="344" dur="1000"/>
                                        <p:tgtEl>
                                          <p:spTgt spid="10">
                                            <p:txEl>
                                              <p:pRg st="11" end="11"/>
                                            </p:txEl>
                                          </p:spTgt>
                                        </p:tgtEl>
                                      </p:cBhvr>
                                    </p:animEffect>
                                    <p:set>
                                      <p:cBhvr>
                                        <p:cTn id="345" dur="1" fill="hold">
                                          <p:stCondLst>
                                            <p:cond delay="999"/>
                                          </p:stCondLst>
                                        </p:cTn>
                                        <p:tgtEl>
                                          <p:spTgt spid="10">
                                            <p:txEl>
                                              <p:pRg st="11" end="11"/>
                                            </p:txEl>
                                          </p:spTgt>
                                        </p:tgtEl>
                                        <p:attrNameLst>
                                          <p:attrName>style.visibility</p:attrName>
                                        </p:attrNameLst>
                                      </p:cBhvr>
                                      <p:to>
                                        <p:strVal val="hidden"/>
                                      </p:to>
                                    </p:set>
                                  </p:childTnLst>
                                </p:cTn>
                              </p:par>
                              <p:par>
                                <p:cTn id="346" presetID="31" presetClass="exit" presetSubtype="0" fill="hold" grpId="2" nodeType="withEffect">
                                  <p:stCondLst>
                                    <p:cond delay="0"/>
                                  </p:stCondLst>
                                  <p:childTnLst>
                                    <p:anim calcmode="lin" valueType="num">
                                      <p:cBhvr>
                                        <p:cTn id="347" dur="1000"/>
                                        <p:tgtEl>
                                          <p:spTgt spid="10">
                                            <p:txEl>
                                              <p:pRg st="12" end="12"/>
                                            </p:txEl>
                                          </p:spTgt>
                                        </p:tgtEl>
                                        <p:attrNameLst>
                                          <p:attrName>ppt_w</p:attrName>
                                        </p:attrNameLst>
                                      </p:cBhvr>
                                      <p:tavLst>
                                        <p:tav tm="0">
                                          <p:val>
                                            <p:strVal val="ppt_w"/>
                                          </p:val>
                                        </p:tav>
                                        <p:tav tm="100000">
                                          <p:val>
                                            <p:fltVal val="0"/>
                                          </p:val>
                                        </p:tav>
                                      </p:tavLst>
                                    </p:anim>
                                    <p:anim calcmode="lin" valueType="num">
                                      <p:cBhvr>
                                        <p:cTn id="348" dur="1000"/>
                                        <p:tgtEl>
                                          <p:spTgt spid="10">
                                            <p:txEl>
                                              <p:pRg st="12" end="12"/>
                                            </p:txEl>
                                          </p:spTgt>
                                        </p:tgtEl>
                                        <p:attrNameLst>
                                          <p:attrName>ppt_h</p:attrName>
                                        </p:attrNameLst>
                                      </p:cBhvr>
                                      <p:tavLst>
                                        <p:tav tm="0">
                                          <p:val>
                                            <p:strVal val="ppt_h"/>
                                          </p:val>
                                        </p:tav>
                                        <p:tav tm="100000">
                                          <p:val>
                                            <p:fltVal val="0"/>
                                          </p:val>
                                        </p:tav>
                                      </p:tavLst>
                                    </p:anim>
                                    <p:anim calcmode="lin" valueType="num">
                                      <p:cBhvr>
                                        <p:cTn id="349" dur="1000"/>
                                        <p:tgtEl>
                                          <p:spTgt spid="10">
                                            <p:txEl>
                                              <p:pRg st="12" end="12"/>
                                            </p:txEl>
                                          </p:spTgt>
                                        </p:tgtEl>
                                        <p:attrNameLst>
                                          <p:attrName>style.rotation</p:attrName>
                                        </p:attrNameLst>
                                      </p:cBhvr>
                                      <p:tavLst>
                                        <p:tav tm="0">
                                          <p:val>
                                            <p:fltVal val="0"/>
                                          </p:val>
                                        </p:tav>
                                        <p:tav tm="100000">
                                          <p:val>
                                            <p:fltVal val="90"/>
                                          </p:val>
                                        </p:tav>
                                      </p:tavLst>
                                    </p:anim>
                                    <p:animEffect transition="out" filter="fade">
                                      <p:cBhvr>
                                        <p:cTn id="350" dur="1000"/>
                                        <p:tgtEl>
                                          <p:spTgt spid="10">
                                            <p:txEl>
                                              <p:pRg st="12" end="12"/>
                                            </p:txEl>
                                          </p:spTgt>
                                        </p:tgtEl>
                                      </p:cBhvr>
                                    </p:animEffect>
                                    <p:set>
                                      <p:cBhvr>
                                        <p:cTn id="351" dur="1" fill="hold">
                                          <p:stCondLst>
                                            <p:cond delay="999"/>
                                          </p:stCondLst>
                                        </p:cTn>
                                        <p:tgtEl>
                                          <p:spTgt spid="10">
                                            <p:txEl>
                                              <p:pRg st="12" end="12"/>
                                            </p:txEl>
                                          </p:spTgt>
                                        </p:tgtEl>
                                        <p:attrNameLst>
                                          <p:attrName>style.visibility</p:attrName>
                                        </p:attrNameLst>
                                      </p:cBhvr>
                                      <p:to>
                                        <p:strVal val="hidden"/>
                                      </p:to>
                                    </p:set>
                                  </p:childTnLst>
                                </p:cTn>
                              </p:par>
                              <p:par>
                                <p:cTn id="352" presetID="31" presetClass="exit" presetSubtype="0" fill="hold" grpId="2" nodeType="withEffect">
                                  <p:stCondLst>
                                    <p:cond delay="0"/>
                                  </p:stCondLst>
                                  <p:childTnLst>
                                    <p:anim calcmode="lin" valueType="num">
                                      <p:cBhvr>
                                        <p:cTn id="353" dur="1000"/>
                                        <p:tgtEl>
                                          <p:spTgt spid="10">
                                            <p:txEl>
                                              <p:pRg st="13" end="13"/>
                                            </p:txEl>
                                          </p:spTgt>
                                        </p:tgtEl>
                                        <p:attrNameLst>
                                          <p:attrName>ppt_w</p:attrName>
                                        </p:attrNameLst>
                                      </p:cBhvr>
                                      <p:tavLst>
                                        <p:tav tm="0">
                                          <p:val>
                                            <p:strVal val="ppt_w"/>
                                          </p:val>
                                        </p:tav>
                                        <p:tav tm="100000">
                                          <p:val>
                                            <p:fltVal val="0"/>
                                          </p:val>
                                        </p:tav>
                                      </p:tavLst>
                                    </p:anim>
                                    <p:anim calcmode="lin" valueType="num">
                                      <p:cBhvr>
                                        <p:cTn id="354" dur="1000"/>
                                        <p:tgtEl>
                                          <p:spTgt spid="10">
                                            <p:txEl>
                                              <p:pRg st="13" end="13"/>
                                            </p:txEl>
                                          </p:spTgt>
                                        </p:tgtEl>
                                        <p:attrNameLst>
                                          <p:attrName>ppt_h</p:attrName>
                                        </p:attrNameLst>
                                      </p:cBhvr>
                                      <p:tavLst>
                                        <p:tav tm="0">
                                          <p:val>
                                            <p:strVal val="ppt_h"/>
                                          </p:val>
                                        </p:tav>
                                        <p:tav tm="100000">
                                          <p:val>
                                            <p:fltVal val="0"/>
                                          </p:val>
                                        </p:tav>
                                      </p:tavLst>
                                    </p:anim>
                                    <p:anim calcmode="lin" valueType="num">
                                      <p:cBhvr>
                                        <p:cTn id="355" dur="1000"/>
                                        <p:tgtEl>
                                          <p:spTgt spid="10">
                                            <p:txEl>
                                              <p:pRg st="13" end="13"/>
                                            </p:txEl>
                                          </p:spTgt>
                                        </p:tgtEl>
                                        <p:attrNameLst>
                                          <p:attrName>style.rotation</p:attrName>
                                        </p:attrNameLst>
                                      </p:cBhvr>
                                      <p:tavLst>
                                        <p:tav tm="0">
                                          <p:val>
                                            <p:fltVal val="0"/>
                                          </p:val>
                                        </p:tav>
                                        <p:tav tm="100000">
                                          <p:val>
                                            <p:fltVal val="90"/>
                                          </p:val>
                                        </p:tav>
                                      </p:tavLst>
                                    </p:anim>
                                    <p:animEffect transition="out" filter="fade">
                                      <p:cBhvr>
                                        <p:cTn id="356" dur="1000"/>
                                        <p:tgtEl>
                                          <p:spTgt spid="10">
                                            <p:txEl>
                                              <p:pRg st="13" end="13"/>
                                            </p:txEl>
                                          </p:spTgt>
                                        </p:tgtEl>
                                      </p:cBhvr>
                                    </p:animEffect>
                                    <p:set>
                                      <p:cBhvr>
                                        <p:cTn id="357" dur="1" fill="hold">
                                          <p:stCondLst>
                                            <p:cond delay="999"/>
                                          </p:stCondLst>
                                        </p:cTn>
                                        <p:tgtEl>
                                          <p:spTgt spid="10">
                                            <p:txEl>
                                              <p:pRg st="13" end="13"/>
                                            </p:txEl>
                                          </p:spTgt>
                                        </p:tgtEl>
                                        <p:attrNameLst>
                                          <p:attrName>style.visibility</p:attrName>
                                        </p:attrNameLst>
                                      </p:cBhvr>
                                      <p:to>
                                        <p:strVal val="hidden"/>
                                      </p:to>
                                    </p:set>
                                  </p:childTnLst>
                                </p:cTn>
                              </p:par>
                              <p:par>
                                <p:cTn id="358" presetID="31" presetClass="exit" presetSubtype="0" fill="hold" grpId="2" nodeType="withEffect">
                                  <p:stCondLst>
                                    <p:cond delay="0"/>
                                  </p:stCondLst>
                                  <p:childTnLst>
                                    <p:anim calcmode="lin" valueType="num">
                                      <p:cBhvr>
                                        <p:cTn id="359" dur="1000"/>
                                        <p:tgtEl>
                                          <p:spTgt spid="10">
                                            <p:txEl>
                                              <p:pRg st="14" end="14"/>
                                            </p:txEl>
                                          </p:spTgt>
                                        </p:tgtEl>
                                        <p:attrNameLst>
                                          <p:attrName>ppt_w</p:attrName>
                                        </p:attrNameLst>
                                      </p:cBhvr>
                                      <p:tavLst>
                                        <p:tav tm="0">
                                          <p:val>
                                            <p:strVal val="ppt_w"/>
                                          </p:val>
                                        </p:tav>
                                        <p:tav tm="100000">
                                          <p:val>
                                            <p:fltVal val="0"/>
                                          </p:val>
                                        </p:tav>
                                      </p:tavLst>
                                    </p:anim>
                                    <p:anim calcmode="lin" valueType="num">
                                      <p:cBhvr>
                                        <p:cTn id="360" dur="1000"/>
                                        <p:tgtEl>
                                          <p:spTgt spid="10">
                                            <p:txEl>
                                              <p:pRg st="14" end="14"/>
                                            </p:txEl>
                                          </p:spTgt>
                                        </p:tgtEl>
                                        <p:attrNameLst>
                                          <p:attrName>ppt_h</p:attrName>
                                        </p:attrNameLst>
                                      </p:cBhvr>
                                      <p:tavLst>
                                        <p:tav tm="0">
                                          <p:val>
                                            <p:strVal val="ppt_h"/>
                                          </p:val>
                                        </p:tav>
                                        <p:tav tm="100000">
                                          <p:val>
                                            <p:fltVal val="0"/>
                                          </p:val>
                                        </p:tav>
                                      </p:tavLst>
                                    </p:anim>
                                    <p:anim calcmode="lin" valueType="num">
                                      <p:cBhvr>
                                        <p:cTn id="361" dur="1000"/>
                                        <p:tgtEl>
                                          <p:spTgt spid="10">
                                            <p:txEl>
                                              <p:pRg st="14" end="14"/>
                                            </p:txEl>
                                          </p:spTgt>
                                        </p:tgtEl>
                                        <p:attrNameLst>
                                          <p:attrName>style.rotation</p:attrName>
                                        </p:attrNameLst>
                                      </p:cBhvr>
                                      <p:tavLst>
                                        <p:tav tm="0">
                                          <p:val>
                                            <p:fltVal val="0"/>
                                          </p:val>
                                        </p:tav>
                                        <p:tav tm="100000">
                                          <p:val>
                                            <p:fltVal val="90"/>
                                          </p:val>
                                        </p:tav>
                                      </p:tavLst>
                                    </p:anim>
                                    <p:animEffect transition="out" filter="fade">
                                      <p:cBhvr>
                                        <p:cTn id="362" dur="1000"/>
                                        <p:tgtEl>
                                          <p:spTgt spid="10">
                                            <p:txEl>
                                              <p:pRg st="14" end="14"/>
                                            </p:txEl>
                                          </p:spTgt>
                                        </p:tgtEl>
                                      </p:cBhvr>
                                    </p:animEffect>
                                    <p:set>
                                      <p:cBhvr>
                                        <p:cTn id="363" dur="1" fill="hold">
                                          <p:stCondLst>
                                            <p:cond delay="999"/>
                                          </p:stCondLst>
                                        </p:cTn>
                                        <p:tgtEl>
                                          <p:spTgt spid="10">
                                            <p:txEl>
                                              <p:pRg st="14" end="14"/>
                                            </p:txEl>
                                          </p:spTgt>
                                        </p:tgtEl>
                                        <p:attrNameLst>
                                          <p:attrName>style.visibility</p:attrName>
                                        </p:attrNameLst>
                                      </p:cBhvr>
                                      <p:to>
                                        <p:strVal val="hidden"/>
                                      </p:to>
                                    </p:set>
                                  </p:childTnLst>
                                </p:cTn>
                              </p:par>
                              <p:par>
                                <p:cTn id="364" presetID="31" presetClass="exit" presetSubtype="0" fill="hold" grpId="2" nodeType="withEffect">
                                  <p:stCondLst>
                                    <p:cond delay="0"/>
                                  </p:stCondLst>
                                  <p:childTnLst>
                                    <p:anim calcmode="lin" valueType="num">
                                      <p:cBhvr>
                                        <p:cTn id="365" dur="1000"/>
                                        <p:tgtEl>
                                          <p:spTgt spid="10">
                                            <p:txEl>
                                              <p:pRg st="15" end="15"/>
                                            </p:txEl>
                                          </p:spTgt>
                                        </p:tgtEl>
                                        <p:attrNameLst>
                                          <p:attrName>ppt_w</p:attrName>
                                        </p:attrNameLst>
                                      </p:cBhvr>
                                      <p:tavLst>
                                        <p:tav tm="0">
                                          <p:val>
                                            <p:strVal val="ppt_w"/>
                                          </p:val>
                                        </p:tav>
                                        <p:tav tm="100000">
                                          <p:val>
                                            <p:fltVal val="0"/>
                                          </p:val>
                                        </p:tav>
                                      </p:tavLst>
                                    </p:anim>
                                    <p:anim calcmode="lin" valueType="num">
                                      <p:cBhvr>
                                        <p:cTn id="366" dur="1000"/>
                                        <p:tgtEl>
                                          <p:spTgt spid="10">
                                            <p:txEl>
                                              <p:pRg st="15" end="15"/>
                                            </p:txEl>
                                          </p:spTgt>
                                        </p:tgtEl>
                                        <p:attrNameLst>
                                          <p:attrName>ppt_h</p:attrName>
                                        </p:attrNameLst>
                                      </p:cBhvr>
                                      <p:tavLst>
                                        <p:tav tm="0">
                                          <p:val>
                                            <p:strVal val="ppt_h"/>
                                          </p:val>
                                        </p:tav>
                                        <p:tav tm="100000">
                                          <p:val>
                                            <p:fltVal val="0"/>
                                          </p:val>
                                        </p:tav>
                                      </p:tavLst>
                                    </p:anim>
                                    <p:anim calcmode="lin" valueType="num">
                                      <p:cBhvr>
                                        <p:cTn id="367" dur="1000"/>
                                        <p:tgtEl>
                                          <p:spTgt spid="10">
                                            <p:txEl>
                                              <p:pRg st="15" end="15"/>
                                            </p:txEl>
                                          </p:spTgt>
                                        </p:tgtEl>
                                        <p:attrNameLst>
                                          <p:attrName>style.rotation</p:attrName>
                                        </p:attrNameLst>
                                      </p:cBhvr>
                                      <p:tavLst>
                                        <p:tav tm="0">
                                          <p:val>
                                            <p:fltVal val="0"/>
                                          </p:val>
                                        </p:tav>
                                        <p:tav tm="100000">
                                          <p:val>
                                            <p:fltVal val="90"/>
                                          </p:val>
                                        </p:tav>
                                      </p:tavLst>
                                    </p:anim>
                                    <p:animEffect transition="out" filter="fade">
                                      <p:cBhvr>
                                        <p:cTn id="368" dur="1000"/>
                                        <p:tgtEl>
                                          <p:spTgt spid="10">
                                            <p:txEl>
                                              <p:pRg st="15" end="15"/>
                                            </p:txEl>
                                          </p:spTgt>
                                        </p:tgtEl>
                                      </p:cBhvr>
                                    </p:animEffect>
                                    <p:set>
                                      <p:cBhvr>
                                        <p:cTn id="369" dur="1" fill="hold">
                                          <p:stCondLst>
                                            <p:cond delay="999"/>
                                          </p:stCondLst>
                                        </p:cTn>
                                        <p:tgtEl>
                                          <p:spTgt spid="10">
                                            <p:txEl>
                                              <p:pRg st="15" end="15"/>
                                            </p:txEl>
                                          </p:spTgt>
                                        </p:tgtEl>
                                        <p:attrNameLst>
                                          <p:attrName>style.visibility</p:attrName>
                                        </p:attrNameLst>
                                      </p:cBhvr>
                                      <p:to>
                                        <p:strVal val="hidden"/>
                                      </p:to>
                                    </p:set>
                                  </p:childTnLst>
                                </p:cTn>
                              </p:par>
                              <p:par>
                                <p:cTn id="370" presetID="31" presetClass="exit" presetSubtype="0" fill="hold" grpId="2" nodeType="withEffect">
                                  <p:stCondLst>
                                    <p:cond delay="0"/>
                                  </p:stCondLst>
                                  <p:childTnLst>
                                    <p:anim calcmode="lin" valueType="num">
                                      <p:cBhvr>
                                        <p:cTn id="371" dur="1000"/>
                                        <p:tgtEl>
                                          <p:spTgt spid="10">
                                            <p:txEl>
                                              <p:pRg st="16" end="16"/>
                                            </p:txEl>
                                          </p:spTgt>
                                        </p:tgtEl>
                                        <p:attrNameLst>
                                          <p:attrName>ppt_w</p:attrName>
                                        </p:attrNameLst>
                                      </p:cBhvr>
                                      <p:tavLst>
                                        <p:tav tm="0">
                                          <p:val>
                                            <p:strVal val="ppt_w"/>
                                          </p:val>
                                        </p:tav>
                                        <p:tav tm="100000">
                                          <p:val>
                                            <p:fltVal val="0"/>
                                          </p:val>
                                        </p:tav>
                                      </p:tavLst>
                                    </p:anim>
                                    <p:anim calcmode="lin" valueType="num">
                                      <p:cBhvr>
                                        <p:cTn id="372" dur="1000"/>
                                        <p:tgtEl>
                                          <p:spTgt spid="10">
                                            <p:txEl>
                                              <p:pRg st="16" end="16"/>
                                            </p:txEl>
                                          </p:spTgt>
                                        </p:tgtEl>
                                        <p:attrNameLst>
                                          <p:attrName>ppt_h</p:attrName>
                                        </p:attrNameLst>
                                      </p:cBhvr>
                                      <p:tavLst>
                                        <p:tav tm="0">
                                          <p:val>
                                            <p:strVal val="ppt_h"/>
                                          </p:val>
                                        </p:tav>
                                        <p:tav tm="100000">
                                          <p:val>
                                            <p:fltVal val="0"/>
                                          </p:val>
                                        </p:tav>
                                      </p:tavLst>
                                    </p:anim>
                                    <p:anim calcmode="lin" valueType="num">
                                      <p:cBhvr>
                                        <p:cTn id="373" dur="1000"/>
                                        <p:tgtEl>
                                          <p:spTgt spid="10">
                                            <p:txEl>
                                              <p:pRg st="16" end="16"/>
                                            </p:txEl>
                                          </p:spTgt>
                                        </p:tgtEl>
                                        <p:attrNameLst>
                                          <p:attrName>style.rotation</p:attrName>
                                        </p:attrNameLst>
                                      </p:cBhvr>
                                      <p:tavLst>
                                        <p:tav tm="0">
                                          <p:val>
                                            <p:fltVal val="0"/>
                                          </p:val>
                                        </p:tav>
                                        <p:tav tm="100000">
                                          <p:val>
                                            <p:fltVal val="90"/>
                                          </p:val>
                                        </p:tav>
                                      </p:tavLst>
                                    </p:anim>
                                    <p:animEffect transition="out" filter="fade">
                                      <p:cBhvr>
                                        <p:cTn id="374" dur="1000"/>
                                        <p:tgtEl>
                                          <p:spTgt spid="10">
                                            <p:txEl>
                                              <p:pRg st="16" end="16"/>
                                            </p:txEl>
                                          </p:spTgt>
                                        </p:tgtEl>
                                      </p:cBhvr>
                                    </p:animEffect>
                                    <p:set>
                                      <p:cBhvr>
                                        <p:cTn id="375" dur="1" fill="hold">
                                          <p:stCondLst>
                                            <p:cond delay="999"/>
                                          </p:stCondLst>
                                        </p:cTn>
                                        <p:tgtEl>
                                          <p:spTgt spid="10">
                                            <p:txEl>
                                              <p:pRg st="16" end="16"/>
                                            </p:txEl>
                                          </p:spTgt>
                                        </p:tgtEl>
                                        <p:attrNameLst>
                                          <p:attrName>style.visibility</p:attrName>
                                        </p:attrNameLst>
                                      </p:cBhvr>
                                      <p:to>
                                        <p:strVal val="hidden"/>
                                      </p:to>
                                    </p:set>
                                  </p:childTnLst>
                                </p:cTn>
                              </p:par>
                              <p:par>
                                <p:cTn id="376" presetID="31" presetClass="exit" presetSubtype="0" fill="hold" grpId="2" nodeType="withEffect">
                                  <p:stCondLst>
                                    <p:cond delay="0"/>
                                  </p:stCondLst>
                                  <p:childTnLst>
                                    <p:anim calcmode="lin" valueType="num">
                                      <p:cBhvr>
                                        <p:cTn id="377" dur="1000"/>
                                        <p:tgtEl>
                                          <p:spTgt spid="10">
                                            <p:txEl>
                                              <p:pRg st="17" end="17"/>
                                            </p:txEl>
                                          </p:spTgt>
                                        </p:tgtEl>
                                        <p:attrNameLst>
                                          <p:attrName>ppt_w</p:attrName>
                                        </p:attrNameLst>
                                      </p:cBhvr>
                                      <p:tavLst>
                                        <p:tav tm="0">
                                          <p:val>
                                            <p:strVal val="ppt_w"/>
                                          </p:val>
                                        </p:tav>
                                        <p:tav tm="100000">
                                          <p:val>
                                            <p:fltVal val="0"/>
                                          </p:val>
                                        </p:tav>
                                      </p:tavLst>
                                    </p:anim>
                                    <p:anim calcmode="lin" valueType="num">
                                      <p:cBhvr>
                                        <p:cTn id="378" dur="1000"/>
                                        <p:tgtEl>
                                          <p:spTgt spid="10">
                                            <p:txEl>
                                              <p:pRg st="17" end="17"/>
                                            </p:txEl>
                                          </p:spTgt>
                                        </p:tgtEl>
                                        <p:attrNameLst>
                                          <p:attrName>ppt_h</p:attrName>
                                        </p:attrNameLst>
                                      </p:cBhvr>
                                      <p:tavLst>
                                        <p:tav tm="0">
                                          <p:val>
                                            <p:strVal val="ppt_h"/>
                                          </p:val>
                                        </p:tav>
                                        <p:tav tm="100000">
                                          <p:val>
                                            <p:fltVal val="0"/>
                                          </p:val>
                                        </p:tav>
                                      </p:tavLst>
                                    </p:anim>
                                    <p:anim calcmode="lin" valueType="num">
                                      <p:cBhvr>
                                        <p:cTn id="379" dur="1000"/>
                                        <p:tgtEl>
                                          <p:spTgt spid="10">
                                            <p:txEl>
                                              <p:pRg st="17" end="17"/>
                                            </p:txEl>
                                          </p:spTgt>
                                        </p:tgtEl>
                                        <p:attrNameLst>
                                          <p:attrName>style.rotation</p:attrName>
                                        </p:attrNameLst>
                                      </p:cBhvr>
                                      <p:tavLst>
                                        <p:tav tm="0">
                                          <p:val>
                                            <p:fltVal val="0"/>
                                          </p:val>
                                        </p:tav>
                                        <p:tav tm="100000">
                                          <p:val>
                                            <p:fltVal val="90"/>
                                          </p:val>
                                        </p:tav>
                                      </p:tavLst>
                                    </p:anim>
                                    <p:animEffect transition="out" filter="fade">
                                      <p:cBhvr>
                                        <p:cTn id="380" dur="1000"/>
                                        <p:tgtEl>
                                          <p:spTgt spid="10">
                                            <p:txEl>
                                              <p:pRg st="17" end="17"/>
                                            </p:txEl>
                                          </p:spTgt>
                                        </p:tgtEl>
                                      </p:cBhvr>
                                    </p:animEffect>
                                    <p:set>
                                      <p:cBhvr>
                                        <p:cTn id="381" dur="1" fill="hold">
                                          <p:stCondLst>
                                            <p:cond delay="999"/>
                                          </p:stCondLst>
                                        </p:cTn>
                                        <p:tgtEl>
                                          <p:spTgt spid="10">
                                            <p:txEl>
                                              <p:pRg st="17" end="17"/>
                                            </p:txEl>
                                          </p:spTgt>
                                        </p:tgtEl>
                                        <p:attrNameLst>
                                          <p:attrName>style.visibility</p:attrName>
                                        </p:attrNameLst>
                                      </p:cBhvr>
                                      <p:to>
                                        <p:strVal val="hidden"/>
                                      </p:to>
                                    </p:set>
                                  </p:childTnLst>
                                </p:cTn>
                              </p:par>
                              <p:par>
                                <p:cTn id="382" presetID="31" presetClass="exit" presetSubtype="0" fill="hold" grpId="2" nodeType="withEffect">
                                  <p:stCondLst>
                                    <p:cond delay="0"/>
                                  </p:stCondLst>
                                  <p:childTnLst>
                                    <p:anim calcmode="lin" valueType="num">
                                      <p:cBhvr>
                                        <p:cTn id="383" dur="1000"/>
                                        <p:tgtEl>
                                          <p:spTgt spid="10">
                                            <p:txEl>
                                              <p:pRg st="18" end="18"/>
                                            </p:txEl>
                                          </p:spTgt>
                                        </p:tgtEl>
                                        <p:attrNameLst>
                                          <p:attrName>ppt_w</p:attrName>
                                        </p:attrNameLst>
                                      </p:cBhvr>
                                      <p:tavLst>
                                        <p:tav tm="0">
                                          <p:val>
                                            <p:strVal val="ppt_w"/>
                                          </p:val>
                                        </p:tav>
                                        <p:tav tm="100000">
                                          <p:val>
                                            <p:fltVal val="0"/>
                                          </p:val>
                                        </p:tav>
                                      </p:tavLst>
                                    </p:anim>
                                    <p:anim calcmode="lin" valueType="num">
                                      <p:cBhvr>
                                        <p:cTn id="384" dur="1000"/>
                                        <p:tgtEl>
                                          <p:spTgt spid="10">
                                            <p:txEl>
                                              <p:pRg st="18" end="18"/>
                                            </p:txEl>
                                          </p:spTgt>
                                        </p:tgtEl>
                                        <p:attrNameLst>
                                          <p:attrName>ppt_h</p:attrName>
                                        </p:attrNameLst>
                                      </p:cBhvr>
                                      <p:tavLst>
                                        <p:tav tm="0">
                                          <p:val>
                                            <p:strVal val="ppt_h"/>
                                          </p:val>
                                        </p:tav>
                                        <p:tav tm="100000">
                                          <p:val>
                                            <p:fltVal val="0"/>
                                          </p:val>
                                        </p:tav>
                                      </p:tavLst>
                                    </p:anim>
                                    <p:anim calcmode="lin" valueType="num">
                                      <p:cBhvr>
                                        <p:cTn id="385" dur="1000"/>
                                        <p:tgtEl>
                                          <p:spTgt spid="10">
                                            <p:txEl>
                                              <p:pRg st="18" end="18"/>
                                            </p:txEl>
                                          </p:spTgt>
                                        </p:tgtEl>
                                        <p:attrNameLst>
                                          <p:attrName>style.rotation</p:attrName>
                                        </p:attrNameLst>
                                      </p:cBhvr>
                                      <p:tavLst>
                                        <p:tav tm="0">
                                          <p:val>
                                            <p:fltVal val="0"/>
                                          </p:val>
                                        </p:tav>
                                        <p:tav tm="100000">
                                          <p:val>
                                            <p:fltVal val="90"/>
                                          </p:val>
                                        </p:tav>
                                      </p:tavLst>
                                    </p:anim>
                                    <p:animEffect transition="out" filter="fade">
                                      <p:cBhvr>
                                        <p:cTn id="386" dur="1000"/>
                                        <p:tgtEl>
                                          <p:spTgt spid="10">
                                            <p:txEl>
                                              <p:pRg st="18" end="18"/>
                                            </p:txEl>
                                          </p:spTgt>
                                        </p:tgtEl>
                                      </p:cBhvr>
                                    </p:animEffect>
                                    <p:set>
                                      <p:cBhvr>
                                        <p:cTn id="387" dur="1" fill="hold">
                                          <p:stCondLst>
                                            <p:cond delay="999"/>
                                          </p:stCondLst>
                                        </p:cTn>
                                        <p:tgtEl>
                                          <p:spTgt spid="10">
                                            <p:txEl>
                                              <p:pRg st="18" end="18"/>
                                            </p:txEl>
                                          </p:spTgt>
                                        </p:tgtEl>
                                        <p:attrNameLst>
                                          <p:attrName>style.visibility</p:attrName>
                                        </p:attrNameLst>
                                      </p:cBhvr>
                                      <p:to>
                                        <p:strVal val="hidden"/>
                                      </p:to>
                                    </p:set>
                                  </p:childTnLst>
                                </p:cTn>
                              </p:par>
                              <p:par>
                                <p:cTn id="388" presetID="31" presetClass="exit" presetSubtype="0" fill="hold" grpId="2" nodeType="withEffect">
                                  <p:stCondLst>
                                    <p:cond delay="0"/>
                                  </p:stCondLst>
                                  <p:childTnLst>
                                    <p:anim calcmode="lin" valueType="num">
                                      <p:cBhvr>
                                        <p:cTn id="389" dur="1000"/>
                                        <p:tgtEl>
                                          <p:spTgt spid="10">
                                            <p:txEl>
                                              <p:pRg st="19" end="19"/>
                                            </p:txEl>
                                          </p:spTgt>
                                        </p:tgtEl>
                                        <p:attrNameLst>
                                          <p:attrName>ppt_w</p:attrName>
                                        </p:attrNameLst>
                                      </p:cBhvr>
                                      <p:tavLst>
                                        <p:tav tm="0">
                                          <p:val>
                                            <p:strVal val="ppt_w"/>
                                          </p:val>
                                        </p:tav>
                                        <p:tav tm="100000">
                                          <p:val>
                                            <p:fltVal val="0"/>
                                          </p:val>
                                        </p:tav>
                                      </p:tavLst>
                                    </p:anim>
                                    <p:anim calcmode="lin" valueType="num">
                                      <p:cBhvr>
                                        <p:cTn id="390" dur="1000"/>
                                        <p:tgtEl>
                                          <p:spTgt spid="10">
                                            <p:txEl>
                                              <p:pRg st="19" end="19"/>
                                            </p:txEl>
                                          </p:spTgt>
                                        </p:tgtEl>
                                        <p:attrNameLst>
                                          <p:attrName>ppt_h</p:attrName>
                                        </p:attrNameLst>
                                      </p:cBhvr>
                                      <p:tavLst>
                                        <p:tav tm="0">
                                          <p:val>
                                            <p:strVal val="ppt_h"/>
                                          </p:val>
                                        </p:tav>
                                        <p:tav tm="100000">
                                          <p:val>
                                            <p:fltVal val="0"/>
                                          </p:val>
                                        </p:tav>
                                      </p:tavLst>
                                    </p:anim>
                                    <p:anim calcmode="lin" valueType="num">
                                      <p:cBhvr>
                                        <p:cTn id="391" dur="1000"/>
                                        <p:tgtEl>
                                          <p:spTgt spid="10">
                                            <p:txEl>
                                              <p:pRg st="19" end="19"/>
                                            </p:txEl>
                                          </p:spTgt>
                                        </p:tgtEl>
                                        <p:attrNameLst>
                                          <p:attrName>style.rotation</p:attrName>
                                        </p:attrNameLst>
                                      </p:cBhvr>
                                      <p:tavLst>
                                        <p:tav tm="0">
                                          <p:val>
                                            <p:fltVal val="0"/>
                                          </p:val>
                                        </p:tav>
                                        <p:tav tm="100000">
                                          <p:val>
                                            <p:fltVal val="90"/>
                                          </p:val>
                                        </p:tav>
                                      </p:tavLst>
                                    </p:anim>
                                    <p:animEffect transition="out" filter="fade">
                                      <p:cBhvr>
                                        <p:cTn id="392" dur="1000"/>
                                        <p:tgtEl>
                                          <p:spTgt spid="10">
                                            <p:txEl>
                                              <p:pRg st="19" end="19"/>
                                            </p:txEl>
                                          </p:spTgt>
                                        </p:tgtEl>
                                      </p:cBhvr>
                                    </p:animEffect>
                                    <p:set>
                                      <p:cBhvr>
                                        <p:cTn id="393" dur="1" fill="hold">
                                          <p:stCondLst>
                                            <p:cond delay="999"/>
                                          </p:stCondLst>
                                        </p:cTn>
                                        <p:tgtEl>
                                          <p:spTgt spid="10">
                                            <p:txEl>
                                              <p:pRg st="19" end="19"/>
                                            </p:txEl>
                                          </p:spTgt>
                                        </p:tgtEl>
                                        <p:attrNameLst>
                                          <p:attrName>style.visibility</p:attrName>
                                        </p:attrNameLst>
                                      </p:cBhvr>
                                      <p:to>
                                        <p:strVal val="hidden"/>
                                      </p:to>
                                    </p:set>
                                  </p:childTnLst>
                                </p:cTn>
                              </p:par>
                              <p:par>
                                <p:cTn id="394" presetID="31" presetClass="exit" presetSubtype="0" fill="hold" grpId="2" nodeType="withEffect">
                                  <p:stCondLst>
                                    <p:cond delay="0"/>
                                  </p:stCondLst>
                                  <p:childTnLst>
                                    <p:anim calcmode="lin" valueType="num">
                                      <p:cBhvr>
                                        <p:cTn id="395" dur="1000"/>
                                        <p:tgtEl>
                                          <p:spTgt spid="10">
                                            <p:txEl>
                                              <p:pRg st="20" end="20"/>
                                            </p:txEl>
                                          </p:spTgt>
                                        </p:tgtEl>
                                        <p:attrNameLst>
                                          <p:attrName>ppt_w</p:attrName>
                                        </p:attrNameLst>
                                      </p:cBhvr>
                                      <p:tavLst>
                                        <p:tav tm="0">
                                          <p:val>
                                            <p:strVal val="ppt_w"/>
                                          </p:val>
                                        </p:tav>
                                        <p:tav tm="100000">
                                          <p:val>
                                            <p:fltVal val="0"/>
                                          </p:val>
                                        </p:tav>
                                      </p:tavLst>
                                    </p:anim>
                                    <p:anim calcmode="lin" valueType="num">
                                      <p:cBhvr>
                                        <p:cTn id="396" dur="1000"/>
                                        <p:tgtEl>
                                          <p:spTgt spid="10">
                                            <p:txEl>
                                              <p:pRg st="20" end="20"/>
                                            </p:txEl>
                                          </p:spTgt>
                                        </p:tgtEl>
                                        <p:attrNameLst>
                                          <p:attrName>ppt_h</p:attrName>
                                        </p:attrNameLst>
                                      </p:cBhvr>
                                      <p:tavLst>
                                        <p:tav tm="0">
                                          <p:val>
                                            <p:strVal val="ppt_h"/>
                                          </p:val>
                                        </p:tav>
                                        <p:tav tm="100000">
                                          <p:val>
                                            <p:fltVal val="0"/>
                                          </p:val>
                                        </p:tav>
                                      </p:tavLst>
                                    </p:anim>
                                    <p:anim calcmode="lin" valueType="num">
                                      <p:cBhvr>
                                        <p:cTn id="397" dur="1000"/>
                                        <p:tgtEl>
                                          <p:spTgt spid="10">
                                            <p:txEl>
                                              <p:pRg st="20" end="20"/>
                                            </p:txEl>
                                          </p:spTgt>
                                        </p:tgtEl>
                                        <p:attrNameLst>
                                          <p:attrName>style.rotation</p:attrName>
                                        </p:attrNameLst>
                                      </p:cBhvr>
                                      <p:tavLst>
                                        <p:tav tm="0">
                                          <p:val>
                                            <p:fltVal val="0"/>
                                          </p:val>
                                        </p:tav>
                                        <p:tav tm="100000">
                                          <p:val>
                                            <p:fltVal val="90"/>
                                          </p:val>
                                        </p:tav>
                                      </p:tavLst>
                                    </p:anim>
                                    <p:animEffect transition="out" filter="fade">
                                      <p:cBhvr>
                                        <p:cTn id="398" dur="1000"/>
                                        <p:tgtEl>
                                          <p:spTgt spid="10">
                                            <p:txEl>
                                              <p:pRg st="20" end="20"/>
                                            </p:txEl>
                                          </p:spTgt>
                                        </p:tgtEl>
                                      </p:cBhvr>
                                    </p:animEffect>
                                    <p:set>
                                      <p:cBhvr>
                                        <p:cTn id="399" dur="1" fill="hold">
                                          <p:stCondLst>
                                            <p:cond delay="999"/>
                                          </p:stCondLst>
                                        </p:cTn>
                                        <p:tgtEl>
                                          <p:spTgt spid="10">
                                            <p:txEl>
                                              <p:pRg st="20" end="20"/>
                                            </p:txEl>
                                          </p:spTgt>
                                        </p:tgtEl>
                                        <p:attrNameLst>
                                          <p:attrName>style.visibility</p:attrName>
                                        </p:attrNameLst>
                                      </p:cBhvr>
                                      <p:to>
                                        <p:strVal val="hidden"/>
                                      </p:to>
                                    </p:set>
                                  </p:childTnLst>
                                </p:cTn>
                              </p:par>
                              <p:par>
                                <p:cTn id="400" presetID="31" presetClass="exit" presetSubtype="0" fill="hold" grpId="2" nodeType="withEffect">
                                  <p:stCondLst>
                                    <p:cond delay="0"/>
                                  </p:stCondLst>
                                  <p:childTnLst>
                                    <p:anim calcmode="lin" valueType="num">
                                      <p:cBhvr>
                                        <p:cTn id="401" dur="1000"/>
                                        <p:tgtEl>
                                          <p:spTgt spid="10">
                                            <p:txEl>
                                              <p:pRg st="21" end="21"/>
                                            </p:txEl>
                                          </p:spTgt>
                                        </p:tgtEl>
                                        <p:attrNameLst>
                                          <p:attrName>ppt_w</p:attrName>
                                        </p:attrNameLst>
                                      </p:cBhvr>
                                      <p:tavLst>
                                        <p:tav tm="0">
                                          <p:val>
                                            <p:strVal val="ppt_w"/>
                                          </p:val>
                                        </p:tav>
                                        <p:tav tm="100000">
                                          <p:val>
                                            <p:fltVal val="0"/>
                                          </p:val>
                                        </p:tav>
                                      </p:tavLst>
                                    </p:anim>
                                    <p:anim calcmode="lin" valueType="num">
                                      <p:cBhvr>
                                        <p:cTn id="402" dur="1000"/>
                                        <p:tgtEl>
                                          <p:spTgt spid="10">
                                            <p:txEl>
                                              <p:pRg st="21" end="21"/>
                                            </p:txEl>
                                          </p:spTgt>
                                        </p:tgtEl>
                                        <p:attrNameLst>
                                          <p:attrName>ppt_h</p:attrName>
                                        </p:attrNameLst>
                                      </p:cBhvr>
                                      <p:tavLst>
                                        <p:tav tm="0">
                                          <p:val>
                                            <p:strVal val="ppt_h"/>
                                          </p:val>
                                        </p:tav>
                                        <p:tav tm="100000">
                                          <p:val>
                                            <p:fltVal val="0"/>
                                          </p:val>
                                        </p:tav>
                                      </p:tavLst>
                                    </p:anim>
                                    <p:anim calcmode="lin" valueType="num">
                                      <p:cBhvr>
                                        <p:cTn id="403" dur="1000"/>
                                        <p:tgtEl>
                                          <p:spTgt spid="10">
                                            <p:txEl>
                                              <p:pRg st="21" end="21"/>
                                            </p:txEl>
                                          </p:spTgt>
                                        </p:tgtEl>
                                        <p:attrNameLst>
                                          <p:attrName>style.rotation</p:attrName>
                                        </p:attrNameLst>
                                      </p:cBhvr>
                                      <p:tavLst>
                                        <p:tav tm="0">
                                          <p:val>
                                            <p:fltVal val="0"/>
                                          </p:val>
                                        </p:tav>
                                        <p:tav tm="100000">
                                          <p:val>
                                            <p:fltVal val="90"/>
                                          </p:val>
                                        </p:tav>
                                      </p:tavLst>
                                    </p:anim>
                                    <p:animEffect transition="out" filter="fade">
                                      <p:cBhvr>
                                        <p:cTn id="404" dur="1000"/>
                                        <p:tgtEl>
                                          <p:spTgt spid="10">
                                            <p:txEl>
                                              <p:pRg st="21" end="21"/>
                                            </p:txEl>
                                          </p:spTgt>
                                        </p:tgtEl>
                                      </p:cBhvr>
                                    </p:animEffect>
                                    <p:set>
                                      <p:cBhvr>
                                        <p:cTn id="405" dur="1" fill="hold">
                                          <p:stCondLst>
                                            <p:cond delay="999"/>
                                          </p:stCondLst>
                                        </p:cTn>
                                        <p:tgtEl>
                                          <p:spTgt spid="10">
                                            <p:txEl>
                                              <p:pRg st="21" end="21"/>
                                            </p:txEl>
                                          </p:spTgt>
                                        </p:tgtEl>
                                        <p:attrNameLst>
                                          <p:attrName>style.visibility</p:attrName>
                                        </p:attrNameLst>
                                      </p:cBhvr>
                                      <p:to>
                                        <p:strVal val="hidden"/>
                                      </p:to>
                                    </p:set>
                                  </p:childTnLst>
                                </p:cTn>
                              </p:par>
                              <p:par>
                                <p:cTn id="406" presetID="31" presetClass="exit" presetSubtype="0" fill="hold" grpId="2" nodeType="withEffect">
                                  <p:stCondLst>
                                    <p:cond delay="0"/>
                                  </p:stCondLst>
                                  <p:childTnLst>
                                    <p:anim calcmode="lin" valueType="num">
                                      <p:cBhvr>
                                        <p:cTn id="407" dur="1000"/>
                                        <p:tgtEl>
                                          <p:spTgt spid="10">
                                            <p:txEl>
                                              <p:pRg st="22" end="22"/>
                                            </p:txEl>
                                          </p:spTgt>
                                        </p:tgtEl>
                                        <p:attrNameLst>
                                          <p:attrName>ppt_w</p:attrName>
                                        </p:attrNameLst>
                                      </p:cBhvr>
                                      <p:tavLst>
                                        <p:tav tm="0">
                                          <p:val>
                                            <p:strVal val="ppt_w"/>
                                          </p:val>
                                        </p:tav>
                                        <p:tav tm="100000">
                                          <p:val>
                                            <p:fltVal val="0"/>
                                          </p:val>
                                        </p:tav>
                                      </p:tavLst>
                                    </p:anim>
                                    <p:anim calcmode="lin" valueType="num">
                                      <p:cBhvr>
                                        <p:cTn id="408" dur="1000"/>
                                        <p:tgtEl>
                                          <p:spTgt spid="10">
                                            <p:txEl>
                                              <p:pRg st="22" end="22"/>
                                            </p:txEl>
                                          </p:spTgt>
                                        </p:tgtEl>
                                        <p:attrNameLst>
                                          <p:attrName>ppt_h</p:attrName>
                                        </p:attrNameLst>
                                      </p:cBhvr>
                                      <p:tavLst>
                                        <p:tav tm="0">
                                          <p:val>
                                            <p:strVal val="ppt_h"/>
                                          </p:val>
                                        </p:tav>
                                        <p:tav tm="100000">
                                          <p:val>
                                            <p:fltVal val="0"/>
                                          </p:val>
                                        </p:tav>
                                      </p:tavLst>
                                    </p:anim>
                                    <p:anim calcmode="lin" valueType="num">
                                      <p:cBhvr>
                                        <p:cTn id="409" dur="1000"/>
                                        <p:tgtEl>
                                          <p:spTgt spid="10">
                                            <p:txEl>
                                              <p:pRg st="22" end="22"/>
                                            </p:txEl>
                                          </p:spTgt>
                                        </p:tgtEl>
                                        <p:attrNameLst>
                                          <p:attrName>style.rotation</p:attrName>
                                        </p:attrNameLst>
                                      </p:cBhvr>
                                      <p:tavLst>
                                        <p:tav tm="0">
                                          <p:val>
                                            <p:fltVal val="0"/>
                                          </p:val>
                                        </p:tav>
                                        <p:tav tm="100000">
                                          <p:val>
                                            <p:fltVal val="90"/>
                                          </p:val>
                                        </p:tav>
                                      </p:tavLst>
                                    </p:anim>
                                    <p:animEffect transition="out" filter="fade">
                                      <p:cBhvr>
                                        <p:cTn id="410" dur="1000"/>
                                        <p:tgtEl>
                                          <p:spTgt spid="10">
                                            <p:txEl>
                                              <p:pRg st="22" end="22"/>
                                            </p:txEl>
                                          </p:spTgt>
                                        </p:tgtEl>
                                      </p:cBhvr>
                                    </p:animEffect>
                                    <p:set>
                                      <p:cBhvr>
                                        <p:cTn id="411" dur="1" fill="hold">
                                          <p:stCondLst>
                                            <p:cond delay="999"/>
                                          </p:stCondLst>
                                        </p:cTn>
                                        <p:tgtEl>
                                          <p:spTgt spid="10">
                                            <p:txEl>
                                              <p:pRg st="22" end="22"/>
                                            </p:txEl>
                                          </p:spTgt>
                                        </p:tgtEl>
                                        <p:attrNameLst>
                                          <p:attrName>style.visibility</p:attrName>
                                        </p:attrNameLst>
                                      </p:cBhvr>
                                      <p:to>
                                        <p:strVal val="hidden"/>
                                      </p:to>
                                    </p:set>
                                  </p:childTnLst>
                                </p:cTn>
                              </p:par>
                              <p:par>
                                <p:cTn id="412" presetID="31" presetClass="exit" presetSubtype="0" fill="hold" grpId="2" nodeType="withEffect">
                                  <p:stCondLst>
                                    <p:cond delay="0"/>
                                  </p:stCondLst>
                                  <p:childTnLst>
                                    <p:anim calcmode="lin" valueType="num">
                                      <p:cBhvr>
                                        <p:cTn id="413" dur="1000"/>
                                        <p:tgtEl>
                                          <p:spTgt spid="10">
                                            <p:txEl>
                                              <p:pRg st="23" end="23"/>
                                            </p:txEl>
                                          </p:spTgt>
                                        </p:tgtEl>
                                        <p:attrNameLst>
                                          <p:attrName>ppt_w</p:attrName>
                                        </p:attrNameLst>
                                      </p:cBhvr>
                                      <p:tavLst>
                                        <p:tav tm="0">
                                          <p:val>
                                            <p:strVal val="ppt_w"/>
                                          </p:val>
                                        </p:tav>
                                        <p:tav tm="100000">
                                          <p:val>
                                            <p:fltVal val="0"/>
                                          </p:val>
                                        </p:tav>
                                      </p:tavLst>
                                    </p:anim>
                                    <p:anim calcmode="lin" valueType="num">
                                      <p:cBhvr>
                                        <p:cTn id="414" dur="1000"/>
                                        <p:tgtEl>
                                          <p:spTgt spid="10">
                                            <p:txEl>
                                              <p:pRg st="23" end="23"/>
                                            </p:txEl>
                                          </p:spTgt>
                                        </p:tgtEl>
                                        <p:attrNameLst>
                                          <p:attrName>ppt_h</p:attrName>
                                        </p:attrNameLst>
                                      </p:cBhvr>
                                      <p:tavLst>
                                        <p:tav tm="0">
                                          <p:val>
                                            <p:strVal val="ppt_h"/>
                                          </p:val>
                                        </p:tav>
                                        <p:tav tm="100000">
                                          <p:val>
                                            <p:fltVal val="0"/>
                                          </p:val>
                                        </p:tav>
                                      </p:tavLst>
                                    </p:anim>
                                    <p:anim calcmode="lin" valueType="num">
                                      <p:cBhvr>
                                        <p:cTn id="415" dur="1000"/>
                                        <p:tgtEl>
                                          <p:spTgt spid="10">
                                            <p:txEl>
                                              <p:pRg st="23" end="23"/>
                                            </p:txEl>
                                          </p:spTgt>
                                        </p:tgtEl>
                                        <p:attrNameLst>
                                          <p:attrName>style.rotation</p:attrName>
                                        </p:attrNameLst>
                                      </p:cBhvr>
                                      <p:tavLst>
                                        <p:tav tm="0">
                                          <p:val>
                                            <p:fltVal val="0"/>
                                          </p:val>
                                        </p:tav>
                                        <p:tav tm="100000">
                                          <p:val>
                                            <p:fltVal val="90"/>
                                          </p:val>
                                        </p:tav>
                                      </p:tavLst>
                                    </p:anim>
                                    <p:animEffect transition="out" filter="fade">
                                      <p:cBhvr>
                                        <p:cTn id="416" dur="1000"/>
                                        <p:tgtEl>
                                          <p:spTgt spid="10">
                                            <p:txEl>
                                              <p:pRg st="23" end="23"/>
                                            </p:txEl>
                                          </p:spTgt>
                                        </p:tgtEl>
                                      </p:cBhvr>
                                    </p:animEffect>
                                    <p:set>
                                      <p:cBhvr>
                                        <p:cTn id="417" dur="1" fill="hold">
                                          <p:stCondLst>
                                            <p:cond delay="999"/>
                                          </p:stCondLst>
                                        </p:cTn>
                                        <p:tgtEl>
                                          <p:spTgt spid="10">
                                            <p:txEl>
                                              <p:pRg st="23" end="23"/>
                                            </p:txEl>
                                          </p:spTgt>
                                        </p:tgtEl>
                                        <p:attrNameLst>
                                          <p:attrName>style.visibility</p:attrName>
                                        </p:attrNameLst>
                                      </p:cBhvr>
                                      <p:to>
                                        <p:strVal val="hidden"/>
                                      </p:to>
                                    </p:set>
                                  </p:childTnLst>
                                </p:cTn>
                              </p:par>
                              <p:par>
                                <p:cTn id="418" presetID="31" presetClass="exit" presetSubtype="0" fill="hold" grpId="2" nodeType="withEffect">
                                  <p:stCondLst>
                                    <p:cond delay="0"/>
                                  </p:stCondLst>
                                  <p:childTnLst>
                                    <p:anim calcmode="lin" valueType="num">
                                      <p:cBhvr>
                                        <p:cTn id="419" dur="1000"/>
                                        <p:tgtEl>
                                          <p:spTgt spid="10">
                                            <p:txEl>
                                              <p:pRg st="24" end="24"/>
                                            </p:txEl>
                                          </p:spTgt>
                                        </p:tgtEl>
                                        <p:attrNameLst>
                                          <p:attrName>ppt_w</p:attrName>
                                        </p:attrNameLst>
                                      </p:cBhvr>
                                      <p:tavLst>
                                        <p:tav tm="0">
                                          <p:val>
                                            <p:strVal val="ppt_w"/>
                                          </p:val>
                                        </p:tav>
                                        <p:tav tm="100000">
                                          <p:val>
                                            <p:fltVal val="0"/>
                                          </p:val>
                                        </p:tav>
                                      </p:tavLst>
                                    </p:anim>
                                    <p:anim calcmode="lin" valueType="num">
                                      <p:cBhvr>
                                        <p:cTn id="420" dur="1000"/>
                                        <p:tgtEl>
                                          <p:spTgt spid="10">
                                            <p:txEl>
                                              <p:pRg st="24" end="24"/>
                                            </p:txEl>
                                          </p:spTgt>
                                        </p:tgtEl>
                                        <p:attrNameLst>
                                          <p:attrName>ppt_h</p:attrName>
                                        </p:attrNameLst>
                                      </p:cBhvr>
                                      <p:tavLst>
                                        <p:tav tm="0">
                                          <p:val>
                                            <p:strVal val="ppt_h"/>
                                          </p:val>
                                        </p:tav>
                                        <p:tav tm="100000">
                                          <p:val>
                                            <p:fltVal val="0"/>
                                          </p:val>
                                        </p:tav>
                                      </p:tavLst>
                                    </p:anim>
                                    <p:anim calcmode="lin" valueType="num">
                                      <p:cBhvr>
                                        <p:cTn id="421" dur="1000"/>
                                        <p:tgtEl>
                                          <p:spTgt spid="10">
                                            <p:txEl>
                                              <p:pRg st="24" end="24"/>
                                            </p:txEl>
                                          </p:spTgt>
                                        </p:tgtEl>
                                        <p:attrNameLst>
                                          <p:attrName>style.rotation</p:attrName>
                                        </p:attrNameLst>
                                      </p:cBhvr>
                                      <p:tavLst>
                                        <p:tav tm="0">
                                          <p:val>
                                            <p:fltVal val="0"/>
                                          </p:val>
                                        </p:tav>
                                        <p:tav tm="100000">
                                          <p:val>
                                            <p:fltVal val="90"/>
                                          </p:val>
                                        </p:tav>
                                      </p:tavLst>
                                    </p:anim>
                                    <p:animEffect transition="out" filter="fade">
                                      <p:cBhvr>
                                        <p:cTn id="422" dur="1000"/>
                                        <p:tgtEl>
                                          <p:spTgt spid="10">
                                            <p:txEl>
                                              <p:pRg st="24" end="24"/>
                                            </p:txEl>
                                          </p:spTgt>
                                        </p:tgtEl>
                                      </p:cBhvr>
                                    </p:animEffect>
                                    <p:set>
                                      <p:cBhvr>
                                        <p:cTn id="423" dur="1" fill="hold">
                                          <p:stCondLst>
                                            <p:cond delay="999"/>
                                          </p:stCondLst>
                                        </p:cTn>
                                        <p:tgtEl>
                                          <p:spTgt spid="10">
                                            <p:txEl>
                                              <p:pRg st="24" end="24"/>
                                            </p:txEl>
                                          </p:spTgt>
                                        </p:tgtEl>
                                        <p:attrNameLst>
                                          <p:attrName>style.visibility</p:attrName>
                                        </p:attrNameLst>
                                      </p:cBhvr>
                                      <p:to>
                                        <p:strVal val="hidden"/>
                                      </p:to>
                                    </p:set>
                                  </p:childTnLst>
                                </p:cTn>
                              </p:par>
                              <p:par>
                                <p:cTn id="424" presetID="31" presetClass="exit" presetSubtype="0" fill="hold" grpId="2" nodeType="withEffect">
                                  <p:stCondLst>
                                    <p:cond delay="0"/>
                                  </p:stCondLst>
                                  <p:childTnLst>
                                    <p:anim calcmode="lin" valueType="num">
                                      <p:cBhvr>
                                        <p:cTn id="425" dur="1000"/>
                                        <p:tgtEl>
                                          <p:spTgt spid="10">
                                            <p:txEl>
                                              <p:pRg st="25" end="25"/>
                                            </p:txEl>
                                          </p:spTgt>
                                        </p:tgtEl>
                                        <p:attrNameLst>
                                          <p:attrName>ppt_w</p:attrName>
                                        </p:attrNameLst>
                                      </p:cBhvr>
                                      <p:tavLst>
                                        <p:tav tm="0">
                                          <p:val>
                                            <p:strVal val="ppt_w"/>
                                          </p:val>
                                        </p:tav>
                                        <p:tav tm="100000">
                                          <p:val>
                                            <p:fltVal val="0"/>
                                          </p:val>
                                        </p:tav>
                                      </p:tavLst>
                                    </p:anim>
                                    <p:anim calcmode="lin" valueType="num">
                                      <p:cBhvr>
                                        <p:cTn id="426" dur="1000"/>
                                        <p:tgtEl>
                                          <p:spTgt spid="10">
                                            <p:txEl>
                                              <p:pRg st="25" end="25"/>
                                            </p:txEl>
                                          </p:spTgt>
                                        </p:tgtEl>
                                        <p:attrNameLst>
                                          <p:attrName>ppt_h</p:attrName>
                                        </p:attrNameLst>
                                      </p:cBhvr>
                                      <p:tavLst>
                                        <p:tav tm="0">
                                          <p:val>
                                            <p:strVal val="ppt_h"/>
                                          </p:val>
                                        </p:tav>
                                        <p:tav tm="100000">
                                          <p:val>
                                            <p:fltVal val="0"/>
                                          </p:val>
                                        </p:tav>
                                      </p:tavLst>
                                    </p:anim>
                                    <p:anim calcmode="lin" valueType="num">
                                      <p:cBhvr>
                                        <p:cTn id="427" dur="1000"/>
                                        <p:tgtEl>
                                          <p:spTgt spid="10">
                                            <p:txEl>
                                              <p:pRg st="25" end="25"/>
                                            </p:txEl>
                                          </p:spTgt>
                                        </p:tgtEl>
                                        <p:attrNameLst>
                                          <p:attrName>style.rotation</p:attrName>
                                        </p:attrNameLst>
                                      </p:cBhvr>
                                      <p:tavLst>
                                        <p:tav tm="0">
                                          <p:val>
                                            <p:fltVal val="0"/>
                                          </p:val>
                                        </p:tav>
                                        <p:tav tm="100000">
                                          <p:val>
                                            <p:fltVal val="90"/>
                                          </p:val>
                                        </p:tav>
                                      </p:tavLst>
                                    </p:anim>
                                    <p:animEffect transition="out" filter="fade">
                                      <p:cBhvr>
                                        <p:cTn id="428" dur="1000"/>
                                        <p:tgtEl>
                                          <p:spTgt spid="10">
                                            <p:txEl>
                                              <p:pRg st="25" end="25"/>
                                            </p:txEl>
                                          </p:spTgt>
                                        </p:tgtEl>
                                      </p:cBhvr>
                                    </p:animEffect>
                                    <p:set>
                                      <p:cBhvr>
                                        <p:cTn id="429" dur="1" fill="hold">
                                          <p:stCondLst>
                                            <p:cond delay="999"/>
                                          </p:stCondLst>
                                        </p:cTn>
                                        <p:tgtEl>
                                          <p:spTgt spid="10">
                                            <p:txEl>
                                              <p:pRg st="25" end="25"/>
                                            </p:txEl>
                                          </p:spTgt>
                                        </p:tgtEl>
                                        <p:attrNameLst>
                                          <p:attrName>style.visibility</p:attrName>
                                        </p:attrNameLst>
                                      </p:cBhvr>
                                      <p:to>
                                        <p:strVal val="hidden"/>
                                      </p:to>
                                    </p:set>
                                  </p:childTnLst>
                                </p:cTn>
                              </p:par>
                              <p:par>
                                <p:cTn id="430" presetID="31" presetClass="exit" presetSubtype="0" fill="hold" grpId="2" nodeType="withEffect">
                                  <p:stCondLst>
                                    <p:cond delay="0"/>
                                  </p:stCondLst>
                                  <p:childTnLst>
                                    <p:anim calcmode="lin" valueType="num">
                                      <p:cBhvr>
                                        <p:cTn id="431" dur="1000"/>
                                        <p:tgtEl>
                                          <p:spTgt spid="10">
                                            <p:txEl>
                                              <p:pRg st="26" end="26"/>
                                            </p:txEl>
                                          </p:spTgt>
                                        </p:tgtEl>
                                        <p:attrNameLst>
                                          <p:attrName>ppt_w</p:attrName>
                                        </p:attrNameLst>
                                      </p:cBhvr>
                                      <p:tavLst>
                                        <p:tav tm="0">
                                          <p:val>
                                            <p:strVal val="ppt_w"/>
                                          </p:val>
                                        </p:tav>
                                        <p:tav tm="100000">
                                          <p:val>
                                            <p:fltVal val="0"/>
                                          </p:val>
                                        </p:tav>
                                      </p:tavLst>
                                    </p:anim>
                                    <p:anim calcmode="lin" valueType="num">
                                      <p:cBhvr>
                                        <p:cTn id="432" dur="1000"/>
                                        <p:tgtEl>
                                          <p:spTgt spid="10">
                                            <p:txEl>
                                              <p:pRg st="26" end="26"/>
                                            </p:txEl>
                                          </p:spTgt>
                                        </p:tgtEl>
                                        <p:attrNameLst>
                                          <p:attrName>ppt_h</p:attrName>
                                        </p:attrNameLst>
                                      </p:cBhvr>
                                      <p:tavLst>
                                        <p:tav tm="0">
                                          <p:val>
                                            <p:strVal val="ppt_h"/>
                                          </p:val>
                                        </p:tav>
                                        <p:tav tm="100000">
                                          <p:val>
                                            <p:fltVal val="0"/>
                                          </p:val>
                                        </p:tav>
                                      </p:tavLst>
                                    </p:anim>
                                    <p:anim calcmode="lin" valueType="num">
                                      <p:cBhvr>
                                        <p:cTn id="433" dur="1000"/>
                                        <p:tgtEl>
                                          <p:spTgt spid="10">
                                            <p:txEl>
                                              <p:pRg st="26" end="26"/>
                                            </p:txEl>
                                          </p:spTgt>
                                        </p:tgtEl>
                                        <p:attrNameLst>
                                          <p:attrName>style.rotation</p:attrName>
                                        </p:attrNameLst>
                                      </p:cBhvr>
                                      <p:tavLst>
                                        <p:tav tm="0">
                                          <p:val>
                                            <p:fltVal val="0"/>
                                          </p:val>
                                        </p:tav>
                                        <p:tav tm="100000">
                                          <p:val>
                                            <p:fltVal val="90"/>
                                          </p:val>
                                        </p:tav>
                                      </p:tavLst>
                                    </p:anim>
                                    <p:animEffect transition="out" filter="fade">
                                      <p:cBhvr>
                                        <p:cTn id="434" dur="1000"/>
                                        <p:tgtEl>
                                          <p:spTgt spid="10">
                                            <p:txEl>
                                              <p:pRg st="26" end="26"/>
                                            </p:txEl>
                                          </p:spTgt>
                                        </p:tgtEl>
                                      </p:cBhvr>
                                    </p:animEffect>
                                    <p:set>
                                      <p:cBhvr>
                                        <p:cTn id="435" dur="1" fill="hold">
                                          <p:stCondLst>
                                            <p:cond delay="999"/>
                                          </p:stCondLst>
                                        </p:cTn>
                                        <p:tgtEl>
                                          <p:spTgt spid="10">
                                            <p:txEl>
                                              <p:pRg st="26" end="26"/>
                                            </p:txEl>
                                          </p:spTgt>
                                        </p:tgtEl>
                                        <p:attrNameLst>
                                          <p:attrName>style.visibility</p:attrName>
                                        </p:attrNameLst>
                                      </p:cBhvr>
                                      <p:to>
                                        <p:strVal val="hidden"/>
                                      </p:to>
                                    </p:set>
                                  </p:childTnLst>
                                </p:cTn>
                              </p:par>
                              <p:par>
                                <p:cTn id="436" presetID="31" presetClass="exit" presetSubtype="0" fill="hold" grpId="2" nodeType="withEffect">
                                  <p:stCondLst>
                                    <p:cond delay="0"/>
                                  </p:stCondLst>
                                  <p:childTnLst>
                                    <p:anim calcmode="lin" valueType="num">
                                      <p:cBhvr>
                                        <p:cTn id="437" dur="1000"/>
                                        <p:tgtEl>
                                          <p:spTgt spid="10">
                                            <p:txEl>
                                              <p:pRg st="27" end="27"/>
                                            </p:txEl>
                                          </p:spTgt>
                                        </p:tgtEl>
                                        <p:attrNameLst>
                                          <p:attrName>ppt_w</p:attrName>
                                        </p:attrNameLst>
                                      </p:cBhvr>
                                      <p:tavLst>
                                        <p:tav tm="0">
                                          <p:val>
                                            <p:strVal val="ppt_w"/>
                                          </p:val>
                                        </p:tav>
                                        <p:tav tm="100000">
                                          <p:val>
                                            <p:fltVal val="0"/>
                                          </p:val>
                                        </p:tav>
                                      </p:tavLst>
                                    </p:anim>
                                    <p:anim calcmode="lin" valueType="num">
                                      <p:cBhvr>
                                        <p:cTn id="438" dur="1000"/>
                                        <p:tgtEl>
                                          <p:spTgt spid="10">
                                            <p:txEl>
                                              <p:pRg st="27" end="27"/>
                                            </p:txEl>
                                          </p:spTgt>
                                        </p:tgtEl>
                                        <p:attrNameLst>
                                          <p:attrName>ppt_h</p:attrName>
                                        </p:attrNameLst>
                                      </p:cBhvr>
                                      <p:tavLst>
                                        <p:tav tm="0">
                                          <p:val>
                                            <p:strVal val="ppt_h"/>
                                          </p:val>
                                        </p:tav>
                                        <p:tav tm="100000">
                                          <p:val>
                                            <p:fltVal val="0"/>
                                          </p:val>
                                        </p:tav>
                                      </p:tavLst>
                                    </p:anim>
                                    <p:anim calcmode="lin" valueType="num">
                                      <p:cBhvr>
                                        <p:cTn id="439" dur="1000"/>
                                        <p:tgtEl>
                                          <p:spTgt spid="10">
                                            <p:txEl>
                                              <p:pRg st="27" end="27"/>
                                            </p:txEl>
                                          </p:spTgt>
                                        </p:tgtEl>
                                        <p:attrNameLst>
                                          <p:attrName>style.rotation</p:attrName>
                                        </p:attrNameLst>
                                      </p:cBhvr>
                                      <p:tavLst>
                                        <p:tav tm="0">
                                          <p:val>
                                            <p:fltVal val="0"/>
                                          </p:val>
                                        </p:tav>
                                        <p:tav tm="100000">
                                          <p:val>
                                            <p:fltVal val="90"/>
                                          </p:val>
                                        </p:tav>
                                      </p:tavLst>
                                    </p:anim>
                                    <p:animEffect transition="out" filter="fade">
                                      <p:cBhvr>
                                        <p:cTn id="440" dur="1000"/>
                                        <p:tgtEl>
                                          <p:spTgt spid="10">
                                            <p:txEl>
                                              <p:pRg st="27" end="27"/>
                                            </p:txEl>
                                          </p:spTgt>
                                        </p:tgtEl>
                                      </p:cBhvr>
                                    </p:animEffect>
                                    <p:set>
                                      <p:cBhvr>
                                        <p:cTn id="441" dur="1" fill="hold">
                                          <p:stCondLst>
                                            <p:cond delay="999"/>
                                          </p:stCondLst>
                                        </p:cTn>
                                        <p:tgtEl>
                                          <p:spTgt spid="10">
                                            <p:txEl>
                                              <p:pRg st="27" end="27"/>
                                            </p:txEl>
                                          </p:spTgt>
                                        </p:tgtEl>
                                        <p:attrNameLst>
                                          <p:attrName>style.visibility</p:attrName>
                                        </p:attrNameLst>
                                      </p:cBhvr>
                                      <p:to>
                                        <p:strVal val="hidden"/>
                                      </p:to>
                                    </p:set>
                                  </p:childTnLst>
                                </p:cTn>
                              </p:par>
                              <p:par>
                                <p:cTn id="442" presetID="31" presetClass="exit" presetSubtype="0" fill="hold" grpId="0" nodeType="withEffect">
                                  <p:stCondLst>
                                    <p:cond delay="0"/>
                                  </p:stCondLst>
                                  <p:childTnLst>
                                    <p:anim calcmode="lin" valueType="num">
                                      <p:cBhvr>
                                        <p:cTn id="443" dur="1000"/>
                                        <p:tgtEl>
                                          <p:spTgt spid="4">
                                            <p:txEl>
                                              <p:pRg st="0" end="0"/>
                                            </p:txEl>
                                          </p:spTgt>
                                        </p:tgtEl>
                                        <p:attrNameLst>
                                          <p:attrName>ppt_w</p:attrName>
                                        </p:attrNameLst>
                                      </p:cBhvr>
                                      <p:tavLst>
                                        <p:tav tm="0">
                                          <p:val>
                                            <p:strVal val="ppt_w"/>
                                          </p:val>
                                        </p:tav>
                                        <p:tav tm="100000">
                                          <p:val>
                                            <p:fltVal val="0"/>
                                          </p:val>
                                        </p:tav>
                                      </p:tavLst>
                                    </p:anim>
                                    <p:anim calcmode="lin" valueType="num">
                                      <p:cBhvr>
                                        <p:cTn id="444" dur="1000"/>
                                        <p:tgtEl>
                                          <p:spTgt spid="4">
                                            <p:txEl>
                                              <p:pRg st="0" end="0"/>
                                            </p:txEl>
                                          </p:spTgt>
                                        </p:tgtEl>
                                        <p:attrNameLst>
                                          <p:attrName>ppt_h</p:attrName>
                                        </p:attrNameLst>
                                      </p:cBhvr>
                                      <p:tavLst>
                                        <p:tav tm="0">
                                          <p:val>
                                            <p:strVal val="ppt_h"/>
                                          </p:val>
                                        </p:tav>
                                        <p:tav tm="100000">
                                          <p:val>
                                            <p:fltVal val="0"/>
                                          </p:val>
                                        </p:tav>
                                      </p:tavLst>
                                    </p:anim>
                                    <p:anim calcmode="lin" valueType="num">
                                      <p:cBhvr>
                                        <p:cTn id="445"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446" dur="1000"/>
                                        <p:tgtEl>
                                          <p:spTgt spid="4">
                                            <p:txEl>
                                              <p:pRg st="0" end="0"/>
                                            </p:txEl>
                                          </p:spTgt>
                                        </p:tgtEl>
                                      </p:cBhvr>
                                    </p:animEffect>
                                    <p:set>
                                      <p:cBhvr>
                                        <p:cTn id="447" dur="1" fill="hold">
                                          <p:stCondLst>
                                            <p:cond delay="999"/>
                                          </p:stCondLst>
                                        </p:cTn>
                                        <p:tgtEl>
                                          <p:spTgt spid="4">
                                            <p:txEl>
                                              <p:pRg st="0" end="0"/>
                                            </p:txEl>
                                          </p:spTgt>
                                        </p:tgtEl>
                                        <p:attrNameLst>
                                          <p:attrName>style.visibility</p:attrName>
                                        </p:attrNameLst>
                                      </p:cBhvr>
                                      <p:to>
                                        <p:strVal val="hidden"/>
                                      </p:to>
                                    </p:set>
                                  </p:childTnLst>
                                </p:cTn>
                              </p:par>
                              <p:par>
                                <p:cTn id="448" presetID="31" presetClass="exit" presetSubtype="0" fill="hold" grpId="0" nodeType="withEffect">
                                  <p:stCondLst>
                                    <p:cond delay="0"/>
                                  </p:stCondLst>
                                  <p:childTnLst>
                                    <p:anim calcmode="lin" valueType="num">
                                      <p:cBhvr>
                                        <p:cTn id="449" dur="1000"/>
                                        <p:tgtEl>
                                          <p:spTgt spid="4">
                                            <p:txEl>
                                              <p:pRg st="1" end="1"/>
                                            </p:txEl>
                                          </p:spTgt>
                                        </p:tgtEl>
                                        <p:attrNameLst>
                                          <p:attrName>ppt_w</p:attrName>
                                        </p:attrNameLst>
                                      </p:cBhvr>
                                      <p:tavLst>
                                        <p:tav tm="0">
                                          <p:val>
                                            <p:strVal val="ppt_w"/>
                                          </p:val>
                                        </p:tav>
                                        <p:tav tm="100000">
                                          <p:val>
                                            <p:fltVal val="0"/>
                                          </p:val>
                                        </p:tav>
                                      </p:tavLst>
                                    </p:anim>
                                    <p:anim calcmode="lin" valueType="num">
                                      <p:cBhvr>
                                        <p:cTn id="450" dur="1000"/>
                                        <p:tgtEl>
                                          <p:spTgt spid="4">
                                            <p:txEl>
                                              <p:pRg st="1" end="1"/>
                                            </p:txEl>
                                          </p:spTgt>
                                        </p:tgtEl>
                                        <p:attrNameLst>
                                          <p:attrName>ppt_h</p:attrName>
                                        </p:attrNameLst>
                                      </p:cBhvr>
                                      <p:tavLst>
                                        <p:tav tm="0">
                                          <p:val>
                                            <p:strVal val="ppt_h"/>
                                          </p:val>
                                        </p:tav>
                                        <p:tav tm="100000">
                                          <p:val>
                                            <p:fltVal val="0"/>
                                          </p:val>
                                        </p:tav>
                                      </p:tavLst>
                                    </p:anim>
                                    <p:anim calcmode="lin" valueType="num">
                                      <p:cBhvr>
                                        <p:cTn id="451"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452" dur="1000"/>
                                        <p:tgtEl>
                                          <p:spTgt spid="4">
                                            <p:txEl>
                                              <p:pRg st="1" end="1"/>
                                            </p:txEl>
                                          </p:spTgt>
                                        </p:tgtEl>
                                      </p:cBhvr>
                                    </p:animEffect>
                                    <p:set>
                                      <p:cBhvr>
                                        <p:cTn id="453" dur="1" fill="hold">
                                          <p:stCondLst>
                                            <p:cond delay="999"/>
                                          </p:stCondLst>
                                        </p:cTn>
                                        <p:tgtEl>
                                          <p:spTgt spid="4">
                                            <p:txEl>
                                              <p:pRg st="1" end="1"/>
                                            </p:txEl>
                                          </p:spTgt>
                                        </p:tgtEl>
                                        <p:attrNameLst>
                                          <p:attrName>style.visibility</p:attrName>
                                        </p:attrNameLst>
                                      </p:cBhvr>
                                      <p:to>
                                        <p:strVal val="hidden"/>
                                      </p:to>
                                    </p:set>
                                  </p:childTnLst>
                                </p:cTn>
                              </p:par>
                              <p:par>
                                <p:cTn id="454" presetID="31" presetClass="exit" presetSubtype="0" fill="hold" grpId="0" nodeType="withEffect">
                                  <p:stCondLst>
                                    <p:cond delay="0"/>
                                  </p:stCondLst>
                                  <p:childTnLst>
                                    <p:anim calcmode="lin" valueType="num">
                                      <p:cBhvr>
                                        <p:cTn id="455" dur="1000"/>
                                        <p:tgtEl>
                                          <p:spTgt spid="4">
                                            <p:txEl>
                                              <p:pRg st="2" end="2"/>
                                            </p:txEl>
                                          </p:spTgt>
                                        </p:tgtEl>
                                        <p:attrNameLst>
                                          <p:attrName>ppt_w</p:attrName>
                                        </p:attrNameLst>
                                      </p:cBhvr>
                                      <p:tavLst>
                                        <p:tav tm="0">
                                          <p:val>
                                            <p:strVal val="ppt_w"/>
                                          </p:val>
                                        </p:tav>
                                        <p:tav tm="100000">
                                          <p:val>
                                            <p:fltVal val="0"/>
                                          </p:val>
                                        </p:tav>
                                      </p:tavLst>
                                    </p:anim>
                                    <p:anim calcmode="lin" valueType="num">
                                      <p:cBhvr>
                                        <p:cTn id="456" dur="1000"/>
                                        <p:tgtEl>
                                          <p:spTgt spid="4">
                                            <p:txEl>
                                              <p:pRg st="2" end="2"/>
                                            </p:txEl>
                                          </p:spTgt>
                                        </p:tgtEl>
                                        <p:attrNameLst>
                                          <p:attrName>ppt_h</p:attrName>
                                        </p:attrNameLst>
                                      </p:cBhvr>
                                      <p:tavLst>
                                        <p:tav tm="0">
                                          <p:val>
                                            <p:strVal val="ppt_h"/>
                                          </p:val>
                                        </p:tav>
                                        <p:tav tm="100000">
                                          <p:val>
                                            <p:fltVal val="0"/>
                                          </p:val>
                                        </p:tav>
                                      </p:tavLst>
                                    </p:anim>
                                    <p:anim calcmode="lin" valueType="num">
                                      <p:cBhvr>
                                        <p:cTn id="457"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458" dur="1000"/>
                                        <p:tgtEl>
                                          <p:spTgt spid="4">
                                            <p:txEl>
                                              <p:pRg st="2" end="2"/>
                                            </p:txEl>
                                          </p:spTgt>
                                        </p:tgtEl>
                                      </p:cBhvr>
                                    </p:animEffect>
                                    <p:set>
                                      <p:cBhvr>
                                        <p:cTn id="459" dur="1" fill="hold">
                                          <p:stCondLst>
                                            <p:cond delay="999"/>
                                          </p:stCondLst>
                                        </p:cTn>
                                        <p:tgtEl>
                                          <p:spTgt spid="4">
                                            <p:txEl>
                                              <p:pRg st="2" end="2"/>
                                            </p:txEl>
                                          </p:spTgt>
                                        </p:tgtEl>
                                        <p:attrNameLst>
                                          <p:attrName>style.visibility</p:attrName>
                                        </p:attrNameLst>
                                      </p:cBhvr>
                                      <p:to>
                                        <p:strVal val="hidden"/>
                                      </p:to>
                                    </p:set>
                                  </p:childTnLst>
                                </p:cTn>
                              </p:par>
                              <p:par>
                                <p:cTn id="460" presetID="31" presetClass="exit" presetSubtype="0" fill="hold" grpId="0" nodeType="withEffect">
                                  <p:stCondLst>
                                    <p:cond delay="0"/>
                                  </p:stCondLst>
                                  <p:childTnLst>
                                    <p:anim calcmode="lin" valueType="num">
                                      <p:cBhvr>
                                        <p:cTn id="461" dur="1000"/>
                                        <p:tgtEl>
                                          <p:spTgt spid="4">
                                            <p:txEl>
                                              <p:pRg st="3" end="3"/>
                                            </p:txEl>
                                          </p:spTgt>
                                        </p:tgtEl>
                                        <p:attrNameLst>
                                          <p:attrName>ppt_w</p:attrName>
                                        </p:attrNameLst>
                                      </p:cBhvr>
                                      <p:tavLst>
                                        <p:tav tm="0">
                                          <p:val>
                                            <p:strVal val="ppt_w"/>
                                          </p:val>
                                        </p:tav>
                                        <p:tav tm="100000">
                                          <p:val>
                                            <p:fltVal val="0"/>
                                          </p:val>
                                        </p:tav>
                                      </p:tavLst>
                                    </p:anim>
                                    <p:anim calcmode="lin" valueType="num">
                                      <p:cBhvr>
                                        <p:cTn id="462" dur="1000"/>
                                        <p:tgtEl>
                                          <p:spTgt spid="4">
                                            <p:txEl>
                                              <p:pRg st="3" end="3"/>
                                            </p:txEl>
                                          </p:spTgt>
                                        </p:tgtEl>
                                        <p:attrNameLst>
                                          <p:attrName>ppt_h</p:attrName>
                                        </p:attrNameLst>
                                      </p:cBhvr>
                                      <p:tavLst>
                                        <p:tav tm="0">
                                          <p:val>
                                            <p:strVal val="ppt_h"/>
                                          </p:val>
                                        </p:tav>
                                        <p:tav tm="100000">
                                          <p:val>
                                            <p:fltVal val="0"/>
                                          </p:val>
                                        </p:tav>
                                      </p:tavLst>
                                    </p:anim>
                                    <p:anim calcmode="lin" valueType="num">
                                      <p:cBhvr>
                                        <p:cTn id="463"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464" dur="1000"/>
                                        <p:tgtEl>
                                          <p:spTgt spid="4">
                                            <p:txEl>
                                              <p:pRg st="3" end="3"/>
                                            </p:txEl>
                                          </p:spTgt>
                                        </p:tgtEl>
                                      </p:cBhvr>
                                    </p:animEffect>
                                    <p:set>
                                      <p:cBhvr>
                                        <p:cTn id="465" dur="1" fill="hold">
                                          <p:stCondLst>
                                            <p:cond delay="999"/>
                                          </p:stCondLst>
                                        </p:cTn>
                                        <p:tgtEl>
                                          <p:spTgt spid="4">
                                            <p:txEl>
                                              <p:pRg st="3" end="3"/>
                                            </p:txEl>
                                          </p:spTgt>
                                        </p:tgtEl>
                                        <p:attrNameLst>
                                          <p:attrName>style.visibility</p:attrName>
                                        </p:attrNameLst>
                                      </p:cBhvr>
                                      <p:to>
                                        <p:strVal val="hidden"/>
                                      </p:to>
                                    </p:set>
                                  </p:childTnLst>
                                </p:cTn>
                              </p:par>
                              <p:par>
                                <p:cTn id="466" presetID="31" presetClass="exit" presetSubtype="0" fill="hold" grpId="0" nodeType="withEffect">
                                  <p:stCondLst>
                                    <p:cond delay="0"/>
                                  </p:stCondLst>
                                  <p:childTnLst>
                                    <p:anim calcmode="lin" valueType="num">
                                      <p:cBhvr>
                                        <p:cTn id="467" dur="1000"/>
                                        <p:tgtEl>
                                          <p:spTgt spid="4">
                                            <p:txEl>
                                              <p:pRg st="4" end="4"/>
                                            </p:txEl>
                                          </p:spTgt>
                                        </p:tgtEl>
                                        <p:attrNameLst>
                                          <p:attrName>ppt_w</p:attrName>
                                        </p:attrNameLst>
                                      </p:cBhvr>
                                      <p:tavLst>
                                        <p:tav tm="0">
                                          <p:val>
                                            <p:strVal val="ppt_w"/>
                                          </p:val>
                                        </p:tav>
                                        <p:tav tm="100000">
                                          <p:val>
                                            <p:fltVal val="0"/>
                                          </p:val>
                                        </p:tav>
                                      </p:tavLst>
                                    </p:anim>
                                    <p:anim calcmode="lin" valueType="num">
                                      <p:cBhvr>
                                        <p:cTn id="468" dur="1000"/>
                                        <p:tgtEl>
                                          <p:spTgt spid="4">
                                            <p:txEl>
                                              <p:pRg st="4" end="4"/>
                                            </p:txEl>
                                          </p:spTgt>
                                        </p:tgtEl>
                                        <p:attrNameLst>
                                          <p:attrName>ppt_h</p:attrName>
                                        </p:attrNameLst>
                                      </p:cBhvr>
                                      <p:tavLst>
                                        <p:tav tm="0">
                                          <p:val>
                                            <p:strVal val="ppt_h"/>
                                          </p:val>
                                        </p:tav>
                                        <p:tav tm="100000">
                                          <p:val>
                                            <p:fltVal val="0"/>
                                          </p:val>
                                        </p:tav>
                                      </p:tavLst>
                                    </p:anim>
                                    <p:anim calcmode="lin" valueType="num">
                                      <p:cBhvr>
                                        <p:cTn id="469"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470" dur="1000"/>
                                        <p:tgtEl>
                                          <p:spTgt spid="4">
                                            <p:txEl>
                                              <p:pRg st="4" end="4"/>
                                            </p:txEl>
                                          </p:spTgt>
                                        </p:tgtEl>
                                      </p:cBhvr>
                                    </p:animEffect>
                                    <p:set>
                                      <p:cBhvr>
                                        <p:cTn id="471" dur="1" fill="hold">
                                          <p:stCondLst>
                                            <p:cond delay="999"/>
                                          </p:stCondLst>
                                        </p:cTn>
                                        <p:tgtEl>
                                          <p:spTgt spid="4">
                                            <p:txEl>
                                              <p:pRg st="4" end="4"/>
                                            </p:txEl>
                                          </p:spTgt>
                                        </p:tgtEl>
                                        <p:attrNameLst>
                                          <p:attrName>style.visibility</p:attrName>
                                        </p:attrNameLst>
                                      </p:cBhvr>
                                      <p:to>
                                        <p:strVal val="hidden"/>
                                      </p:to>
                                    </p:set>
                                  </p:childTnLst>
                                </p:cTn>
                              </p:par>
                              <p:par>
                                <p:cTn id="472" presetID="31" presetClass="exit" presetSubtype="0" fill="hold" grpId="0" nodeType="withEffect">
                                  <p:stCondLst>
                                    <p:cond delay="0"/>
                                  </p:stCondLst>
                                  <p:childTnLst>
                                    <p:anim calcmode="lin" valueType="num">
                                      <p:cBhvr>
                                        <p:cTn id="473" dur="1000"/>
                                        <p:tgtEl>
                                          <p:spTgt spid="4">
                                            <p:txEl>
                                              <p:pRg st="5" end="5"/>
                                            </p:txEl>
                                          </p:spTgt>
                                        </p:tgtEl>
                                        <p:attrNameLst>
                                          <p:attrName>ppt_w</p:attrName>
                                        </p:attrNameLst>
                                      </p:cBhvr>
                                      <p:tavLst>
                                        <p:tav tm="0">
                                          <p:val>
                                            <p:strVal val="ppt_w"/>
                                          </p:val>
                                        </p:tav>
                                        <p:tav tm="100000">
                                          <p:val>
                                            <p:fltVal val="0"/>
                                          </p:val>
                                        </p:tav>
                                      </p:tavLst>
                                    </p:anim>
                                    <p:anim calcmode="lin" valueType="num">
                                      <p:cBhvr>
                                        <p:cTn id="474" dur="1000"/>
                                        <p:tgtEl>
                                          <p:spTgt spid="4">
                                            <p:txEl>
                                              <p:pRg st="5" end="5"/>
                                            </p:txEl>
                                          </p:spTgt>
                                        </p:tgtEl>
                                        <p:attrNameLst>
                                          <p:attrName>ppt_h</p:attrName>
                                        </p:attrNameLst>
                                      </p:cBhvr>
                                      <p:tavLst>
                                        <p:tav tm="0">
                                          <p:val>
                                            <p:strVal val="ppt_h"/>
                                          </p:val>
                                        </p:tav>
                                        <p:tav tm="100000">
                                          <p:val>
                                            <p:fltVal val="0"/>
                                          </p:val>
                                        </p:tav>
                                      </p:tavLst>
                                    </p:anim>
                                    <p:anim calcmode="lin" valueType="num">
                                      <p:cBhvr>
                                        <p:cTn id="475" dur="1000"/>
                                        <p:tgtEl>
                                          <p:spTgt spid="4">
                                            <p:txEl>
                                              <p:pRg st="5" end="5"/>
                                            </p:txEl>
                                          </p:spTgt>
                                        </p:tgtEl>
                                        <p:attrNameLst>
                                          <p:attrName>style.rotation</p:attrName>
                                        </p:attrNameLst>
                                      </p:cBhvr>
                                      <p:tavLst>
                                        <p:tav tm="0">
                                          <p:val>
                                            <p:fltVal val="0"/>
                                          </p:val>
                                        </p:tav>
                                        <p:tav tm="100000">
                                          <p:val>
                                            <p:fltVal val="90"/>
                                          </p:val>
                                        </p:tav>
                                      </p:tavLst>
                                    </p:anim>
                                    <p:animEffect transition="out" filter="fade">
                                      <p:cBhvr>
                                        <p:cTn id="476" dur="1000"/>
                                        <p:tgtEl>
                                          <p:spTgt spid="4">
                                            <p:txEl>
                                              <p:pRg st="5" end="5"/>
                                            </p:txEl>
                                          </p:spTgt>
                                        </p:tgtEl>
                                      </p:cBhvr>
                                    </p:animEffect>
                                    <p:set>
                                      <p:cBhvr>
                                        <p:cTn id="477" dur="1" fill="hold">
                                          <p:stCondLst>
                                            <p:cond delay="999"/>
                                          </p:stCondLst>
                                        </p:cTn>
                                        <p:tgtEl>
                                          <p:spTgt spid="4">
                                            <p:txEl>
                                              <p:pRg st="5" end="5"/>
                                            </p:txEl>
                                          </p:spTgt>
                                        </p:tgtEl>
                                        <p:attrNameLst>
                                          <p:attrName>style.visibility</p:attrName>
                                        </p:attrNameLst>
                                      </p:cBhvr>
                                      <p:to>
                                        <p:strVal val="hidden"/>
                                      </p:to>
                                    </p:set>
                                  </p:childTnLst>
                                </p:cTn>
                              </p:par>
                              <p:par>
                                <p:cTn id="478" presetID="31" presetClass="exit" presetSubtype="0" fill="hold" grpId="0" nodeType="withEffect">
                                  <p:stCondLst>
                                    <p:cond delay="0"/>
                                  </p:stCondLst>
                                  <p:childTnLst>
                                    <p:anim calcmode="lin" valueType="num">
                                      <p:cBhvr>
                                        <p:cTn id="479" dur="1000"/>
                                        <p:tgtEl>
                                          <p:spTgt spid="4">
                                            <p:txEl>
                                              <p:pRg st="6" end="6"/>
                                            </p:txEl>
                                          </p:spTgt>
                                        </p:tgtEl>
                                        <p:attrNameLst>
                                          <p:attrName>ppt_w</p:attrName>
                                        </p:attrNameLst>
                                      </p:cBhvr>
                                      <p:tavLst>
                                        <p:tav tm="0">
                                          <p:val>
                                            <p:strVal val="ppt_w"/>
                                          </p:val>
                                        </p:tav>
                                        <p:tav tm="100000">
                                          <p:val>
                                            <p:fltVal val="0"/>
                                          </p:val>
                                        </p:tav>
                                      </p:tavLst>
                                    </p:anim>
                                    <p:anim calcmode="lin" valueType="num">
                                      <p:cBhvr>
                                        <p:cTn id="480" dur="1000"/>
                                        <p:tgtEl>
                                          <p:spTgt spid="4">
                                            <p:txEl>
                                              <p:pRg st="6" end="6"/>
                                            </p:txEl>
                                          </p:spTgt>
                                        </p:tgtEl>
                                        <p:attrNameLst>
                                          <p:attrName>ppt_h</p:attrName>
                                        </p:attrNameLst>
                                      </p:cBhvr>
                                      <p:tavLst>
                                        <p:tav tm="0">
                                          <p:val>
                                            <p:strVal val="ppt_h"/>
                                          </p:val>
                                        </p:tav>
                                        <p:tav tm="100000">
                                          <p:val>
                                            <p:fltVal val="0"/>
                                          </p:val>
                                        </p:tav>
                                      </p:tavLst>
                                    </p:anim>
                                    <p:anim calcmode="lin" valueType="num">
                                      <p:cBhvr>
                                        <p:cTn id="481" dur="1000"/>
                                        <p:tgtEl>
                                          <p:spTgt spid="4">
                                            <p:txEl>
                                              <p:pRg st="6" end="6"/>
                                            </p:txEl>
                                          </p:spTgt>
                                        </p:tgtEl>
                                        <p:attrNameLst>
                                          <p:attrName>style.rotation</p:attrName>
                                        </p:attrNameLst>
                                      </p:cBhvr>
                                      <p:tavLst>
                                        <p:tav tm="0">
                                          <p:val>
                                            <p:fltVal val="0"/>
                                          </p:val>
                                        </p:tav>
                                        <p:tav tm="100000">
                                          <p:val>
                                            <p:fltVal val="90"/>
                                          </p:val>
                                        </p:tav>
                                      </p:tavLst>
                                    </p:anim>
                                    <p:animEffect transition="out" filter="fade">
                                      <p:cBhvr>
                                        <p:cTn id="482" dur="1000"/>
                                        <p:tgtEl>
                                          <p:spTgt spid="4">
                                            <p:txEl>
                                              <p:pRg st="6" end="6"/>
                                            </p:txEl>
                                          </p:spTgt>
                                        </p:tgtEl>
                                      </p:cBhvr>
                                    </p:animEffect>
                                    <p:set>
                                      <p:cBhvr>
                                        <p:cTn id="483" dur="1" fill="hold">
                                          <p:stCondLst>
                                            <p:cond delay="999"/>
                                          </p:stCondLst>
                                        </p:cTn>
                                        <p:tgtEl>
                                          <p:spTgt spid="4">
                                            <p:txEl>
                                              <p:pRg st="6" end="6"/>
                                            </p:txEl>
                                          </p:spTgt>
                                        </p:tgtEl>
                                        <p:attrNameLst>
                                          <p:attrName>style.visibility</p:attrName>
                                        </p:attrNameLst>
                                      </p:cBhvr>
                                      <p:to>
                                        <p:strVal val="hidden"/>
                                      </p:to>
                                    </p:set>
                                  </p:childTnLst>
                                </p:cTn>
                              </p:par>
                              <p:par>
                                <p:cTn id="484" presetID="31" presetClass="exit" presetSubtype="0" fill="hold" grpId="0" nodeType="withEffect">
                                  <p:stCondLst>
                                    <p:cond delay="0"/>
                                  </p:stCondLst>
                                  <p:childTnLst>
                                    <p:anim calcmode="lin" valueType="num">
                                      <p:cBhvr>
                                        <p:cTn id="485" dur="1000"/>
                                        <p:tgtEl>
                                          <p:spTgt spid="4">
                                            <p:txEl>
                                              <p:pRg st="7" end="7"/>
                                            </p:txEl>
                                          </p:spTgt>
                                        </p:tgtEl>
                                        <p:attrNameLst>
                                          <p:attrName>ppt_w</p:attrName>
                                        </p:attrNameLst>
                                      </p:cBhvr>
                                      <p:tavLst>
                                        <p:tav tm="0">
                                          <p:val>
                                            <p:strVal val="ppt_w"/>
                                          </p:val>
                                        </p:tav>
                                        <p:tav tm="100000">
                                          <p:val>
                                            <p:fltVal val="0"/>
                                          </p:val>
                                        </p:tav>
                                      </p:tavLst>
                                    </p:anim>
                                    <p:anim calcmode="lin" valueType="num">
                                      <p:cBhvr>
                                        <p:cTn id="486" dur="1000"/>
                                        <p:tgtEl>
                                          <p:spTgt spid="4">
                                            <p:txEl>
                                              <p:pRg st="7" end="7"/>
                                            </p:txEl>
                                          </p:spTgt>
                                        </p:tgtEl>
                                        <p:attrNameLst>
                                          <p:attrName>ppt_h</p:attrName>
                                        </p:attrNameLst>
                                      </p:cBhvr>
                                      <p:tavLst>
                                        <p:tav tm="0">
                                          <p:val>
                                            <p:strVal val="ppt_h"/>
                                          </p:val>
                                        </p:tav>
                                        <p:tav tm="100000">
                                          <p:val>
                                            <p:fltVal val="0"/>
                                          </p:val>
                                        </p:tav>
                                      </p:tavLst>
                                    </p:anim>
                                    <p:anim calcmode="lin" valueType="num">
                                      <p:cBhvr>
                                        <p:cTn id="487" dur="1000"/>
                                        <p:tgtEl>
                                          <p:spTgt spid="4">
                                            <p:txEl>
                                              <p:pRg st="7" end="7"/>
                                            </p:txEl>
                                          </p:spTgt>
                                        </p:tgtEl>
                                        <p:attrNameLst>
                                          <p:attrName>style.rotation</p:attrName>
                                        </p:attrNameLst>
                                      </p:cBhvr>
                                      <p:tavLst>
                                        <p:tav tm="0">
                                          <p:val>
                                            <p:fltVal val="0"/>
                                          </p:val>
                                        </p:tav>
                                        <p:tav tm="100000">
                                          <p:val>
                                            <p:fltVal val="90"/>
                                          </p:val>
                                        </p:tav>
                                      </p:tavLst>
                                    </p:anim>
                                    <p:animEffect transition="out" filter="fade">
                                      <p:cBhvr>
                                        <p:cTn id="488" dur="1000"/>
                                        <p:tgtEl>
                                          <p:spTgt spid="4">
                                            <p:txEl>
                                              <p:pRg st="7" end="7"/>
                                            </p:txEl>
                                          </p:spTgt>
                                        </p:tgtEl>
                                      </p:cBhvr>
                                    </p:animEffect>
                                    <p:set>
                                      <p:cBhvr>
                                        <p:cTn id="489" dur="1" fill="hold">
                                          <p:stCondLst>
                                            <p:cond delay="999"/>
                                          </p:stCondLst>
                                        </p:cTn>
                                        <p:tgtEl>
                                          <p:spTgt spid="4">
                                            <p:txEl>
                                              <p:pRg st="7" end="7"/>
                                            </p:txEl>
                                          </p:spTgt>
                                        </p:tgtEl>
                                        <p:attrNameLst>
                                          <p:attrName>style.visibility</p:attrName>
                                        </p:attrNameLst>
                                      </p:cBhvr>
                                      <p:to>
                                        <p:strVal val="hidden"/>
                                      </p:to>
                                    </p:set>
                                  </p:childTnLst>
                                </p:cTn>
                              </p:par>
                              <p:par>
                                <p:cTn id="490" presetID="31" presetClass="exit" presetSubtype="0" fill="hold" grpId="0" nodeType="withEffect">
                                  <p:stCondLst>
                                    <p:cond delay="0"/>
                                  </p:stCondLst>
                                  <p:childTnLst>
                                    <p:anim calcmode="lin" valueType="num">
                                      <p:cBhvr>
                                        <p:cTn id="491" dur="1000"/>
                                        <p:tgtEl>
                                          <p:spTgt spid="4">
                                            <p:txEl>
                                              <p:pRg st="8" end="8"/>
                                            </p:txEl>
                                          </p:spTgt>
                                        </p:tgtEl>
                                        <p:attrNameLst>
                                          <p:attrName>ppt_w</p:attrName>
                                        </p:attrNameLst>
                                      </p:cBhvr>
                                      <p:tavLst>
                                        <p:tav tm="0">
                                          <p:val>
                                            <p:strVal val="ppt_w"/>
                                          </p:val>
                                        </p:tav>
                                        <p:tav tm="100000">
                                          <p:val>
                                            <p:fltVal val="0"/>
                                          </p:val>
                                        </p:tav>
                                      </p:tavLst>
                                    </p:anim>
                                    <p:anim calcmode="lin" valueType="num">
                                      <p:cBhvr>
                                        <p:cTn id="492" dur="1000"/>
                                        <p:tgtEl>
                                          <p:spTgt spid="4">
                                            <p:txEl>
                                              <p:pRg st="8" end="8"/>
                                            </p:txEl>
                                          </p:spTgt>
                                        </p:tgtEl>
                                        <p:attrNameLst>
                                          <p:attrName>ppt_h</p:attrName>
                                        </p:attrNameLst>
                                      </p:cBhvr>
                                      <p:tavLst>
                                        <p:tav tm="0">
                                          <p:val>
                                            <p:strVal val="ppt_h"/>
                                          </p:val>
                                        </p:tav>
                                        <p:tav tm="100000">
                                          <p:val>
                                            <p:fltVal val="0"/>
                                          </p:val>
                                        </p:tav>
                                      </p:tavLst>
                                    </p:anim>
                                    <p:anim calcmode="lin" valueType="num">
                                      <p:cBhvr>
                                        <p:cTn id="493" dur="1000"/>
                                        <p:tgtEl>
                                          <p:spTgt spid="4">
                                            <p:txEl>
                                              <p:pRg st="8" end="8"/>
                                            </p:txEl>
                                          </p:spTgt>
                                        </p:tgtEl>
                                        <p:attrNameLst>
                                          <p:attrName>style.rotation</p:attrName>
                                        </p:attrNameLst>
                                      </p:cBhvr>
                                      <p:tavLst>
                                        <p:tav tm="0">
                                          <p:val>
                                            <p:fltVal val="0"/>
                                          </p:val>
                                        </p:tav>
                                        <p:tav tm="100000">
                                          <p:val>
                                            <p:fltVal val="90"/>
                                          </p:val>
                                        </p:tav>
                                      </p:tavLst>
                                    </p:anim>
                                    <p:animEffect transition="out" filter="fade">
                                      <p:cBhvr>
                                        <p:cTn id="494" dur="1000"/>
                                        <p:tgtEl>
                                          <p:spTgt spid="4">
                                            <p:txEl>
                                              <p:pRg st="8" end="8"/>
                                            </p:txEl>
                                          </p:spTgt>
                                        </p:tgtEl>
                                      </p:cBhvr>
                                    </p:animEffect>
                                    <p:set>
                                      <p:cBhvr>
                                        <p:cTn id="495" dur="1" fill="hold">
                                          <p:stCondLst>
                                            <p:cond delay="999"/>
                                          </p:stCondLst>
                                        </p:cTn>
                                        <p:tgtEl>
                                          <p:spTgt spid="4">
                                            <p:txEl>
                                              <p:pRg st="8" end="8"/>
                                            </p:txEl>
                                          </p:spTgt>
                                        </p:tgtEl>
                                        <p:attrNameLst>
                                          <p:attrName>style.visibility</p:attrName>
                                        </p:attrNameLst>
                                      </p:cBhvr>
                                      <p:to>
                                        <p:strVal val="hidden"/>
                                      </p:to>
                                    </p:set>
                                  </p:childTnLst>
                                </p:cTn>
                              </p:par>
                              <p:par>
                                <p:cTn id="496" presetID="31" presetClass="exit" presetSubtype="0" fill="hold" grpId="0" nodeType="withEffect">
                                  <p:stCondLst>
                                    <p:cond delay="0"/>
                                  </p:stCondLst>
                                  <p:childTnLst>
                                    <p:anim calcmode="lin" valueType="num">
                                      <p:cBhvr>
                                        <p:cTn id="497" dur="1000"/>
                                        <p:tgtEl>
                                          <p:spTgt spid="4">
                                            <p:txEl>
                                              <p:pRg st="9" end="9"/>
                                            </p:txEl>
                                          </p:spTgt>
                                        </p:tgtEl>
                                        <p:attrNameLst>
                                          <p:attrName>ppt_w</p:attrName>
                                        </p:attrNameLst>
                                      </p:cBhvr>
                                      <p:tavLst>
                                        <p:tav tm="0">
                                          <p:val>
                                            <p:strVal val="ppt_w"/>
                                          </p:val>
                                        </p:tav>
                                        <p:tav tm="100000">
                                          <p:val>
                                            <p:fltVal val="0"/>
                                          </p:val>
                                        </p:tav>
                                      </p:tavLst>
                                    </p:anim>
                                    <p:anim calcmode="lin" valueType="num">
                                      <p:cBhvr>
                                        <p:cTn id="498" dur="1000"/>
                                        <p:tgtEl>
                                          <p:spTgt spid="4">
                                            <p:txEl>
                                              <p:pRg st="9" end="9"/>
                                            </p:txEl>
                                          </p:spTgt>
                                        </p:tgtEl>
                                        <p:attrNameLst>
                                          <p:attrName>ppt_h</p:attrName>
                                        </p:attrNameLst>
                                      </p:cBhvr>
                                      <p:tavLst>
                                        <p:tav tm="0">
                                          <p:val>
                                            <p:strVal val="ppt_h"/>
                                          </p:val>
                                        </p:tav>
                                        <p:tav tm="100000">
                                          <p:val>
                                            <p:fltVal val="0"/>
                                          </p:val>
                                        </p:tav>
                                      </p:tavLst>
                                    </p:anim>
                                    <p:anim calcmode="lin" valueType="num">
                                      <p:cBhvr>
                                        <p:cTn id="499" dur="1000"/>
                                        <p:tgtEl>
                                          <p:spTgt spid="4">
                                            <p:txEl>
                                              <p:pRg st="9" end="9"/>
                                            </p:txEl>
                                          </p:spTgt>
                                        </p:tgtEl>
                                        <p:attrNameLst>
                                          <p:attrName>style.rotation</p:attrName>
                                        </p:attrNameLst>
                                      </p:cBhvr>
                                      <p:tavLst>
                                        <p:tav tm="0">
                                          <p:val>
                                            <p:fltVal val="0"/>
                                          </p:val>
                                        </p:tav>
                                        <p:tav tm="100000">
                                          <p:val>
                                            <p:fltVal val="90"/>
                                          </p:val>
                                        </p:tav>
                                      </p:tavLst>
                                    </p:anim>
                                    <p:animEffect transition="out" filter="fade">
                                      <p:cBhvr>
                                        <p:cTn id="500" dur="1000"/>
                                        <p:tgtEl>
                                          <p:spTgt spid="4">
                                            <p:txEl>
                                              <p:pRg st="9" end="9"/>
                                            </p:txEl>
                                          </p:spTgt>
                                        </p:tgtEl>
                                      </p:cBhvr>
                                    </p:animEffect>
                                    <p:set>
                                      <p:cBhvr>
                                        <p:cTn id="501" dur="1" fill="hold">
                                          <p:stCondLst>
                                            <p:cond delay="999"/>
                                          </p:stCondLst>
                                        </p:cTn>
                                        <p:tgtEl>
                                          <p:spTgt spid="4">
                                            <p:txEl>
                                              <p:pRg st="9" end="9"/>
                                            </p:txEl>
                                          </p:spTgt>
                                        </p:tgtEl>
                                        <p:attrNameLst>
                                          <p:attrName>style.visibility</p:attrName>
                                        </p:attrNameLst>
                                      </p:cBhvr>
                                      <p:to>
                                        <p:strVal val="hidden"/>
                                      </p:to>
                                    </p:set>
                                  </p:childTnLst>
                                </p:cTn>
                              </p:par>
                              <p:par>
                                <p:cTn id="502" presetID="31" presetClass="exit" presetSubtype="0" fill="hold" grpId="0" nodeType="withEffect">
                                  <p:stCondLst>
                                    <p:cond delay="0"/>
                                  </p:stCondLst>
                                  <p:childTnLst>
                                    <p:anim calcmode="lin" valueType="num">
                                      <p:cBhvr>
                                        <p:cTn id="503" dur="1000"/>
                                        <p:tgtEl>
                                          <p:spTgt spid="4">
                                            <p:txEl>
                                              <p:pRg st="10" end="10"/>
                                            </p:txEl>
                                          </p:spTgt>
                                        </p:tgtEl>
                                        <p:attrNameLst>
                                          <p:attrName>ppt_w</p:attrName>
                                        </p:attrNameLst>
                                      </p:cBhvr>
                                      <p:tavLst>
                                        <p:tav tm="0">
                                          <p:val>
                                            <p:strVal val="ppt_w"/>
                                          </p:val>
                                        </p:tav>
                                        <p:tav tm="100000">
                                          <p:val>
                                            <p:fltVal val="0"/>
                                          </p:val>
                                        </p:tav>
                                      </p:tavLst>
                                    </p:anim>
                                    <p:anim calcmode="lin" valueType="num">
                                      <p:cBhvr>
                                        <p:cTn id="504" dur="1000"/>
                                        <p:tgtEl>
                                          <p:spTgt spid="4">
                                            <p:txEl>
                                              <p:pRg st="10" end="10"/>
                                            </p:txEl>
                                          </p:spTgt>
                                        </p:tgtEl>
                                        <p:attrNameLst>
                                          <p:attrName>ppt_h</p:attrName>
                                        </p:attrNameLst>
                                      </p:cBhvr>
                                      <p:tavLst>
                                        <p:tav tm="0">
                                          <p:val>
                                            <p:strVal val="ppt_h"/>
                                          </p:val>
                                        </p:tav>
                                        <p:tav tm="100000">
                                          <p:val>
                                            <p:fltVal val="0"/>
                                          </p:val>
                                        </p:tav>
                                      </p:tavLst>
                                    </p:anim>
                                    <p:anim calcmode="lin" valueType="num">
                                      <p:cBhvr>
                                        <p:cTn id="505" dur="1000"/>
                                        <p:tgtEl>
                                          <p:spTgt spid="4">
                                            <p:txEl>
                                              <p:pRg st="10" end="10"/>
                                            </p:txEl>
                                          </p:spTgt>
                                        </p:tgtEl>
                                        <p:attrNameLst>
                                          <p:attrName>style.rotation</p:attrName>
                                        </p:attrNameLst>
                                      </p:cBhvr>
                                      <p:tavLst>
                                        <p:tav tm="0">
                                          <p:val>
                                            <p:fltVal val="0"/>
                                          </p:val>
                                        </p:tav>
                                        <p:tav tm="100000">
                                          <p:val>
                                            <p:fltVal val="90"/>
                                          </p:val>
                                        </p:tav>
                                      </p:tavLst>
                                    </p:anim>
                                    <p:animEffect transition="out" filter="fade">
                                      <p:cBhvr>
                                        <p:cTn id="506" dur="1000"/>
                                        <p:tgtEl>
                                          <p:spTgt spid="4">
                                            <p:txEl>
                                              <p:pRg st="10" end="10"/>
                                            </p:txEl>
                                          </p:spTgt>
                                        </p:tgtEl>
                                      </p:cBhvr>
                                    </p:animEffect>
                                    <p:set>
                                      <p:cBhvr>
                                        <p:cTn id="507" dur="1" fill="hold">
                                          <p:stCondLst>
                                            <p:cond delay="999"/>
                                          </p:stCondLst>
                                        </p:cTn>
                                        <p:tgtEl>
                                          <p:spTgt spid="4">
                                            <p:txEl>
                                              <p:pRg st="10" end="10"/>
                                            </p:txEl>
                                          </p:spTgt>
                                        </p:tgtEl>
                                        <p:attrNameLst>
                                          <p:attrName>style.visibility</p:attrName>
                                        </p:attrNameLst>
                                      </p:cBhvr>
                                      <p:to>
                                        <p:strVal val="hidden"/>
                                      </p:to>
                                    </p:set>
                                  </p:childTnLst>
                                </p:cTn>
                              </p:par>
                              <p:par>
                                <p:cTn id="508" presetID="31" presetClass="exit" presetSubtype="0" fill="hold" grpId="0" nodeType="withEffect">
                                  <p:stCondLst>
                                    <p:cond delay="0"/>
                                  </p:stCondLst>
                                  <p:childTnLst>
                                    <p:anim calcmode="lin" valueType="num">
                                      <p:cBhvr>
                                        <p:cTn id="509" dur="1000"/>
                                        <p:tgtEl>
                                          <p:spTgt spid="4">
                                            <p:txEl>
                                              <p:pRg st="11" end="11"/>
                                            </p:txEl>
                                          </p:spTgt>
                                        </p:tgtEl>
                                        <p:attrNameLst>
                                          <p:attrName>ppt_w</p:attrName>
                                        </p:attrNameLst>
                                      </p:cBhvr>
                                      <p:tavLst>
                                        <p:tav tm="0">
                                          <p:val>
                                            <p:strVal val="ppt_w"/>
                                          </p:val>
                                        </p:tav>
                                        <p:tav tm="100000">
                                          <p:val>
                                            <p:fltVal val="0"/>
                                          </p:val>
                                        </p:tav>
                                      </p:tavLst>
                                    </p:anim>
                                    <p:anim calcmode="lin" valueType="num">
                                      <p:cBhvr>
                                        <p:cTn id="510" dur="1000"/>
                                        <p:tgtEl>
                                          <p:spTgt spid="4">
                                            <p:txEl>
                                              <p:pRg st="11" end="11"/>
                                            </p:txEl>
                                          </p:spTgt>
                                        </p:tgtEl>
                                        <p:attrNameLst>
                                          <p:attrName>ppt_h</p:attrName>
                                        </p:attrNameLst>
                                      </p:cBhvr>
                                      <p:tavLst>
                                        <p:tav tm="0">
                                          <p:val>
                                            <p:strVal val="ppt_h"/>
                                          </p:val>
                                        </p:tav>
                                        <p:tav tm="100000">
                                          <p:val>
                                            <p:fltVal val="0"/>
                                          </p:val>
                                        </p:tav>
                                      </p:tavLst>
                                    </p:anim>
                                    <p:anim calcmode="lin" valueType="num">
                                      <p:cBhvr>
                                        <p:cTn id="511" dur="1000"/>
                                        <p:tgtEl>
                                          <p:spTgt spid="4">
                                            <p:txEl>
                                              <p:pRg st="11" end="11"/>
                                            </p:txEl>
                                          </p:spTgt>
                                        </p:tgtEl>
                                        <p:attrNameLst>
                                          <p:attrName>style.rotation</p:attrName>
                                        </p:attrNameLst>
                                      </p:cBhvr>
                                      <p:tavLst>
                                        <p:tav tm="0">
                                          <p:val>
                                            <p:fltVal val="0"/>
                                          </p:val>
                                        </p:tav>
                                        <p:tav tm="100000">
                                          <p:val>
                                            <p:fltVal val="90"/>
                                          </p:val>
                                        </p:tav>
                                      </p:tavLst>
                                    </p:anim>
                                    <p:animEffect transition="out" filter="fade">
                                      <p:cBhvr>
                                        <p:cTn id="512" dur="1000"/>
                                        <p:tgtEl>
                                          <p:spTgt spid="4">
                                            <p:txEl>
                                              <p:pRg st="11" end="11"/>
                                            </p:txEl>
                                          </p:spTgt>
                                        </p:tgtEl>
                                      </p:cBhvr>
                                    </p:animEffect>
                                    <p:set>
                                      <p:cBhvr>
                                        <p:cTn id="513" dur="1" fill="hold">
                                          <p:stCondLst>
                                            <p:cond delay="999"/>
                                          </p:stCondLst>
                                        </p:cTn>
                                        <p:tgtEl>
                                          <p:spTgt spid="4">
                                            <p:txEl>
                                              <p:pRg st="11" end="11"/>
                                            </p:txEl>
                                          </p:spTgt>
                                        </p:tgtEl>
                                        <p:attrNameLst>
                                          <p:attrName>style.visibility</p:attrName>
                                        </p:attrNameLst>
                                      </p:cBhvr>
                                      <p:to>
                                        <p:strVal val="hidden"/>
                                      </p:to>
                                    </p:set>
                                  </p:childTnLst>
                                </p:cTn>
                              </p:par>
                              <p:par>
                                <p:cTn id="514" presetID="31" presetClass="exit" presetSubtype="0" fill="hold" grpId="0" nodeType="withEffect">
                                  <p:stCondLst>
                                    <p:cond delay="0"/>
                                  </p:stCondLst>
                                  <p:childTnLst>
                                    <p:anim calcmode="lin" valueType="num">
                                      <p:cBhvr>
                                        <p:cTn id="515" dur="1000"/>
                                        <p:tgtEl>
                                          <p:spTgt spid="4">
                                            <p:txEl>
                                              <p:pRg st="12" end="12"/>
                                            </p:txEl>
                                          </p:spTgt>
                                        </p:tgtEl>
                                        <p:attrNameLst>
                                          <p:attrName>ppt_w</p:attrName>
                                        </p:attrNameLst>
                                      </p:cBhvr>
                                      <p:tavLst>
                                        <p:tav tm="0">
                                          <p:val>
                                            <p:strVal val="ppt_w"/>
                                          </p:val>
                                        </p:tav>
                                        <p:tav tm="100000">
                                          <p:val>
                                            <p:fltVal val="0"/>
                                          </p:val>
                                        </p:tav>
                                      </p:tavLst>
                                    </p:anim>
                                    <p:anim calcmode="lin" valueType="num">
                                      <p:cBhvr>
                                        <p:cTn id="516" dur="1000"/>
                                        <p:tgtEl>
                                          <p:spTgt spid="4">
                                            <p:txEl>
                                              <p:pRg st="12" end="12"/>
                                            </p:txEl>
                                          </p:spTgt>
                                        </p:tgtEl>
                                        <p:attrNameLst>
                                          <p:attrName>ppt_h</p:attrName>
                                        </p:attrNameLst>
                                      </p:cBhvr>
                                      <p:tavLst>
                                        <p:tav tm="0">
                                          <p:val>
                                            <p:strVal val="ppt_h"/>
                                          </p:val>
                                        </p:tav>
                                        <p:tav tm="100000">
                                          <p:val>
                                            <p:fltVal val="0"/>
                                          </p:val>
                                        </p:tav>
                                      </p:tavLst>
                                    </p:anim>
                                    <p:anim calcmode="lin" valueType="num">
                                      <p:cBhvr>
                                        <p:cTn id="517" dur="1000"/>
                                        <p:tgtEl>
                                          <p:spTgt spid="4">
                                            <p:txEl>
                                              <p:pRg st="12" end="12"/>
                                            </p:txEl>
                                          </p:spTgt>
                                        </p:tgtEl>
                                        <p:attrNameLst>
                                          <p:attrName>style.rotation</p:attrName>
                                        </p:attrNameLst>
                                      </p:cBhvr>
                                      <p:tavLst>
                                        <p:tav tm="0">
                                          <p:val>
                                            <p:fltVal val="0"/>
                                          </p:val>
                                        </p:tav>
                                        <p:tav tm="100000">
                                          <p:val>
                                            <p:fltVal val="90"/>
                                          </p:val>
                                        </p:tav>
                                      </p:tavLst>
                                    </p:anim>
                                    <p:animEffect transition="out" filter="fade">
                                      <p:cBhvr>
                                        <p:cTn id="518" dur="1000"/>
                                        <p:tgtEl>
                                          <p:spTgt spid="4">
                                            <p:txEl>
                                              <p:pRg st="12" end="12"/>
                                            </p:txEl>
                                          </p:spTgt>
                                        </p:tgtEl>
                                      </p:cBhvr>
                                    </p:animEffect>
                                    <p:set>
                                      <p:cBhvr>
                                        <p:cTn id="519" dur="1" fill="hold">
                                          <p:stCondLst>
                                            <p:cond delay="999"/>
                                          </p:stCondLst>
                                        </p:cTn>
                                        <p:tgtEl>
                                          <p:spTgt spid="4">
                                            <p:txEl>
                                              <p:pRg st="12" end="12"/>
                                            </p:txEl>
                                          </p:spTgt>
                                        </p:tgtEl>
                                        <p:attrNameLst>
                                          <p:attrName>style.visibility</p:attrName>
                                        </p:attrNameLst>
                                      </p:cBhvr>
                                      <p:to>
                                        <p:strVal val="hidden"/>
                                      </p:to>
                                    </p:set>
                                  </p:childTnLst>
                                </p:cTn>
                              </p:par>
                              <p:par>
                                <p:cTn id="520" presetID="31" presetClass="exit" presetSubtype="0" fill="hold" grpId="0" nodeType="withEffect">
                                  <p:stCondLst>
                                    <p:cond delay="0"/>
                                  </p:stCondLst>
                                  <p:childTnLst>
                                    <p:anim calcmode="lin" valueType="num">
                                      <p:cBhvr>
                                        <p:cTn id="521" dur="1000"/>
                                        <p:tgtEl>
                                          <p:spTgt spid="4">
                                            <p:txEl>
                                              <p:pRg st="13" end="13"/>
                                            </p:txEl>
                                          </p:spTgt>
                                        </p:tgtEl>
                                        <p:attrNameLst>
                                          <p:attrName>ppt_w</p:attrName>
                                        </p:attrNameLst>
                                      </p:cBhvr>
                                      <p:tavLst>
                                        <p:tav tm="0">
                                          <p:val>
                                            <p:strVal val="ppt_w"/>
                                          </p:val>
                                        </p:tav>
                                        <p:tav tm="100000">
                                          <p:val>
                                            <p:fltVal val="0"/>
                                          </p:val>
                                        </p:tav>
                                      </p:tavLst>
                                    </p:anim>
                                    <p:anim calcmode="lin" valueType="num">
                                      <p:cBhvr>
                                        <p:cTn id="522" dur="1000"/>
                                        <p:tgtEl>
                                          <p:spTgt spid="4">
                                            <p:txEl>
                                              <p:pRg st="13" end="13"/>
                                            </p:txEl>
                                          </p:spTgt>
                                        </p:tgtEl>
                                        <p:attrNameLst>
                                          <p:attrName>ppt_h</p:attrName>
                                        </p:attrNameLst>
                                      </p:cBhvr>
                                      <p:tavLst>
                                        <p:tav tm="0">
                                          <p:val>
                                            <p:strVal val="ppt_h"/>
                                          </p:val>
                                        </p:tav>
                                        <p:tav tm="100000">
                                          <p:val>
                                            <p:fltVal val="0"/>
                                          </p:val>
                                        </p:tav>
                                      </p:tavLst>
                                    </p:anim>
                                    <p:anim calcmode="lin" valueType="num">
                                      <p:cBhvr>
                                        <p:cTn id="523" dur="1000"/>
                                        <p:tgtEl>
                                          <p:spTgt spid="4">
                                            <p:txEl>
                                              <p:pRg st="13" end="13"/>
                                            </p:txEl>
                                          </p:spTgt>
                                        </p:tgtEl>
                                        <p:attrNameLst>
                                          <p:attrName>style.rotation</p:attrName>
                                        </p:attrNameLst>
                                      </p:cBhvr>
                                      <p:tavLst>
                                        <p:tav tm="0">
                                          <p:val>
                                            <p:fltVal val="0"/>
                                          </p:val>
                                        </p:tav>
                                        <p:tav tm="100000">
                                          <p:val>
                                            <p:fltVal val="90"/>
                                          </p:val>
                                        </p:tav>
                                      </p:tavLst>
                                    </p:anim>
                                    <p:animEffect transition="out" filter="fade">
                                      <p:cBhvr>
                                        <p:cTn id="524" dur="1000"/>
                                        <p:tgtEl>
                                          <p:spTgt spid="4">
                                            <p:txEl>
                                              <p:pRg st="13" end="13"/>
                                            </p:txEl>
                                          </p:spTgt>
                                        </p:tgtEl>
                                      </p:cBhvr>
                                    </p:animEffect>
                                    <p:set>
                                      <p:cBhvr>
                                        <p:cTn id="525" dur="1" fill="hold">
                                          <p:stCondLst>
                                            <p:cond delay="999"/>
                                          </p:stCondLst>
                                        </p:cTn>
                                        <p:tgtEl>
                                          <p:spTgt spid="4">
                                            <p:txEl>
                                              <p:pRg st="13" end="13"/>
                                            </p:txEl>
                                          </p:spTgt>
                                        </p:tgtEl>
                                        <p:attrNameLst>
                                          <p:attrName>style.visibility</p:attrName>
                                        </p:attrNameLst>
                                      </p:cBhvr>
                                      <p:to>
                                        <p:strVal val="hidden"/>
                                      </p:to>
                                    </p:set>
                                  </p:childTnLst>
                                </p:cTn>
                              </p:par>
                              <p:par>
                                <p:cTn id="526" presetID="31" presetClass="exit" presetSubtype="0" fill="hold" grpId="0" nodeType="withEffect">
                                  <p:stCondLst>
                                    <p:cond delay="0"/>
                                  </p:stCondLst>
                                  <p:childTnLst>
                                    <p:anim calcmode="lin" valueType="num">
                                      <p:cBhvr>
                                        <p:cTn id="527" dur="1000"/>
                                        <p:tgtEl>
                                          <p:spTgt spid="4">
                                            <p:txEl>
                                              <p:pRg st="14" end="14"/>
                                            </p:txEl>
                                          </p:spTgt>
                                        </p:tgtEl>
                                        <p:attrNameLst>
                                          <p:attrName>ppt_w</p:attrName>
                                        </p:attrNameLst>
                                      </p:cBhvr>
                                      <p:tavLst>
                                        <p:tav tm="0">
                                          <p:val>
                                            <p:strVal val="ppt_w"/>
                                          </p:val>
                                        </p:tav>
                                        <p:tav tm="100000">
                                          <p:val>
                                            <p:fltVal val="0"/>
                                          </p:val>
                                        </p:tav>
                                      </p:tavLst>
                                    </p:anim>
                                    <p:anim calcmode="lin" valueType="num">
                                      <p:cBhvr>
                                        <p:cTn id="528" dur="1000"/>
                                        <p:tgtEl>
                                          <p:spTgt spid="4">
                                            <p:txEl>
                                              <p:pRg st="14" end="14"/>
                                            </p:txEl>
                                          </p:spTgt>
                                        </p:tgtEl>
                                        <p:attrNameLst>
                                          <p:attrName>ppt_h</p:attrName>
                                        </p:attrNameLst>
                                      </p:cBhvr>
                                      <p:tavLst>
                                        <p:tav tm="0">
                                          <p:val>
                                            <p:strVal val="ppt_h"/>
                                          </p:val>
                                        </p:tav>
                                        <p:tav tm="100000">
                                          <p:val>
                                            <p:fltVal val="0"/>
                                          </p:val>
                                        </p:tav>
                                      </p:tavLst>
                                    </p:anim>
                                    <p:anim calcmode="lin" valueType="num">
                                      <p:cBhvr>
                                        <p:cTn id="529" dur="1000"/>
                                        <p:tgtEl>
                                          <p:spTgt spid="4">
                                            <p:txEl>
                                              <p:pRg st="14" end="14"/>
                                            </p:txEl>
                                          </p:spTgt>
                                        </p:tgtEl>
                                        <p:attrNameLst>
                                          <p:attrName>style.rotation</p:attrName>
                                        </p:attrNameLst>
                                      </p:cBhvr>
                                      <p:tavLst>
                                        <p:tav tm="0">
                                          <p:val>
                                            <p:fltVal val="0"/>
                                          </p:val>
                                        </p:tav>
                                        <p:tav tm="100000">
                                          <p:val>
                                            <p:fltVal val="90"/>
                                          </p:val>
                                        </p:tav>
                                      </p:tavLst>
                                    </p:anim>
                                    <p:animEffect transition="out" filter="fade">
                                      <p:cBhvr>
                                        <p:cTn id="530" dur="1000"/>
                                        <p:tgtEl>
                                          <p:spTgt spid="4">
                                            <p:txEl>
                                              <p:pRg st="14" end="14"/>
                                            </p:txEl>
                                          </p:spTgt>
                                        </p:tgtEl>
                                      </p:cBhvr>
                                    </p:animEffect>
                                    <p:set>
                                      <p:cBhvr>
                                        <p:cTn id="531" dur="1" fill="hold">
                                          <p:stCondLst>
                                            <p:cond delay="999"/>
                                          </p:stCondLst>
                                        </p:cTn>
                                        <p:tgtEl>
                                          <p:spTgt spid="4">
                                            <p:txEl>
                                              <p:pRg st="14" end="14"/>
                                            </p:txEl>
                                          </p:spTgt>
                                        </p:tgtEl>
                                        <p:attrNameLst>
                                          <p:attrName>style.visibility</p:attrName>
                                        </p:attrNameLst>
                                      </p:cBhvr>
                                      <p:to>
                                        <p:strVal val="hidden"/>
                                      </p:to>
                                    </p:set>
                                  </p:childTnLst>
                                </p:cTn>
                              </p:par>
                              <p:par>
                                <p:cTn id="532" presetID="31" presetClass="exit" presetSubtype="0" fill="hold" grpId="0" nodeType="withEffect">
                                  <p:stCondLst>
                                    <p:cond delay="0"/>
                                  </p:stCondLst>
                                  <p:childTnLst>
                                    <p:anim calcmode="lin" valueType="num">
                                      <p:cBhvr>
                                        <p:cTn id="533" dur="1000"/>
                                        <p:tgtEl>
                                          <p:spTgt spid="4">
                                            <p:txEl>
                                              <p:pRg st="15" end="15"/>
                                            </p:txEl>
                                          </p:spTgt>
                                        </p:tgtEl>
                                        <p:attrNameLst>
                                          <p:attrName>ppt_w</p:attrName>
                                        </p:attrNameLst>
                                      </p:cBhvr>
                                      <p:tavLst>
                                        <p:tav tm="0">
                                          <p:val>
                                            <p:strVal val="ppt_w"/>
                                          </p:val>
                                        </p:tav>
                                        <p:tav tm="100000">
                                          <p:val>
                                            <p:fltVal val="0"/>
                                          </p:val>
                                        </p:tav>
                                      </p:tavLst>
                                    </p:anim>
                                    <p:anim calcmode="lin" valueType="num">
                                      <p:cBhvr>
                                        <p:cTn id="534" dur="1000"/>
                                        <p:tgtEl>
                                          <p:spTgt spid="4">
                                            <p:txEl>
                                              <p:pRg st="15" end="15"/>
                                            </p:txEl>
                                          </p:spTgt>
                                        </p:tgtEl>
                                        <p:attrNameLst>
                                          <p:attrName>ppt_h</p:attrName>
                                        </p:attrNameLst>
                                      </p:cBhvr>
                                      <p:tavLst>
                                        <p:tav tm="0">
                                          <p:val>
                                            <p:strVal val="ppt_h"/>
                                          </p:val>
                                        </p:tav>
                                        <p:tav tm="100000">
                                          <p:val>
                                            <p:fltVal val="0"/>
                                          </p:val>
                                        </p:tav>
                                      </p:tavLst>
                                    </p:anim>
                                    <p:anim calcmode="lin" valueType="num">
                                      <p:cBhvr>
                                        <p:cTn id="535" dur="1000"/>
                                        <p:tgtEl>
                                          <p:spTgt spid="4">
                                            <p:txEl>
                                              <p:pRg st="15" end="15"/>
                                            </p:txEl>
                                          </p:spTgt>
                                        </p:tgtEl>
                                        <p:attrNameLst>
                                          <p:attrName>style.rotation</p:attrName>
                                        </p:attrNameLst>
                                      </p:cBhvr>
                                      <p:tavLst>
                                        <p:tav tm="0">
                                          <p:val>
                                            <p:fltVal val="0"/>
                                          </p:val>
                                        </p:tav>
                                        <p:tav tm="100000">
                                          <p:val>
                                            <p:fltVal val="90"/>
                                          </p:val>
                                        </p:tav>
                                      </p:tavLst>
                                    </p:anim>
                                    <p:animEffect transition="out" filter="fade">
                                      <p:cBhvr>
                                        <p:cTn id="536" dur="1000"/>
                                        <p:tgtEl>
                                          <p:spTgt spid="4">
                                            <p:txEl>
                                              <p:pRg st="15" end="15"/>
                                            </p:txEl>
                                          </p:spTgt>
                                        </p:tgtEl>
                                      </p:cBhvr>
                                    </p:animEffect>
                                    <p:set>
                                      <p:cBhvr>
                                        <p:cTn id="537" dur="1" fill="hold">
                                          <p:stCondLst>
                                            <p:cond delay="999"/>
                                          </p:stCondLst>
                                        </p:cTn>
                                        <p:tgtEl>
                                          <p:spTgt spid="4">
                                            <p:txEl>
                                              <p:pRg st="15" end="15"/>
                                            </p:txEl>
                                          </p:spTgt>
                                        </p:tgtEl>
                                        <p:attrNameLst>
                                          <p:attrName>style.visibility</p:attrName>
                                        </p:attrNameLst>
                                      </p:cBhvr>
                                      <p:to>
                                        <p:strVal val="hidden"/>
                                      </p:to>
                                    </p:set>
                                  </p:childTnLst>
                                </p:cTn>
                              </p:par>
                              <p:par>
                                <p:cTn id="538" presetID="31" presetClass="exit" presetSubtype="0" fill="hold" grpId="0" nodeType="withEffect">
                                  <p:stCondLst>
                                    <p:cond delay="0"/>
                                  </p:stCondLst>
                                  <p:childTnLst>
                                    <p:anim calcmode="lin" valueType="num">
                                      <p:cBhvr>
                                        <p:cTn id="539" dur="1000"/>
                                        <p:tgtEl>
                                          <p:spTgt spid="4">
                                            <p:txEl>
                                              <p:pRg st="16" end="16"/>
                                            </p:txEl>
                                          </p:spTgt>
                                        </p:tgtEl>
                                        <p:attrNameLst>
                                          <p:attrName>ppt_w</p:attrName>
                                        </p:attrNameLst>
                                      </p:cBhvr>
                                      <p:tavLst>
                                        <p:tav tm="0">
                                          <p:val>
                                            <p:strVal val="ppt_w"/>
                                          </p:val>
                                        </p:tav>
                                        <p:tav tm="100000">
                                          <p:val>
                                            <p:fltVal val="0"/>
                                          </p:val>
                                        </p:tav>
                                      </p:tavLst>
                                    </p:anim>
                                    <p:anim calcmode="lin" valueType="num">
                                      <p:cBhvr>
                                        <p:cTn id="540" dur="1000"/>
                                        <p:tgtEl>
                                          <p:spTgt spid="4">
                                            <p:txEl>
                                              <p:pRg st="16" end="16"/>
                                            </p:txEl>
                                          </p:spTgt>
                                        </p:tgtEl>
                                        <p:attrNameLst>
                                          <p:attrName>ppt_h</p:attrName>
                                        </p:attrNameLst>
                                      </p:cBhvr>
                                      <p:tavLst>
                                        <p:tav tm="0">
                                          <p:val>
                                            <p:strVal val="ppt_h"/>
                                          </p:val>
                                        </p:tav>
                                        <p:tav tm="100000">
                                          <p:val>
                                            <p:fltVal val="0"/>
                                          </p:val>
                                        </p:tav>
                                      </p:tavLst>
                                    </p:anim>
                                    <p:anim calcmode="lin" valueType="num">
                                      <p:cBhvr>
                                        <p:cTn id="541" dur="1000"/>
                                        <p:tgtEl>
                                          <p:spTgt spid="4">
                                            <p:txEl>
                                              <p:pRg st="16" end="16"/>
                                            </p:txEl>
                                          </p:spTgt>
                                        </p:tgtEl>
                                        <p:attrNameLst>
                                          <p:attrName>style.rotation</p:attrName>
                                        </p:attrNameLst>
                                      </p:cBhvr>
                                      <p:tavLst>
                                        <p:tav tm="0">
                                          <p:val>
                                            <p:fltVal val="0"/>
                                          </p:val>
                                        </p:tav>
                                        <p:tav tm="100000">
                                          <p:val>
                                            <p:fltVal val="90"/>
                                          </p:val>
                                        </p:tav>
                                      </p:tavLst>
                                    </p:anim>
                                    <p:animEffect transition="out" filter="fade">
                                      <p:cBhvr>
                                        <p:cTn id="542" dur="1000"/>
                                        <p:tgtEl>
                                          <p:spTgt spid="4">
                                            <p:txEl>
                                              <p:pRg st="16" end="16"/>
                                            </p:txEl>
                                          </p:spTgt>
                                        </p:tgtEl>
                                      </p:cBhvr>
                                    </p:animEffect>
                                    <p:set>
                                      <p:cBhvr>
                                        <p:cTn id="543" dur="1" fill="hold">
                                          <p:stCondLst>
                                            <p:cond delay="999"/>
                                          </p:stCondLst>
                                        </p:cTn>
                                        <p:tgtEl>
                                          <p:spTgt spid="4">
                                            <p:txEl>
                                              <p:pRg st="16" end="16"/>
                                            </p:txEl>
                                          </p:spTgt>
                                        </p:tgtEl>
                                        <p:attrNameLst>
                                          <p:attrName>style.visibility</p:attrName>
                                        </p:attrNameLst>
                                      </p:cBhvr>
                                      <p:to>
                                        <p:strVal val="hidden"/>
                                      </p:to>
                                    </p:set>
                                  </p:childTnLst>
                                </p:cTn>
                              </p:par>
                              <p:par>
                                <p:cTn id="544" presetID="31" presetClass="exit" presetSubtype="0" fill="hold" grpId="0" nodeType="withEffect">
                                  <p:stCondLst>
                                    <p:cond delay="0"/>
                                  </p:stCondLst>
                                  <p:childTnLst>
                                    <p:anim calcmode="lin" valueType="num">
                                      <p:cBhvr>
                                        <p:cTn id="545" dur="1000"/>
                                        <p:tgtEl>
                                          <p:spTgt spid="4">
                                            <p:txEl>
                                              <p:pRg st="17" end="17"/>
                                            </p:txEl>
                                          </p:spTgt>
                                        </p:tgtEl>
                                        <p:attrNameLst>
                                          <p:attrName>ppt_w</p:attrName>
                                        </p:attrNameLst>
                                      </p:cBhvr>
                                      <p:tavLst>
                                        <p:tav tm="0">
                                          <p:val>
                                            <p:strVal val="ppt_w"/>
                                          </p:val>
                                        </p:tav>
                                        <p:tav tm="100000">
                                          <p:val>
                                            <p:fltVal val="0"/>
                                          </p:val>
                                        </p:tav>
                                      </p:tavLst>
                                    </p:anim>
                                    <p:anim calcmode="lin" valueType="num">
                                      <p:cBhvr>
                                        <p:cTn id="546" dur="1000"/>
                                        <p:tgtEl>
                                          <p:spTgt spid="4">
                                            <p:txEl>
                                              <p:pRg st="17" end="17"/>
                                            </p:txEl>
                                          </p:spTgt>
                                        </p:tgtEl>
                                        <p:attrNameLst>
                                          <p:attrName>ppt_h</p:attrName>
                                        </p:attrNameLst>
                                      </p:cBhvr>
                                      <p:tavLst>
                                        <p:tav tm="0">
                                          <p:val>
                                            <p:strVal val="ppt_h"/>
                                          </p:val>
                                        </p:tav>
                                        <p:tav tm="100000">
                                          <p:val>
                                            <p:fltVal val="0"/>
                                          </p:val>
                                        </p:tav>
                                      </p:tavLst>
                                    </p:anim>
                                    <p:anim calcmode="lin" valueType="num">
                                      <p:cBhvr>
                                        <p:cTn id="547" dur="1000"/>
                                        <p:tgtEl>
                                          <p:spTgt spid="4">
                                            <p:txEl>
                                              <p:pRg st="17" end="17"/>
                                            </p:txEl>
                                          </p:spTgt>
                                        </p:tgtEl>
                                        <p:attrNameLst>
                                          <p:attrName>style.rotation</p:attrName>
                                        </p:attrNameLst>
                                      </p:cBhvr>
                                      <p:tavLst>
                                        <p:tav tm="0">
                                          <p:val>
                                            <p:fltVal val="0"/>
                                          </p:val>
                                        </p:tav>
                                        <p:tav tm="100000">
                                          <p:val>
                                            <p:fltVal val="90"/>
                                          </p:val>
                                        </p:tav>
                                      </p:tavLst>
                                    </p:anim>
                                    <p:animEffect transition="out" filter="fade">
                                      <p:cBhvr>
                                        <p:cTn id="548" dur="1000"/>
                                        <p:tgtEl>
                                          <p:spTgt spid="4">
                                            <p:txEl>
                                              <p:pRg st="17" end="17"/>
                                            </p:txEl>
                                          </p:spTgt>
                                        </p:tgtEl>
                                      </p:cBhvr>
                                    </p:animEffect>
                                    <p:set>
                                      <p:cBhvr>
                                        <p:cTn id="549" dur="1" fill="hold">
                                          <p:stCondLst>
                                            <p:cond delay="999"/>
                                          </p:stCondLst>
                                        </p:cTn>
                                        <p:tgtEl>
                                          <p:spTgt spid="4">
                                            <p:txEl>
                                              <p:pRg st="17" end="17"/>
                                            </p:txEl>
                                          </p:spTgt>
                                        </p:tgtEl>
                                        <p:attrNameLst>
                                          <p:attrName>style.visibility</p:attrName>
                                        </p:attrNameLst>
                                      </p:cBhvr>
                                      <p:to>
                                        <p:strVal val="hidden"/>
                                      </p:to>
                                    </p:set>
                                  </p:childTnLst>
                                </p:cTn>
                              </p:par>
                              <p:par>
                                <p:cTn id="550" presetID="31" presetClass="exit" presetSubtype="0" fill="hold" grpId="0" nodeType="withEffect">
                                  <p:stCondLst>
                                    <p:cond delay="0"/>
                                  </p:stCondLst>
                                  <p:childTnLst>
                                    <p:anim calcmode="lin" valueType="num">
                                      <p:cBhvr>
                                        <p:cTn id="551" dur="1000"/>
                                        <p:tgtEl>
                                          <p:spTgt spid="4">
                                            <p:txEl>
                                              <p:pRg st="18" end="18"/>
                                            </p:txEl>
                                          </p:spTgt>
                                        </p:tgtEl>
                                        <p:attrNameLst>
                                          <p:attrName>ppt_w</p:attrName>
                                        </p:attrNameLst>
                                      </p:cBhvr>
                                      <p:tavLst>
                                        <p:tav tm="0">
                                          <p:val>
                                            <p:strVal val="ppt_w"/>
                                          </p:val>
                                        </p:tav>
                                        <p:tav tm="100000">
                                          <p:val>
                                            <p:fltVal val="0"/>
                                          </p:val>
                                        </p:tav>
                                      </p:tavLst>
                                    </p:anim>
                                    <p:anim calcmode="lin" valueType="num">
                                      <p:cBhvr>
                                        <p:cTn id="552" dur="1000"/>
                                        <p:tgtEl>
                                          <p:spTgt spid="4">
                                            <p:txEl>
                                              <p:pRg st="18" end="18"/>
                                            </p:txEl>
                                          </p:spTgt>
                                        </p:tgtEl>
                                        <p:attrNameLst>
                                          <p:attrName>ppt_h</p:attrName>
                                        </p:attrNameLst>
                                      </p:cBhvr>
                                      <p:tavLst>
                                        <p:tav tm="0">
                                          <p:val>
                                            <p:strVal val="ppt_h"/>
                                          </p:val>
                                        </p:tav>
                                        <p:tav tm="100000">
                                          <p:val>
                                            <p:fltVal val="0"/>
                                          </p:val>
                                        </p:tav>
                                      </p:tavLst>
                                    </p:anim>
                                    <p:anim calcmode="lin" valueType="num">
                                      <p:cBhvr>
                                        <p:cTn id="553" dur="1000"/>
                                        <p:tgtEl>
                                          <p:spTgt spid="4">
                                            <p:txEl>
                                              <p:pRg st="18" end="18"/>
                                            </p:txEl>
                                          </p:spTgt>
                                        </p:tgtEl>
                                        <p:attrNameLst>
                                          <p:attrName>style.rotation</p:attrName>
                                        </p:attrNameLst>
                                      </p:cBhvr>
                                      <p:tavLst>
                                        <p:tav tm="0">
                                          <p:val>
                                            <p:fltVal val="0"/>
                                          </p:val>
                                        </p:tav>
                                        <p:tav tm="100000">
                                          <p:val>
                                            <p:fltVal val="90"/>
                                          </p:val>
                                        </p:tav>
                                      </p:tavLst>
                                    </p:anim>
                                    <p:animEffect transition="out" filter="fade">
                                      <p:cBhvr>
                                        <p:cTn id="554" dur="1000"/>
                                        <p:tgtEl>
                                          <p:spTgt spid="4">
                                            <p:txEl>
                                              <p:pRg st="18" end="18"/>
                                            </p:txEl>
                                          </p:spTgt>
                                        </p:tgtEl>
                                      </p:cBhvr>
                                    </p:animEffect>
                                    <p:set>
                                      <p:cBhvr>
                                        <p:cTn id="555" dur="1" fill="hold">
                                          <p:stCondLst>
                                            <p:cond delay="999"/>
                                          </p:stCondLst>
                                        </p:cTn>
                                        <p:tgtEl>
                                          <p:spTgt spid="4">
                                            <p:txEl>
                                              <p:pRg st="18" end="18"/>
                                            </p:txEl>
                                          </p:spTgt>
                                        </p:tgtEl>
                                        <p:attrNameLst>
                                          <p:attrName>style.visibility</p:attrName>
                                        </p:attrNameLst>
                                      </p:cBhvr>
                                      <p:to>
                                        <p:strVal val="hidden"/>
                                      </p:to>
                                    </p:set>
                                  </p:childTnLst>
                                </p:cTn>
                              </p:par>
                              <p:par>
                                <p:cTn id="556" presetID="31" presetClass="exit" presetSubtype="0" fill="hold" grpId="0" nodeType="withEffect">
                                  <p:stCondLst>
                                    <p:cond delay="0"/>
                                  </p:stCondLst>
                                  <p:childTnLst>
                                    <p:anim calcmode="lin" valueType="num">
                                      <p:cBhvr>
                                        <p:cTn id="557" dur="1000"/>
                                        <p:tgtEl>
                                          <p:spTgt spid="4">
                                            <p:txEl>
                                              <p:pRg st="19" end="19"/>
                                            </p:txEl>
                                          </p:spTgt>
                                        </p:tgtEl>
                                        <p:attrNameLst>
                                          <p:attrName>ppt_w</p:attrName>
                                        </p:attrNameLst>
                                      </p:cBhvr>
                                      <p:tavLst>
                                        <p:tav tm="0">
                                          <p:val>
                                            <p:strVal val="ppt_w"/>
                                          </p:val>
                                        </p:tav>
                                        <p:tav tm="100000">
                                          <p:val>
                                            <p:fltVal val="0"/>
                                          </p:val>
                                        </p:tav>
                                      </p:tavLst>
                                    </p:anim>
                                    <p:anim calcmode="lin" valueType="num">
                                      <p:cBhvr>
                                        <p:cTn id="558" dur="1000"/>
                                        <p:tgtEl>
                                          <p:spTgt spid="4">
                                            <p:txEl>
                                              <p:pRg st="19" end="19"/>
                                            </p:txEl>
                                          </p:spTgt>
                                        </p:tgtEl>
                                        <p:attrNameLst>
                                          <p:attrName>ppt_h</p:attrName>
                                        </p:attrNameLst>
                                      </p:cBhvr>
                                      <p:tavLst>
                                        <p:tav tm="0">
                                          <p:val>
                                            <p:strVal val="ppt_h"/>
                                          </p:val>
                                        </p:tav>
                                        <p:tav tm="100000">
                                          <p:val>
                                            <p:fltVal val="0"/>
                                          </p:val>
                                        </p:tav>
                                      </p:tavLst>
                                    </p:anim>
                                    <p:anim calcmode="lin" valueType="num">
                                      <p:cBhvr>
                                        <p:cTn id="559" dur="1000"/>
                                        <p:tgtEl>
                                          <p:spTgt spid="4">
                                            <p:txEl>
                                              <p:pRg st="19" end="19"/>
                                            </p:txEl>
                                          </p:spTgt>
                                        </p:tgtEl>
                                        <p:attrNameLst>
                                          <p:attrName>style.rotation</p:attrName>
                                        </p:attrNameLst>
                                      </p:cBhvr>
                                      <p:tavLst>
                                        <p:tav tm="0">
                                          <p:val>
                                            <p:fltVal val="0"/>
                                          </p:val>
                                        </p:tav>
                                        <p:tav tm="100000">
                                          <p:val>
                                            <p:fltVal val="90"/>
                                          </p:val>
                                        </p:tav>
                                      </p:tavLst>
                                    </p:anim>
                                    <p:animEffect transition="out" filter="fade">
                                      <p:cBhvr>
                                        <p:cTn id="560" dur="1000"/>
                                        <p:tgtEl>
                                          <p:spTgt spid="4">
                                            <p:txEl>
                                              <p:pRg st="19" end="19"/>
                                            </p:txEl>
                                          </p:spTgt>
                                        </p:tgtEl>
                                      </p:cBhvr>
                                    </p:animEffect>
                                    <p:set>
                                      <p:cBhvr>
                                        <p:cTn id="561" dur="1" fill="hold">
                                          <p:stCondLst>
                                            <p:cond delay="999"/>
                                          </p:stCondLst>
                                        </p:cTn>
                                        <p:tgtEl>
                                          <p:spTgt spid="4">
                                            <p:txEl>
                                              <p:pRg st="19" end="19"/>
                                            </p:txEl>
                                          </p:spTgt>
                                        </p:tgtEl>
                                        <p:attrNameLst>
                                          <p:attrName>style.visibility</p:attrName>
                                        </p:attrNameLst>
                                      </p:cBhvr>
                                      <p:to>
                                        <p:strVal val="hidden"/>
                                      </p:to>
                                    </p:set>
                                  </p:childTnLst>
                                </p:cTn>
                              </p:par>
                              <p:par>
                                <p:cTn id="562" presetID="31" presetClass="exit" presetSubtype="0" fill="hold" grpId="0" nodeType="withEffect">
                                  <p:stCondLst>
                                    <p:cond delay="0"/>
                                  </p:stCondLst>
                                  <p:childTnLst>
                                    <p:anim calcmode="lin" valueType="num">
                                      <p:cBhvr>
                                        <p:cTn id="563" dur="1000"/>
                                        <p:tgtEl>
                                          <p:spTgt spid="4">
                                            <p:txEl>
                                              <p:pRg st="20" end="20"/>
                                            </p:txEl>
                                          </p:spTgt>
                                        </p:tgtEl>
                                        <p:attrNameLst>
                                          <p:attrName>ppt_w</p:attrName>
                                        </p:attrNameLst>
                                      </p:cBhvr>
                                      <p:tavLst>
                                        <p:tav tm="0">
                                          <p:val>
                                            <p:strVal val="ppt_w"/>
                                          </p:val>
                                        </p:tav>
                                        <p:tav tm="100000">
                                          <p:val>
                                            <p:fltVal val="0"/>
                                          </p:val>
                                        </p:tav>
                                      </p:tavLst>
                                    </p:anim>
                                    <p:anim calcmode="lin" valueType="num">
                                      <p:cBhvr>
                                        <p:cTn id="564" dur="1000"/>
                                        <p:tgtEl>
                                          <p:spTgt spid="4">
                                            <p:txEl>
                                              <p:pRg st="20" end="20"/>
                                            </p:txEl>
                                          </p:spTgt>
                                        </p:tgtEl>
                                        <p:attrNameLst>
                                          <p:attrName>ppt_h</p:attrName>
                                        </p:attrNameLst>
                                      </p:cBhvr>
                                      <p:tavLst>
                                        <p:tav tm="0">
                                          <p:val>
                                            <p:strVal val="ppt_h"/>
                                          </p:val>
                                        </p:tav>
                                        <p:tav tm="100000">
                                          <p:val>
                                            <p:fltVal val="0"/>
                                          </p:val>
                                        </p:tav>
                                      </p:tavLst>
                                    </p:anim>
                                    <p:anim calcmode="lin" valueType="num">
                                      <p:cBhvr>
                                        <p:cTn id="565" dur="1000"/>
                                        <p:tgtEl>
                                          <p:spTgt spid="4">
                                            <p:txEl>
                                              <p:pRg st="20" end="20"/>
                                            </p:txEl>
                                          </p:spTgt>
                                        </p:tgtEl>
                                        <p:attrNameLst>
                                          <p:attrName>style.rotation</p:attrName>
                                        </p:attrNameLst>
                                      </p:cBhvr>
                                      <p:tavLst>
                                        <p:tav tm="0">
                                          <p:val>
                                            <p:fltVal val="0"/>
                                          </p:val>
                                        </p:tav>
                                        <p:tav tm="100000">
                                          <p:val>
                                            <p:fltVal val="90"/>
                                          </p:val>
                                        </p:tav>
                                      </p:tavLst>
                                    </p:anim>
                                    <p:animEffect transition="out" filter="fade">
                                      <p:cBhvr>
                                        <p:cTn id="566" dur="1000"/>
                                        <p:tgtEl>
                                          <p:spTgt spid="4">
                                            <p:txEl>
                                              <p:pRg st="20" end="20"/>
                                            </p:txEl>
                                          </p:spTgt>
                                        </p:tgtEl>
                                      </p:cBhvr>
                                    </p:animEffect>
                                    <p:set>
                                      <p:cBhvr>
                                        <p:cTn id="567" dur="1" fill="hold">
                                          <p:stCondLst>
                                            <p:cond delay="999"/>
                                          </p:stCondLst>
                                        </p:cTn>
                                        <p:tgtEl>
                                          <p:spTgt spid="4">
                                            <p:txEl>
                                              <p:pRg st="20" end="20"/>
                                            </p:txEl>
                                          </p:spTgt>
                                        </p:tgtEl>
                                        <p:attrNameLst>
                                          <p:attrName>style.visibility</p:attrName>
                                        </p:attrNameLst>
                                      </p:cBhvr>
                                      <p:to>
                                        <p:strVal val="hidden"/>
                                      </p:to>
                                    </p:set>
                                  </p:childTnLst>
                                </p:cTn>
                              </p:par>
                              <p:par>
                                <p:cTn id="568" presetID="31" presetClass="exit" presetSubtype="0" fill="hold" grpId="0" nodeType="withEffect">
                                  <p:stCondLst>
                                    <p:cond delay="0"/>
                                  </p:stCondLst>
                                  <p:childTnLst>
                                    <p:anim calcmode="lin" valueType="num">
                                      <p:cBhvr>
                                        <p:cTn id="569" dur="1000"/>
                                        <p:tgtEl>
                                          <p:spTgt spid="4">
                                            <p:txEl>
                                              <p:pRg st="21" end="21"/>
                                            </p:txEl>
                                          </p:spTgt>
                                        </p:tgtEl>
                                        <p:attrNameLst>
                                          <p:attrName>ppt_w</p:attrName>
                                        </p:attrNameLst>
                                      </p:cBhvr>
                                      <p:tavLst>
                                        <p:tav tm="0">
                                          <p:val>
                                            <p:strVal val="ppt_w"/>
                                          </p:val>
                                        </p:tav>
                                        <p:tav tm="100000">
                                          <p:val>
                                            <p:fltVal val="0"/>
                                          </p:val>
                                        </p:tav>
                                      </p:tavLst>
                                    </p:anim>
                                    <p:anim calcmode="lin" valueType="num">
                                      <p:cBhvr>
                                        <p:cTn id="570" dur="1000"/>
                                        <p:tgtEl>
                                          <p:spTgt spid="4">
                                            <p:txEl>
                                              <p:pRg st="21" end="21"/>
                                            </p:txEl>
                                          </p:spTgt>
                                        </p:tgtEl>
                                        <p:attrNameLst>
                                          <p:attrName>ppt_h</p:attrName>
                                        </p:attrNameLst>
                                      </p:cBhvr>
                                      <p:tavLst>
                                        <p:tav tm="0">
                                          <p:val>
                                            <p:strVal val="ppt_h"/>
                                          </p:val>
                                        </p:tav>
                                        <p:tav tm="100000">
                                          <p:val>
                                            <p:fltVal val="0"/>
                                          </p:val>
                                        </p:tav>
                                      </p:tavLst>
                                    </p:anim>
                                    <p:anim calcmode="lin" valueType="num">
                                      <p:cBhvr>
                                        <p:cTn id="571" dur="1000"/>
                                        <p:tgtEl>
                                          <p:spTgt spid="4">
                                            <p:txEl>
                                              <p:pRg st="21" end="21"/>
                                            </p:txEl>
                                          </p:spTgt>
                                        </p:tgtEl>
                                        <p:attrNameLst>
                                          <p:attrName>style.rotation</p:attrName>
                                        </p:attrNameLst>
                                      </p:cBhvr>
                                      <p:tavLst>
                                        <p:tav tm="0">
                                          <p:val>
                                            <p:fltVal val="0"/>
                                          </p:val>
                                        </p:tav>
                                        <p:tav tm="100000">
                                          <p:val>
                                            <p:fltVal val="90"/>
                                          </p:val>
                                        </p:tav>
                                      </p:tavLst>
                                    </p:anim>
                                    <p:animEffect transition="out" filter="fade">
                                      <p:cBhvr>
                                        <p:cTn id="572" dur="1000"/>
                                        <p:tgtEl>
                                          <p:spTgt spid="4">
                                            <p:txEl>
                                              <p:pRg st="21" end="21"/>
                                            </p:txEl>
                                          </p:spTgt>
                                        </p:tgtEl>
                                      </p:cBhvr>
                                    </p:animEffect>
                                    <p:set>
                                      <p:cBhvr>
                                        <p:cTn id="573" dur="1" fill="hold">
                                          <p:stCondLst>
                                            <p:cond delay="999"/>
                                          </p:stCondLst>
                                        </p:cTn>
                                        <p:tgtEl>
                                          <p:spTgt spid="4">
                                            <p:txEl>
                                              <p:pRg st="21" end="21"/>
                                            </p:txEl>
                                          </p:spTgt>
                                        </p:tgtEl>
                                        <p:attrNameLst>
                                          <p:attrName>style.visibility</p:attrName>
                                        </p:attrNameLst>
                                      </p:cBhvr>
                                      <p:to>
                                        <p:strVal val="hidden"/>
                                      </p:to>
                                    </p:set>
                                  </p:childTnLst>
                                </p:cTn>
                              </p:par>
                              <p:par>
                                <p:cTn id="574" presetID="31" presetClass="exit" presetSubtype="0" fill="hold" grpId="0" nodeType="withEffect">
                                  <p:stCondLst>
                                    <p:cond delay="0"/>
                                  </p:stCondLst>
                                  <p:childTnLst>
                                    <p:anim calcmode="lin" valueType="num">
                                      <p:cBhvr>
                                        <p:cTn id="575" dur="1000"/>
                                        <p:tgtEl>
                                          <p:spTgt spid="4">
                                            <p:txEl>
                                              <p:pRg st="22" end="22"/>
                                            </p:txEl>
                                          </p:spTgt>
                                        </p:tgtEl>
                                        <p:attrNameLst>
                                          <p:attrName>ppt_w</p:attrName>
                                        </p:attrNameLst>
                                      </p:cBhvr>
                                      <p:tavLst>
                                        <p:tav tm="0">
                                          <p:val>
                                            <p:strVal val="ppt_w"/>
                                          </p:val>
                                        </p:tav>
                                        <p:tav tm="100000">
                                          <p:val>
                                            <p:fltVal val="0"/>
                                          </p:val>
                                        </p:tav>
                                      </p:tavLst>
                                    </p:anim>
                                    <p:anim calcmode="lin" valueType="num">
                                      <p:cBhvr>
                                        <p:cTn id="576" dur="1000"/>
                                        <p:tgtEl>
                                          <p:spTgt spid="4">
                                            <p:txEl>
                                              <p:pRg st="22" end="22"/>
                                            </p:txEl>
                                          </p:spTgt>
                                        </p:tgtEl>
                                        <p:attrNameLst>
                                          <p:attrName>ppt_h</p:attrName>
                                        </p:attrNameLst>
                                      </p:cBhvr>
                                      <p:tavLst>
                                        <p:tav tm="0">
                                          <p:val>
                                            <p:strVal val="ppt_h"/>
                                          </p:val>
                                        </p:tav>
                                        <p:tav tm="100000">
                                          <p:val>
                                            <p:fltVal val="0"/>
                                          </p:val>
                                        </p:tav>
                                      </p:tavLst>
                                    </p:anim>
                                    <p:anim calcmode="lin" valueType="num">
                                      <p:cBhvr>
                                        <p:cTn id="577" dur="1000"/>
                                        <p:tgtEl>
                                          <p:spTgt spid="4">
                                            <p:txEl>
                                              <p:pRg st="22" end="22"/>
                                            </p:txEl>
                                          </p:spTgt>
                                        </p:tgtEl>
                                        <p:attrNameLst>
                                          <p:attrName>style.rotation</p:attrName>
                                        </p:attrNameLst>
                                      </p:cBhvr>
                                      <p:tavLst>
                                        <p:tav tm="0">
                                          <p:val>
                                            <p:fltVal val="0"/>
                                          </p:val>
                                        </p:tav>
                                        <p:tav tm="100000">
                                          <p:val>
                                            <p:fltVal val="90"/>
                                          </p:val>
                                        </p:tav>
                                      </p:tavLst>
                                    </p:anim>
                                    <p:animEffect transition="out" filter="fade">
                                      <p:cBhvr>
                                        <p:cTn id="578" dur="1000"/>
                                        <p:tgtEl>
                                          <p:spTgt spid="4">
                                            <p:txEl>
                                              <p:pRg st="22" end="22"/>
                                            </p:txEl>
                                          </p:spTgt>
                                        </p:tgtEl>
                                      </p:cBhvr>
                                    </p:animEffect>
                                    <p:set>
                                      <p:cBhvr>
                                        <p:cTn id="579" dur="1" fill="hold">
                                          <p:stCondLst>
                                            <p:cond delay="999"/>
                                          </p:stCondLst>
                                        </p:cTn>
                                        <p:tgtEl>
                                          <p:spTgt spid="4">
                                            <p:txEl>
                                              <p:pRg st="22" end="22"/>
                                            </p:txEl>
                                          </p:spTgt>
                                        </p:tgtEl>
                                        <p:attrNameLst>
                                          <p:attrName>style.visibility</p:attrName>
                                        </p:attrNameLst>
                                      </p:cBhvr>
                                      <p:to>
                                        <p:strVal val="hidden"/>
                                      </p:to>
                                    </p:set>
                                  </p:childTnLst>
                                </p:cTn>
                              </p:par>
                              <p:par>
                                <p:cTn id="580" presetID="31" presetClass="exit" presetSubtype="0" fill="hold" grpId="0" nodeType="withEffect">
                                  <p:stCondLst>
                                    <p:cond delay="0"/>
                                  </p:stCondLst>
                                  <p:childTnLst>
                                    <p:anim calcmode="lin" valueType="num">
                                      <p:cBhvr>
                                        <p:cTn id="581" dur="1000"/>
                                        <p:tgtEl>
                                          <p:spTgt spid="4">
                                            <p:txEl>
                                              <p:pRg st="23" end="23"/>
                                            </p:txEl>
                                          </p:spTgt>
                                        </p:tgtEl>
                                        <p:attrNameLst>
                                          <p:attrName>ppt_w</p:attrName>
                                        </p:attrNameLst>
                                      </p:cBhvr>
                                      <p:tavLst>
                                        <p:tav tm="0">
                                          <p:val>
                                            <p:strVal val="ppt_w"/>
                                          </p:val>
                                        </p:tav>
                                        <p:tav tm="100000">
                                          <p:val>
                                            <p:fltVal val="0"/>
                                          </p:val>
                                        </p:tav>
                                      </p:tavLst>
                                    </p:anim>
                                    <p:anim calcmode="lin" valueType="num">
                                      <p:cBhvr>
                                        <p:cTn id="582" dur="1000"/>
                                        <p:tgtEl>
                                          <p:spTgt spid="4">
                                            <p:txEl>
                                              <p:pRg st="23" end="23"/>
                                            </p:txEl>
                                          </p:spTgt>
                                        </p:tgtEl>
                                        <p:attrNameLst>
                                          <p:attrName>ppt_h</p:attrName>
                                        </p:attrNameLst>
                                      </p:cBhvr>
                                      <p:tavLst>
                                        <p:tav tm="0">
                                          <p:val>
                                            <p:strVal val="ppt_h"/>
                                          </p:val>
                                        </p:tav>
                                        <p:tav tm="100000">
                                          <p:val>
                                            <p:fltVal val="0"/>
                                          </p:val>
                                        </p:tav>
                                      </p:tavLst>
                                    </p:anim>
                                    <p:anim calcmode="lin" valueType="num">
                                      <p:cBhvr>
                                        <p:cTn id="583" dur="1000"/>
                                        <p:tgtEl>
                                          <p:spTgt spid="4">
                                            <p:txEl>
                                              <p:pRg st="23" end="23"/>
                                            </p:txEl>
                                          </p:spTgt>
                                        </p:tgtEl>
                                        <p:attrNameLst>
                                          <p:attrName>style.rotation</p:attrName>
                                        </p:attrNameLst>
                                      </p:cBhvr>
                                      <p:tavLst>
                                        <p:tav tm="0">
                                          <p:val>
                                            <p:fltVal val="0"/>
                                          </p:val>
                                        </p:tav>
                                        <p:tav tm="100000">
                                          <p:val>
                                            <p:fltVal val="90"/>
                                          </p:val>
                                        </p:tav>
                                      </p:tavLst>
                                    </p:anim>
                                    <p:animEffect transition="out" filter="fade">
                                      <p:cBhvr>
                                        <p:cTn id="584" dur="1000"/>
                                        <p:tgtEl>
                                          <p:spTgt spid="4">
                                            <p:txEl>
                                              <p:pRg st="23" end="23"/>
                                            </p:txEl>
                                          </p:spTgt>
                                        </p:tgtEl>
                                      </p:cBhvr>
                                    </p:animEffect>
                                    <p:set>
                                      <p:cBhvr>
                                        <p:cTn id="585" dur="1" fill="hold">
                                          <p:stCondLst>
                                            <p:cond delay="999"/>
                                          </p:stCondLst>
                                        </p:cTn>
                                        <p:tgtEl>
                                          <p:spTgt spid="4">
                                            <p:txEl>
                                              <p:pRg st="23" end="23"/>
                                            </p:txEl>
                                          </p:spTgt>
                                        </p:tgtEl>
                                        <p:attrNameLst>
                                          <p:attrName>style.visibility</p:attrName>
                                        </p:attrNameLst>
                                      </p:cBhvr>
                                      <p:to>
                                        <p:strVal val="hidden"/>
                                      </p:to>
                                    </p:set>
                                  </p:childTnLst>
                                </p:cTn>
                              </p:par>
                              <p:par>
                                <p:cTn id="586" presetID="31" presetClass="exit" presetSubtype="0" fill="hold" grpId="0" nodeType="withEffect">
                                  <p:stCondLst>
                                    <p:cond delay="0"/>
                                  </p:stCondLst>
                                  <p:childTnLst>
                                    <p:anim calcmode="lin" valueType="num">
                                      <p:cBhvr>
                                        <p:cTn id="587" dur="1000"/>
                                        <p:tgtEl>
                                          <p:spTgt spid="4">
                                            <p:txEl>
                                              <p:pRg st="24" end="24"/>
                                            </p:txEl>
                                          </p:spTgt>
                                        </p:tgtEl>
                                        <p:attrNameLst>
                                          <p:attrName>ppt_w</p:attrName>
                                        </p:attrNameLst>
                                      </p:cBhvr>
                                      <p:tavLst>
                                        <p:tav tm="0">
                                          <p:val>
                                            <p:strVal val="ppt_w"/>
                                          </p:val>
                                        </p:tav>
                                        <p:tav tm="100000">
                                          <p:val>
                                            <p:fltVal val="0"/>
                                          </p:val>
                                        </p:tav>
                                      </p:tavLst>
                                    </p:anim>
                                    <p:anim calcmode="lin" valueType="num">
                                      <p:cBhvr>
                                        <p:cTn id="588" dur="1000"/>
                                        <p:tgtEl>
                                          <p:spTgt spid="4">
                                            <p:txEl>
                                              <p:pRg st="24" end="24"/>
                                            </p:txEl>
                                          </p:spTgt>
                                        </p:tgtEl>
                                        <p:attrNameLst>
                                          <p:attrName>ppt_h</p:attrName>
                                        </p:attrNameLst>
                                      </p:cBhvr>
                                      <p:tavLst>
                                        <p:tav tm="0">
                                          <p:val>
                                            <p:strVal val="ppt_h"/>
                                          </p:val>
                                        </p:tav>
                                        <p:tav tm="100000">
                                          <p:val>
                                            <p:fltVal val="0"/>
                                          </p:val>
                                        </p:tav>
                                      </p:tavLst>
                                    </p:anim>
                                    <p:anim calcmode="lin" valueType="num">
                                      <p:cBhvr>
                                        <p:cTn id="589" dur="1000"/>
                                        <p:tgtEl>
                                          <p:spTgt spid="4">
                                            <p:txEl>
                                              <p:pRg st="24" end="24"/>
                                            </p:txEl>
                                          </p:spTgt>
                                        </p:tgtEl>
                                        <p:attrNameLst>
                                          <p:attrName>style.rotation</p:attrName>
                                        </p:attrNameLst>
                                      </p:cBhvr>
                                      <p:tavLst>
                                        <p:tav tm="0">
                                          <p:val>
                                            <p:fltVal val="0"/>
                                          </p:val>
                                        </p:tav>
                                        <p:tav tm="100000">
                                          <p:val>
                                            <p:fltVal val="90"/>
                                          </p:val>
                                        </p:tav>
                                      </p:tavLst>
                                    </p:anim>
                                    <p:animEffect transition="out" filter="fade">
                                      <p:cBhvr>
                                        <p:cTn id="590" dur="1000"/>
                                        <p:tgtEl>
                                          <p:spTgt spid="4">
                                            <p:txEl>
                                              <p:pRg st="24" end="24"/>
                                            </p:txEl>
                                          </p:spTgt>
                                        </p:tgtEl>
                                      </p:cBhvr>
                                    </p:animEffect>
                                    <p:set>
                                      <p:cBhvr>
                                        <p:cTn id="591" dur="1" fill="hold">
                                          <p:stCondLst>
                                            <p:cond delay="999"/>
                                          </p:stCondLst>
                                        </p:cTn>
                                        <p:tgtEl>
                                          <p:spTgt spid="4">
                                            <p:txEl>
                                              <p:pRg st="24" end="24"/>
                                            </p:txEl>
                                          </p:spTgt>
                                        </p:tgtEl>
                                        <p:attrNameLst>
                                          <p:attrName>style.visibility</p:attrName>
                                        </p:attrNameLst>
                                      </p:cBhvr>
                                      <p:to>
                                        <p:strVal val="hidden"/>
                                      </p:to>
                                    </p:set>
                                  </p:childTnLst>
                                </p:cTn>
                              </p:par>
                              <p:par>
                                <p:cTn id="592" presetID="31" presetClass="exit" presetSubtype="0" fill="hold" grpId="0" nodeType="withEffect">
                                  <p:stCondLst>
                                    <p:cond delay="0"/>
                                  </p:stCondLst>
                                  <p:childTnLst>
                                    <p:anim calcmode="lin" valueType="num">
                                      <p:cBhvr>
                                        <p:cTn id="593" dur="1000"/>
                                        <p:tgtEl>
                                          <p:spTgt spid="4">
                                            <p:txEl>
                                              <p:pRg st="25" end="25"/>
                                            </p:txEl>
                                          </p:spTgt>
                                        </p:tgtEl>
                                        <p:attrNameLst>
                                          <p:attrName>ppt_w</p:attrName>
                                        </p:attrNameLst>
                                      </p:cBhvr>
                                      <p:tavLst>
                                        <p:tav tm="0">
                                          <p:val>
                                            <p:strVal val="ppt_w"/>
                                          </p:val>
                                        </p:tav>
                                        <p:tav tm="100000">
                                          <p:val>
                                            <p:fltVal val="0"/>
                                          </p:val>
                                        </p:tav>
                                      </p:tavLst>
                                    </p:anim>
                                    <p:anim calcmode="lin" valueType="num">
                                      <p:cBhvr>
                                        <p:cTn id="594" dur="1000"/>
                                        <p:tgtEl>
                                          <p:spTgt spid="4">
                                            <p:txEl>
                                              <p:pRg st="25" end="25"/>
                                            </p:txEl>
                                          </p:spTgt>
                                        </p:tgtEl>
                                        <p:attrNameLst>
                                          <p:attrName>ppt_h</p:attrName>
                                        </p:attrNameLst>
                                      </p:cBhvr>
                                      <p:tavLst>
                                        <p:tav tm="0">
                                          <p:val>
                                            <p:strVal val="ppt_h"/>
                                          </p:val>
                                        </p:tav>
                                        <p:tav tm="100000">
                                          <p:val>
                                            <p:fltVal val="0"/>
                                          </p:val>
                                        </p:tav>
                                      </p:tavLst>
                                    </p:anim>
                                    <p:anim calcmode="lin" valueType="num">
                                      <p:cBhvr>
                                        <p:cTn id="595" dur="1000"/>
                                        <p:tgtEl>
                                          <p:spTgt spid="4">
                                            <p:txEl>
                                              <p:pRg st="25" end="25"/>
                                            </p:txEl>
                                          </p:spTgt>
                                        </p:tgtEl>
                                        <p:attrNameLst>
                                          <p:attrName>style.rotation</p:attrName>
                                        </p:attrNameLst>
                                      </p:cBhvr>
                                      <p:tavLst>
                                        <p:tav tm="0">
                                          <p:val>
                                            <p:fltVal val="0"/>
                                          </p:val>
                                        </p:tav>
                                        <p:tav tm="100000">
                                          <p:val>
                                            <p:fltVal val="90"/>
                                          </p:val>
                                        </p:tav>
                                      </p:tavLst>
                                    </p:anim>
                                    <p:animEffect transition="out" filter="fade">
                                      <p:cBhvr>
                                        <p:cTn id="596" dur="1000"/>
                                        <p:tgtEl>
                                          <p:spTgt spid="4">
                                            <p:txEl>
                                              <p:pRg st="25" end="25"/>
                                            </p:txEl>
                                          </p:spTgt>
                                        </p:tgtEl>
                                      </p:cBhvr>
                                    </p:animEffect>
                                    <p:set>
                                      <p:cBhvr>
                                        <p:cTn id="597" dur="1" fill="hold">
                                          <p:stCondLst>
                                            <p:cond delay="999"/>
                                          </p:stCondLst>
                                        </p:cTn>
                                        <p:tgtEl>
                                          <p:spTgt spid="4">
                                            <p:txEl>
                                              <p:pRg st="25" end="25"/>
                                            </p:txEl>
                                          </p:spTgt>
                                        </p:tgtEl>
                                        <p:attrNameLst>
                                          <p:attrName>style.visibility</p:attrName>
                                        </p:attrNameLst>
                                      </p:cBhvr>
                                      <p:to>
                                        <p:strVal val="hidden"/>
                                      </p:to>
                                    </p:set>
                                  </p:childTnLst>
                                </p:cTn>
                              </p:par>
                              <p:par>
                                <p:cTn id="598" presetID="31" presetClass="exit" presetSubtype="0" fill="hold" grpId="0" nodeType="withEffect">
                                  <p:stCondLst>
                                    <p:cond delay="0"/>
                                  </p:stCondLst>
                                  <p:childTnLst>
                                    <p:anim calcmode="lin" valueType="num">
                                      <p:cBhvr>
                                        <p:cTn id="599" dur="1000"/>
                                        <p:tgtEl>
                                          <p:spTgt spid="4">
                                            <p:txEl>
                                              <p:pRg st="26" end="26"/>
                                            </p:txEl>
                                          </p:spTgt>
                                        </p:tgtEl>
                                        <p:attrNameLst>
                                          <p:attrName>ppt_w</p:attrName>
                                        </p:attrNameLst>
                                      </p:cBhvr>
                                      <p:tavLst>
                                        <p:tav tm="0">
                                          <p:val>
                                            <p:strVal val="ppt_w"/>
                                          </p:val>
                                        </p:tav>
                                        <p:tav tm="100000">
                                          <p:val>
                                            <p:fltVal val="0"/>
                                          </p:val>
                                        </p:tav>
                                      </p:tavLst>
                                    </p:anim>
                                    <p:anim calcmode="lin" valueType="num">
                                      <p:cBhvr>
                                        <p:cTn id="600" dur="1000"/>
                                        <p:tgtEl>
                                          <p:spTgt spid="4">
                                            <p:txEl>
                                              <p:pRg st="26" end="26"/>
                                            </p:txEl>
                                          </p:spTgt>
                                        </p:tgtEl>
                                        <p:attrNameLst>
                                          <p:attrName>ppt_h</p:attrName>
                                        </p:attrNameLst>
                                      </p:cBhvr>
                                      <p:tavLst>
                                        <p:tav tm="0">
                                          <p:val>
                                            <p:strVal val="ppt_h"/>
                                          </p:val>
                                        </p:tav>
                                        <p:tav tm="100000">
                                          <p:val>
                                            <p:fltVal val="0"/>
                                          </p:val>
                                        </p:tav>
                                      </p:tavLst>
                                    </p:anim>
                                    <p:anim calcmode="lin" valueType="num">
                                      <p:cBhvr>
                                        <p:cTn id="601" dur="1000"/>
                                        <p:tgtEl>
                                          <p:spTgt spid="4">
                                            <p:txEl>
                                              <p:pRg st="26" end="26"/>
                                            </p:txEl>
                                          </p:spTgt>
                                        </p:tgtEl>
                                        <p:attrNameLst>
                                          <p:attrName>style.rotation</p:attrName>
                                        </p:attrNameLst>
                                      </p:cBhvr>
                                      <p:tavLst>
                                        <p:tav tm="0">
                                          <p:val>
                                            <p:fltVal val="0"/>
                                          </p:val>
                                        </p:tav>
                                        <p:tav tm="100000">
                                          <p:val>
                                            <p:fltVal val="90"/>
                                          </p:val>
                                        </p:tav>
                                      </p:tavLst>
                                    </p:anim>
                                    <p:animEffect transition="out" filter="fade">
                                      <p:cBhvr>
                                        <p:cTn id="602" dur="1000"/>
                                        <p:tgtEl>
                                          <p:spTgt spid="4">
                                            <p:txEl>
                                              <p:pRg st="26" end="26"/>
                                            </p:txEl>
                                          </p:spTgt>
                                        </p:tgtEl>
                                      </p:cBhvr>
                                    </p:animEffect>
                                    <p:set>
                                      <p:cBhvr>
                                        <p:cTn id="603" dur="1" fill="hold">
                                          <p:stCondLst>
                                            <p:cond delay="999"/>
                                          </p:stCondLst>
                                        </p:cTn>
                                        <p:tgtEl>
                                          <p:spTgt spid="4">
                                            <p:txEl>
                                              <p:pRg st="26" end="26"/>
                                            </p:txEl>
                                          </p:spTgt>
                                        </p:tgtEl>
                                        <p:attrNameLst>
                                          <p:attrName>style.visibility</p:attrName>
                                        </p:attrNameLst>
                                      </p:cBhvr>
                                      <p:to>
                                        <p:strVal val="hidden"/>
                                      </p:to>
                                    </p:set>
                                  </p:childTnLst>
                                </p:cTn>
                              </p:par>
                              <p:par>
                                <p:cTn id="604" presetID="31" presetClass="exit" presetSubtype="0" fill="hold" grpId="0" nodeType="withEffect">
                                  <p:stCondLst>
                                    <p:cond delay="0"/>
                                  </p:stCondLst>
                                  <p:childTnLst>
                                    <p:anim calcmode="lin" valueType="num">
                                      <p:cBhvr>
                                        <p:cTn id="605" dur="1000"/>
                                        <p:tgtEl>
                                          <p:spTgt spid="4">
                                            <p:txEl>
                                              <p:pRg st="27" end="27"/>
                                            </p:txEl>
                                          </p:spTgt>
                                        </p:tgtEl>
                                        <p:attrNameLst>
                                          <p:attrName>ppt_w</p:attrName>
                                        </p:attrNameLst>
                                      </p:cBhvr>
                                      <p:tavLst>
                                        <p:tav tm="0">
                                          <p:val>
                                            <p:strVal val="ppt_w"/>
                                          </p:val>
                                        </p:tav>
                                        <p:tav tm="100000">
                                          <p:val>
                                            <p:fltVal val="0"/>
                                          </p:val>
                                        </p:tav>
                                      </p:tavLst>
                                    </p:anim>
                                    <p:anim calcmode="lin" valueType="num">
                                      <p:cBhvr>
                                        <p:cTn id="606" dur="1000"/>
                                        <p:tgtEl>
                                          <p:spTgt spid="4">
                                            <p:txEl>
                                              <p:pRg st="27" end="27"/>
                                            </p:txEl>
                                          </p:spTgt>
                                        </p:tgtEl>
                                        <p:attrNameLst>
                                          <p:attrName>ppt_h</p:attrName>
                                        </p:attrNameLst>
                                      </p:cBhvr>
                                      <p:tavLst>
                                        <p:tav tm="0">
                                          <p:val>
                                            <p:strVal val="ppt_h"/>
                                          </p:val>
                                        </p:tav>
                                        <p:tav tm="100000">
                                          <p:val>
                                            <p:fltVal val="0"/>
                                          </p:val>
                                        </p:tav>
                                      </p:tavLst>
                                    </p:anim>
                                    <p:anim calcmode="lin" valueType="num">
                                      <p:cBhvr>
                                        <p:cTn id="607" dur="1000"/>
                                        <p:tgtEl>
                                          <p:spTgt spid="4">
                                            <p:txEl>
                                              <p:pRg st="27" end="27"/>
                                            </p:txEl>
                                          </p:spTgt>
                                        </p:tgtEl>
                                        <p:attrNameLst>
                                          <p:attrName>style.rotation</p:attrName>
                                        </p:attrNameLst>
                                      </p:cBhvr>
                                      <p:tavLst>
                                        <p:tav tm="0">
                                          <p:val>
                                            <p:fltVal val="0"/>
                                          </p:val>
                                        </p:tav>
                                        <p:tav tm="100000">
                                          <p:val>
                                            <p:fltVal val="90"/>
                                          </p:val>
                                        </p:tav>
                                      </p:tavLst>
                                    </p:anim>
                                    <p:animEffect transition="out" filter="fade">
                                      <p:cBhvr>
                                        <p:cTn id="608" dur="1000"/>
                                        <p:tgtEl>
                                          <p:spTgt spid="4">
                                            <p:txEl>
                                              <p:pRg st="27" end="27"/>
                                            </p:txEl>
                                          </p:spTgt>
                                        </p:tgtEl>
                                      </p:cBhvr>
                                    </p:animEffect>
                                    <p:set>
                                      <p:cBhvr>
                                        <p:cTn id="609" dur="1" fill="hold">
                                          <p:stCondLst>
                                            <p:cond delay="999"/>
                                          </p:stCondLst>
                                        </p:cTn>
                                        <p:tgtEl>
                                          <p:spTgt spid="4">
                                            <p:txEl>
                                              <p:pRg st="27" end="2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9" grpId="0"/>
      <p:bldP spid="9" grpId="1"/>
      <p:bldP spid="10" grpId="0" build="p"/>
      <p:bldP spid="10" grpId="1" build="p"/>
      <p:bldP spid="10"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4724400"/>
            <a:ext cx="7924800" cy="1401763"/>
          </a:xfrm>
        </p:spPr>
        <p:txBody>
          <a:bodyPr/>
          <a:lstStyle/>
          <a:p>
            <a:pPr algn="ctr">
              <a:buNone/>
            </a:pPr>
            <a:r>
              <a:rPr lang="en-US" sz="2000" dirty="0" smtClean="0">
                <a:hlinkClick r:id="rId3"/>
              </a:rPr>
              <a:t>http://zitscomics.com/comics/january-16-2015/</a:t>
            </a:r>
            <a:endParaRPr lang="en-US" sz="2000" dirty="0" smtClean="0"/>
          </a:p>
        </p:txBody>
      </p:sp>
      <p:sp>
        <p:nvSpPr>
          <p:cNvPr id="4" name="Slide Number Placeholder 3"/>
          <p:cNvSpPr>
            <a:spLocks noGrp="1"/>
          </p:cNvSpPr>
          <p:nvPr>
            <p:ph type="sldNum" sz="quarter" idx="12"/>
          </p:nvPr>
        </p:nvSpPr>
        <p:spPr/>
        <p:txBody>
          <a:bodyPr/>
          <a:lstStyle/>
          <a:p>
            <a:fld id="{7C024A6C-7F12-4242-BA15-BBA9F53B91C8}" type="slidenum">
              <a:rPr lang="en-US" smtClean="0"/>
              <a:pPr/>
              <a:t>2</a:t>
            </a:fld>
            <a:endParaRPr lang="en-US" dirty="0"/>
          </a:p>
        </p:txBody>
      </p:sp>
      <p:pic>
        <p:nvPicPr>
          <p:cNvPr id="78850" name="Picture 2" descr="Zits comics http://zitscomics.com/comics/january-16-2015"/>
          <p:cNvPicPr>
            <a:picLocks noChangeAspect="1" noChangeArrowheads="1"/>
          </p:cNvPicPr>
          <p:nvPr/>
        </p:nvPicPr>
        <p:blipFill>
          <a:blip r:embed="rId4" cstate="print"/>
          <a:srcRect/>
          <a:stretch>
            <a:fillRect/>
          </a:stretch>
        </p:blipFill>
        <p:spPr bwMode="auto">
          <a:xfrm>
            <a:off x="304800" y="1905000"/>
            <a:ext cx="8572500" cy="2781300"/>
          </a:xfrm>
          <a:prstGeom prst="rect">
            <a:avLst/>
          </a:prstGeom>
          <a:noFill/>
        </p:spPr>
      </p:pic>
      <p:sp>
        <p:nvSpPr>
          <p:cNvPr id="6"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724938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Theory</a:t>
            </a:r>
            <a:endParaRPr lang="en-US" dirty="0"/>
          </a:p>
        </p:txBody>
      </p:sp>
      <p:sp>
        <p:nvSpPr>
          <p:cNvPr id="4" name="Content Placeholder 3"/>
          <p:cNvSpPr>
            <a:spLocks noGrp="1"/>
          </p:cNvSpPr>
          <p:nvPr>
            <p:ph sz="half" idx="2"/>
          </p:nvPr>
        </p:nvSpPr>
        <p:spPr>
          <a:xfrm>
            <a:off x="4724400" y="1524000"/>
            <a:ext cx="3810000" cy="4525963"/>
          </a:xfrm>
        </p:spPr>
        <p:txBody>
          <a:bodyPr>
            <a:normAutofit fontScale="25000" lnSpcReduction="20000"/>
          </a:bodyPr>
          <a:lstStyle/>
          <a:p>
            <a:pPr marL="0" lvl="0" indent="0">
              <a:buNone/>
            </a:pPr>
            <a:r>
              <a:rPr lang="en-US" sz="4000" b="1" i="1" dirty="0" smtClean="0">
                <a:solidFill>
                  <a:schemeClr val="accent1">
                    <a:lumMod val="75000"/>
                  </a:schemeClr>
                </a:solidFill>
              </a:rPr>
              <a:t>1.  </a:t>
            </a:r>
            <a:r>
              <a:rPr lang="en-US" sz="4000" b="1" i="1" dirty="0" smtClean="0">
                <a:solidFill>
                  <a:srgbClr val="0D1969"/>
                </a:solidFill>
              </a:rPr>
              <a:t>Computational </a:t>
            </a:r>
            <a:r>
              <a:rPr lang="en-US" sz="4000" b="1" i="1" dirty="0"/>
              <a:t>thinking</a:t>
            </a:r>
            <a:endParaRPr lang="en-US" sz="4000" dirty="0"/>
          </a:p>
          <a:p>
            <a:pPr marL="461963" indent="-230188"/>
            <a:r>
              <a:rPr lang="en-US" sz="4000" dirty="0">
                <a:solidFill>
                  <a:srgbClr val="0D1969"/>
                </a:solidFill>
              </a:rPr>
              <a:t>Problem solving</a:t>
            </a:r>
          </a:p>
          <a:p>
            <a:pPr marL="461963" indent="-230188"/>
            <a:r>
              <a:rPr lang="en-US" sz="4000" dirty="0">
                <a:solidFill>
                  <a:srgbClr val="0D1969"/>
                </a:solidFill>
              </a:rPr>
              <a:t>Algorithms</a:t>
            </a:r>
          </a:p>
          <a:p>
            <a:pPr marL="461963" indent="-230188"/>
            <a:r>
              <a:rPr lang="en-US" sz="4000" dirty="0">
                <a:solidFill>
                  <a:srgbClr val="0D1969"/>
                </a:solidFill>
              </a:rPr>
              <a:t>Data Representation</a:t>
            </a:r>
          </a:p>
          <a:p>
            <a:pPr marL="461963" indent="-230188"/>
            <a:r>
              <a:rPr lang="en-US" sz="4000" dirty="0">
                <a:solidFill>
                  <a:srgbClr val="0D1969"/>
                </a:solidFill>
              </a:rPr>
              <a:t>Modeling </a:t>
            </a:r>
            <a:r>
              <a:rPr lang="en-US" sz="4000" dirty="0"/>
              <a:t>and Simulation</a:t>
            </a:r>
          </a:p>
          <a:p>
            <a:pPr marL="461963" indent="-230188"/>
            <a:r>
              <a:rPr lang="en-US" sz="4000" dirty="0"/>
              <a:t>Abstraction</a:t>
            </a:r>
          </a:p>
          <a:p>
            <a:pPr marL="461963" indent="-230188"/>
            <a:r>
              <a:rPr lang="en-US" sz="4000" dirty="0"/>
              <a:t>Connections to other </a:t>
            </a:r>
            <a:r>
              <a:rPr lang="en-US" sz="4000" dirty="0" smtClean="0"/>
              <a:t>fields</a:t>
            </a:r>
            <a:r>
              <a:rPr lang="en-US" sz="4000" dirty="0"/>
              <a:t> </a:t>
            </a:r>
          </a:p>
          <a:p>
            <a:pPr marL="0" lvl="0" indent="0">
              <a:buNone/>
            </a:pPr>
            <a:r>
              <a:rPr lang="en-US" sz="4000" b="1" i="1" dirty="0" smtClean="0">
                <a:solidFill>
                  <a:schemeClr val="accent1">
                    <a:lumMod val="75000"/>
                  </a:schemeClr>
                </a:solidFill>
              </a:rPr>
              <a:t>2.  </a:t>
            </a:r>
            <a:r>
              <a:rPr lang="en-US" sz="4000" b="1" i="1" dirty="0" smtClean="0"/>
              <a:t>Collaboration</a:t>
            </a:r>
            <a:endParaRPr lang="en-US" sz="4000" dirty="0"/>
          </a:p>
          <a:p>
            <a:pPr marL="461963" indent="-231775"/>
            <a:r>
              <a:rPr lang="en-US" sz="4000" dirty="0">
                <a:solidFill>
                  <a:srgbClr val="0D1969"/>
                </a:solidFill>
              </a:rPr>
              <a:t>Using technology tools and resources for collaboration</a:t>
            </a:r>
          </a:p>
          <a:p>
            <a:pPr marL="461963" indent="-231775"/>
            <a:r>
              <a:rPr lang="en-US" sz="4000" dirty="0">
                <a:solidFill>
                  <a:srgbClr val="0D1969"/>
                </a:solidFill>
              </a:rPr>
              <a:t>Computing as a collaborative </a:t>
            </a:r>
            <a:r>
              <a:rPr lang="en-US" sz="4000" dirty="0" smtClean="0">
                <a:solidFill>
                  <a:srgbClr val="0D1969"/>
                </a:solidFill>
              </a:rPr>
              <a:t>endeavor</a:t>
            </a:r>
            <a:endParaRPr lang="en-US" sz="4000" dirty="0">
              <a:solidFill>
                <a:srgbClr val="0D1969"/>
              </a:solidFill>
            </a:endParaRPr>
          </a:p>
          <a:p>
            <a:pPr marL="0" lvl="0" indent="0">
              <a:buNone/>
            </a:pPr>
            <a:r>
              <a:rPr lang="en-US" sz="4000" b="1" i="1" dirty="0" smtClean="0">
                <a:solidFill>
                  <a:schemeClr val="accent1">
                    <a:lumMod val="75000"/>
                  </a:schemeClr>
                </a:solidFill>
              </a:rPr>
              <a:t>3.  </a:t>
            </a:r>
            <a:r>
              <a:rPr lang="en-US" sz="4000" b="1" i="1" dirty="0" smtClean="0"/>
              <a:t>Computing </a:t>
            </a:r>
            <a:r>
              <a:rPr lang="en-US" sz="4000" b="1" i="1" dirty="0"/>
              <a:t>practice</a:t>
            </a:r>
            <a:endParaRPr lang="en-US" sz="4000" dirty="0"/>
          </a:p>
          <a:p>
            <a:pPr marL="461963" indent="-231775"/>
            <a:r>
              <a:rPr lang="en-US" sz="4000" dirty="0">
                <a:solidFill>
                  <a:srgbClr val="0D1969"/>
                </a:solidFill>
              </a:rPr>
              <a:t>Using technology resources for learning</a:t>
            </a:r>
          </a:p>
          <a:p>
            <a:pPr marL="461963" indent="-231775"/>
            <a:r>
              <a:rPr lang="en-US" sz="4000" dirty="0">
                <a:solidFill>
                  <a:srgbClr val="0D1969"/>
                </a:solidFill>
              </a:rPr>
              <a:t>Using technology tools for the creation of digital artifacts</a:t>
            </a:r>
          </a:p>
          <a:p>
            <a:pPr marL="461963" indent="-231775"/>
            <a:r>
              <a:rPr lang="en-US" sz="4000" dirty="0">
                <a:solidFill>
                  <a:srgbClr val="0D1969"/>
                </a:solidFill>
              </a:rPr>
              <a:t>Programming</a:t>
            </a:r>
          </a:p>
          <a:p>
            <a:pPr marL="461963" indent="-231775"/>
            <a:r>
              <a:rPr lang="en-US" sz="4000" dirty="0">
                <a:solidFill>
                  <a:srgbClr val="0D1969"/>
                </a:solidFill>
              </a:rPr>
              <a:t>Interacting with remote information</a:t>
            </a:r>
          </a:p>
          <a:p>
            <a:pPr marL="461963" indent="-231775"/>
            <a:r>
              <a:rPr lang="en-US" sz="4000" dirty="0">
                <a:solidFill>
                  <a:srgbClr val="0D1969"/>
                </a:solidFill>
              </a:rPr>
              <a:t>Careers</a:t>
            </a:r>
          </a:p>
          <a:p>
            <a:pPr marL="461963" indent="-231775"/>
            <a:r>
              <a:rPr lang="en-US" sz="4000" dirty="0">
                <a:solidFill>
                  <a:srgbClr val="0D1969"/>
                </a:solidFill>
              </a:rPr>
              <a:t>Data Collection and Analysis</a:t>
            </a:r>
          </a:p>
          <a:p>
            <a:pPr marL="0" lvl="0" indent="0">
              <a:buNone/>
            </a:pPr>
            <a:r>
              <a:rPr lang="en-US" sz="4000" b="1" i="1" dirty="0" smtClean="0">
                <a:solidFill>
                  <a:schemeClr val="accent1">
                    <a:lumMod val="75000"/>
                  </a:schemeClr>
                </a:solidFill>
              </a:rPr>
              <a:t>4.  </a:t>
            </a:r>
            <a:r>
              <a:rPr lang="en-US" sz="4000" b="1" i="1" dirty="0" smtClean="0"/>
              <a:t>Computers </a:t>
            </a:r>
            <a:r>
              <a:rPr lang="en-US" sz="4000" b="1" i="1" dirty="0"/>
              <a:t>and communication devices</a:t>
            </a:r>
            <a:endParaRPr lang="en-US" sz="4000" dirty="0"/>
          </a:p>
          <a:p>
            <a:pPr marL="461963" indent="-231775"/>
            <a:r>
              <a:rPr lang="en-US" sz="4000" dirty="0">
                <a:solidFill>
                  <a:srgbClr val="0D1969"/>
                </a:solidFill>
              </a:rPr>
              <a:t>Computers (parts, features, capabilities, uses)</a:t>
            </a:r>
          </a:p>
          <a:p>
            <a:pPr marL="461963" indent="-231775"/>
            <a:r>
              <a:rPr lang="en-US" sz="4000" dirty="0">
                <a:solidFill>
                  <a:srgbClr val="0D1969"/>
                </a:solidFill>
              </a:rPr>
              <a:t>Troubleshooting</a:t>
            </a:r>
          </a:p>
          <a:p>
            <a:pPr marL="461963" indent="-231775"/>
            <a:r>
              <a:rPr lang="en-US" sz="4000" dirty="0">
                <a:solidFill>
                  <a:srgbClr val="0D1969"/>
                </a:solidFill>
              </a:rPr>
              <a:t>Networks (</a:t>
            </a:r>
            <a:r>
              <a:rPr lang="en-US" sz="4000" dirty="0"/>
              <a:t>components, functionality, strategies)</a:t>
            </a:r>
          </a:p>
          <a:p>
            <a:pPr marL="461963" indent="-231775"/>
            <a:r>
              <a:rPr lang="en-US" sz="4000" dirty="0"/>
              <a:t>Human vs. </a:t>
            </a:r>
            <a:r>
              <a:rPr lang="en-US" sz="4000" dirty="0" smtClean="0"/>
              <a:t>Computers</a:t>
            </a:r>
            <a:endParaRPr lang="en-US" sz="4000" dirty="0"/>
          </a:p>
          <a:p>
            <a:pPr marL="0" lvl="0" indent="0">
              <a:buNone/>
            </a:pPr>
            <a:r>
              <a:rPr lang="en-US" sz="4000" b="1" i="1" dirty="0" smtClean="0">
                <a:solidFill>
                  <a:schemeClr val="accent1">
                    <a:lumMod val="75000"/>
                  </a:schemeClr>
                </a:solidFill>
              </a:rPr>
              <a:t>5.  </a:t>
            </a:r>
            <a:r>
              <a:rPr lang="en-US" sz="4000" b="1" i="1" dirty="0" smtClean="0"/>
              <a:t>Community</a:t>
            </a:r>
            <a:r>
              <a:rPr lang="en-US" sz="4000" b="1" i="1" dirty="0"/>
              <a:t>, global, and ethical impacts</a:t>
            </a:r>
            <a:endParaRPr lang="en-US" sz="4000" dirty="0"/>
          </a:p>
          <a:p>
            <a:pPr marL="461963" indent="-231775"/>
            <a:r>
              <a:rPr lang="en-US" sz="4000" dirty="0">
                <a:solidFill>
                  <a:srgbClr val="0D1969"/>
                </a:solidFill>
              </a:rPr>
              <a:t>Responsible use</a:t>
            </a:r>
          </a:p>
          <a:p>
            <a:pPr marL="461963" indent="-231775"/>
            <a:r>
              <a:rPr lang="en-US" sz="4000" dirty="0">
                <a:solidFill>
                  <a:srgbClr val="0D1969"/>
                </a:solidFill>
              </a:rPr>
              <a:t>Impact of technology</a:t>
            </a:r>
          </a:p>
          <a:p>
            <a:pPr marL="461963" indent="-231775"/>
            <a:r>
              <a:rPr lang="en-US" sz="4000" dirty="0">
                <a:solidFill>
                  <a:srgbClr val="0D1969"/>
                </a:solidFill>
              </a:rPr>
              <a:t>Information accuracy</a:t>
            </a:r>
          </a:p>
          <a:p>
            <a:pPr marL="461963" indent="-231775"/>
            <a:r>
              <a:rPr lang="en-US" sz="4000" dirty="0">
                <a:solidFill>
                  <a:srgbClr val="0D1969"/>
                </a:solidFill>
              </a:rPr>
              <a:t>Ethics, Laws, and Security</a:t>
            </a:r>
          </a:p>
          <a:p>
            <a:pPr marL="461963" indent="-231775"/>
            <a:r>
              <a:rPr lang="en-US" sz="4000" dirty="0">
                <a:solidFill>
                  <a:srgbClr val="0D1969"/>
                </a:solidFill>
              </a:rPr>
              <a:t>Equity</a:t>
            </a:r>
          </a:p>
          <a:p>
            <a:endParaRPr lang="en-US" dirty="0"/>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p>
            <a:fld id="{BD26C40E-487C-40A4-A841-8174FD7B7142}" type="slidenum">
              <a:rPr lang="en-US" smtClean="0"/>
              <a:pPr/>
              <a:t>20</a:t>
            </a:fld>
            <a:endParaRPr lang="en-US"/>
          </a:p>
        </p:txBody>
      </p:sp>
      <p:pic>
        <p:nvPicPr>
          <p:cNvPr id="28674" name="Picture 2" descr="Graphic that shows the words that were most common in botht he MA 2008 Technology Standard and CSTA standard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5862" y="1447800"/>
            <a:ext cx="7121338" cy="472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p:cNvSpPr txBox="1"/>
          <p:nvPr/>
        </p:nvSpPr>
        <p:spPr>
          <a:xfrm>
            <a:off x="609600" y="1143000"/>
            <a:ext cx="6858000" cy="369332"/>
          </a:xfrm>
          <a:prstGeom prst="rect">
            <a:avLst/>
          </a:prstGeom>
          <a:noFill/>
        </p:spPr>
        <p:txBody>
          <a:bodyPr wrap="square" rtlCol="0">
            <a:spAutoFit/>
          </a:bodyPr>
          <a:lstStyle/>
          <a:p>
            <a:r>
              <a:rPr lang="en-US" b="1" dirty="0" smtClean="0"/>
              <a:t>MA Technology Literacy                     CSTA</a:t>
            </a:r>
            <a:endParaRPr lang="en-US" b="1" dirty="0"/>
          </a:p>
        </p:txBody>
      </p:sp>
      <p:sp>
        <p:nvSpPr>
          <p:cNvPr id="12" name="TextBox 11"/>
          <p:cNvSpPr txBox="1"/>
          <p:nvPr/>
        </p:nvSpPr>
        <p:spPr>
          <a:xfrm>
            <a:off x="802399" y="6059269"/>
            <a:ext cx="7503401" cy="646331"/>
          </a:xfrm>
          <a:prstGeom prst="rect">
            <a:avLst/>
          </a:prstGeom>
          <a:noFill/>
        </p:spPr>
        <p:txBody>
          <a:bodyPr wrap="none" rtlCol="0">
            <a:spAutoFit/>
          </a:bodyPr>
          <a:lstStyle/>
          <a:p>
            <a:r>
              <a:rPr lang="en-US" dirty="0" smtClean="0"/>
              <a:t>We found 72% to 53% standard overlap as students progress in grades</a:t>
            </a:r>
          </a:p>
          <a:p>
            <a:endParaRPr lang="en-US" dirty="0"/>
          </a:p>
        </p:txBody>
      </p:sp>
    </p:spTree>
    <p:extLst>
      <p:ext uri="{BB962C8B-B14F-4D97-AF65-F5344CB8AC3E}">
        <p14:creationId xmlns="" xmlns:p14="http://schemas.microsoft.com/office/powerpoint/2010/main" val="20276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4">
                                            <p:txEl>
                                              <p:pRg st="0" end="0"/>
                                            </p:txEl>
                                          </p:spTgt>
                                        </p:tgtEl>
                                        <p:attrNameLst>
                                          <p:attrName>ppt_w</p:attrName>
                                        </p:attrNameLst>
                                      </p:cBhvr>
                                      <p:tavLst>
                                        <p:tav tm="0">
                                          <p:val>
                                            <p:strVal val="ppt_w"/>
                                          </p:val>
                                        </p:tav>
                                        <p:tav tm="100000">
                                          <p:val>
                                            <p:fltVal val="0"/>
                                          </p:val>
                                        </p:tav>
                                      </p:tavLst>
                                    </p:anim>
                                    <p:anim calcmode="lin" valueType="num">
                                      <p:cBhvr>
                                        <p:cTn id="7" dur="1000"/>
                                        <p:tgtEl>
                                          <p:spTgt spid="4">
                                            <p:txEl>
                                              <p:pRg st="0" end="0"/>
                                            </p:txEl>
                                          </p:spTgt>
                                        </p:tgtEl>
                                        <p:attrNameLst>
                                          <p:attrName>ppt_h</p:attrName>
                                        </p:attrNameLst>
                                      </p:cBhvr>
                                      <p:tavLst>
                                        <p:tav tm="0">
                                          <p:val>
                                            <p:strVal val="ppt_h"/>
                                          </p:val>
                                        </p:tav>
                                        <p:tav tm="100000">
                                          <p:val>
                                            <p:fltVal val="0"/>
                                          </p:val>
                                        </p:tav>
                                      </p:tavLst>
                                    </p:anim>
                                    <p:anim calcmode="lin" valueType="num">
                                      <p:cBhvr>
                                        <p:cTn id="8"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0" end="0"/>
                                            </p:txEl>
                                          </p:spTgt>
                                        </p:tgtEl>
                                      </p:cBhvr>
                                    </p:animEffect>
                                    <p:set>
                                      <p:cBhvr>
                                        <p:cTn id="10" dur="1" fill="hold">
                                          <p:stCondLst>
                                            <p:cond delay="999"/>
                                          </p:stCondLst>
                                        </p:cTn>
                                        <p:tgtEl>
                                          <p:spTgt spid="4">
                                            <p:txEl>
                                              <p:pRg st="0" end="0"/>
                                            </p:tx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4">
                                            <p:txEl>
                                              <p:pRg st="1" end="1"/>
                                            </p:txEl>
                                          </p:spTgt>
                                        </p:tgtEl>
                                        <p:attrNameLst>
                                          <p:attrName>ppt_w</p:attrName>
                                        </p:attrNameLst>
                                      </p:cBhvr>
                                      <p:tavLst>
                                        <p:tav tm="0">
                                          <p:val>
                                            <p:strVal val="ppt_w"/>
                                          </p:val>
                                        </p:tav>
                                        <p:tav tm="100000">
                                          <p:val>
                                            <p:fltVal val="0"/>
                                          </p:val>
                                        </p:tav>
                                      </p:tavLst>
                                    </p:anim>
                                    <p:anim calcmode="lin" valueType="num">
                                      <p:cBhvr>
                                        <p:cTn id="13" dur="1000"/>
                                        <p:tgtEl>
                                          <p:spTgt spid="4">
                                            <p:txEl>
                                              <p:pRg st="1" end="1"/>
                                            </p:txEl>
                                          </p:spTgt>
                                        </p:tgtEl>
                                        <p:attrNameLst>
                                          <p:attrName>ppt_h</p:attrName>
                                        </p:attrNameLst>
                                      </p:cBhvr>
                                      <p:tavLst>
                                        <p:tav tm="0">
                                          <p:val>
                                            <p:strVal val="ppt_h"/>
                                          </p:val>
                                        </p:tav>
                                        <p:tav tm="100000">
                                          <p:val>
                                            <p:fltVal val="0"/>
                                          </p:val>
                                        </p:tav>
                                      </p:tavLst>
                                    </p:anim>
                                    <p:anim calcmode="lin" valueType="num">
                                      <p:cBhvr>
                                        <p:cTn id="14"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1" end="1"/>
                                            </p:txEl>
                                          </p:spTgt>
                                        </p:tgtEl>
                                      </p:cBhvr>
                                    </p:animEffect>
                                    <p:set>
                                      <p:cBhvr>
                                        <p:cTn id="16" dur="1" fill="hold">
                                          <p:stCondLst>
                                            <p:cond delay="999"/>
                                          </p:stCondLst>
                                        </p:cTn>
                                        <p:tgtEl>
                                          <p:spTgt spid="4">
                                            <p:txEl>
                                              <p:pRg st="1" end="1"/>
                                            </p:txEl>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4">
                                            <p:txEl>
                                              <p:pRg st="2" end="2"/>
                                            </p:txEl>
                                          </p:spTgt>
                                        </p:tgtEl>
                                        <p:attrNameLst>
                                          <p:attrName>ppt_w</p:attrName>
                                        </p:attrNameLst>
                                      </p:cBhvr>
                                      <p:tavLst>
                                        <p:tav tm="0">
                                          <p:val>
                                            <p:strVal val="ppt_w"/>
                                          </p:val>
                                        </p:tav>
                                        <p:tav tm="100000">
                                          <p:val>
                                            <p:fltVal val="0"/>
                                          </p:val>
                                        </p:tav>
                                      </p:tavLst>
                                    </p:anim>
                                    <p:anim calcmode="lin" valueType="num">
                                      <p:cBhvr>
                                        <p:cTn id="19" dur="1000"/>
                                        <p:tgtEl>
                                          <p:spTgt spid="4">
                                            <p:txEl>
                                              <p:pRg st="2" end="2"/>
                                            </p:txEl>
                                          </p:spTgt>
                                        </p:tgtEl>
                                        <p:attrNameLst>
                                          <p:attrName>ppt_h</p:attrName>
                                        </p:attrNameLst>
                                      </p:cBhvr>
                                      <p:tavLst>
                                        <p:tav tm="0">
                                          <p:val>
                                            <p:strVal val="ppt_h"/>
                                          </p:val>
                                        </p:tav>
                                        <p:tav tm="100000">
                                          <p:val>
                                            <p:fltVal val="0"/>
                                          </p:val>
                                        </p:tav>
                                      </p:tavLst>
                                    </p:anim>
                                    <p:anim calcmode="lin" valueType="num">
                                      <p:cBhvr>
                                        <p:cTn id="20"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2" end="2"/>
                                            </p:txEl>
                                          </p:spTgt>
                                        </p:tgtEl>
                                      </p:cBhvr>
                                    </p:animEffect>
                                    <p:set>
                                      <p:cBhvr>
                                        <p:cTn id="22" dur="1" fill="hold">
                                          <p:stCondLst>
                                            <p:cond delay="999"/>
                                          </p:stCondLst>
                                        </p:cTn>
                                        <p:tgtEl>
                                          <p:spTgt spid="4">
                                            <p:txEl>
                                              <p:pRg st="2" end="2"/>
                                            </p:txEl>
                                          </p:spTgt>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4">
                                            <p:txEl>
                                              <p:pRg st="3" end="3"/>
                                            </p:txEl>
                                          </p:spTgt>
                                        </p:tgtEl>
                                        <p:attrNameLst>
                                          <p:attrName>ppt_w</p:attrName>
                                        </p:attrNameLst>
                                      </p:cBhvr>
                                      <p:tavLst>
                                        <p:tav tm="0">
                                          <p:val>
                                            <p:strVal val="ppt_w"/>
                                          </p:val>
                                        </p:tav>
                                        <p:tav tm="100000">
                                          <p:val>
                                            <p:fltVal val="0"/>
                                          </p:val>
                                        </p:tav>
                                      </p:tavLst>
                                    </p:anim>
                                    <p:anim calcmode="lin" valueType="num">
                                      <p:cBhvr>
                                        <p:cTn id="25" dur="1000"/>
                                        <p:tgtEl>
                                          <p:spTgt spid="4">
                                            <p:txEl>
                                              <p:pRg st="3" end="3"/>
                                            </p:txEl>
                                          </p:spTgt>
                                        </p:tgtEl>
                                        <p:attrNameLst>
                                          <p:attrName>ppt_h</p:attrName>
                                        </p:attrNameLst>
                                      </p:cBhvr>
                                      <p:tavLst>
                                        <p:tav tm="0">
                                          <p:val>
                                            <p:strVal val="ppt_h"/>
                                          </p:val>
                                        </p:tav>
                                        <p:tav tm="100000">
                                          <p:val>
                                            <p:fltVal val="0"/>
                                          </p:val>
                                        </p:tav>
                                      </p:tavLst>
                                    </p:anim>
                                    <p:anim calcmode="lin" valueType="num">
                                      <p:cBhvr>
                                        <p:cTn id="26"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27" dur="1000"/>
                                        <p:tgtEl>
                                          <p:spTgt spid="4">
                                            <p:txEl>
                                              <p:pRg st="3" end="3"/>
                                            </p:txEl>
                                          </p:spTgt>
                                        </p:tgtEl>
                                      </p:cBhvr>
                                    </p:animEffect>
                                    <p:set>
                                      <p:cBhvr>
                                        <p:cTn id="28" dur="1" fill="hold">
                                          <p:stCondLst>
                                            <p:cond delay="999"/>
                                          </p:stCondLst>
                                        </p:cTn>
                                        <p:tgtEl>
                                          <p:spTgt spid="4">
                                            <p:txEl>
                                              <p:pRg st="3" end="3"/>
                                            </p:txEl>
                                          </p:spTgt>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4">
                                            <p:txEl>
                                              <p:pRg st="4" end="4"/>
                                            </p:txEl>
                                          </p:spTgt>
                                        </p:tgtEl>
                                        <p:attrNameLst>
                                          <p:attrName>ppt_w</p:attrName>
                                        </p:attrNameLst>
                                      </p:cBhvr>
                                      <p:tavLst>
                                        <p:tav tm="0">
                                          <p:val>
                                            <p:strVal val="ppt_w"/>
                                          </p:val>
                                        </p:tav>
                                        <p:tav tm="100000">
                                          <p:val>
                                            <p:fltVal val="0"/>
                                          </p:val>
                                        </p:tav>
                                      </p:tavLst>
                                    </p:anim>
                                    <p:anim calcmode="lin" valueType="num">
                                      <p:cBhvr>
                                        <p:cTn id="31" dur="1000"/>
                                        <p:tgtEl>
                                          <p:spTgt spid="4">
                                            <p:txEl>
                                              <p:pRg st="4" end="4"/>
                                            </p:txEl>
                                          </p:spTgt>
                                        </p:tgtEl>
                                        <p:attrNameLst>
                                          <p:attrName>ppt_h</p:attrName>
                                        </p:attrNameLst>
                                      </p:cBhvr>
                                      <p:tavLst>
                                        <p:tav tm="0">
                                          <p:val>
                                            <p:strVal val="ppt_h"/>
                                          </p:val>
                                        </p:tav>
                                        <p:tav tm="100000">
                                          <p:val>
                                            <p:fltVal val="0"/>
                                          </p:val>
                                        </p:tav>
                                      </p:tavLst>
                                    </p:anim>
                                    <p:anim calcmode="lin" valueType="num">
                                      <p:cBhvr>
                                        <p:cTn id="32"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33" dur="1000"/>
                                        <p:tgtEl>
                                          <p:spTgt spid="4">
                                            <p:txEl>
                                              <p:pRg st="4" end="4"/>
                                            </p:txEl>
                                          </p:spTgt>
                                        </p:tgtEl>
                                      </p:cBhvr>
                                    </p:animEffect>
                                    <p:set>
                                      <p:cBhvr>
                                        <p:cTn id="34" dur="1" fill="hold">
                                          <p:stCondLst>
                                            <p:cond delay="999"/>
                                          </p:stCondLst>
                                        </p:cTn>
                                        <p:tgtEl>
                                          <p:spTgt spid="4">
                                            <p:txEl>
                                              <p:pRg st="4" end="4"/>
                                            </p:txEl>
                                          </p:spTgt>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4">
                                            <p:txEl>
                                              <p:pRg st="5" end="5"/>
                                            </p:txEl>
                                          </p:spTgt>
                                        </p:tgtEl>
                                        <p:attrNameLst>
                                          <p:attrName>ppt_w</p:attrName>
                                        </p:attrNameLst>
                                      </p:cBhvr>
                                      <p:tavLst>
                                        <p:tav tm="0">
                                          <p:val>
                                            <p:strVal val="ppt_w"/>
                                          </p:val>
                                        </p:tav>
                                        <p:tav tm="100000">
                                          <p:val>
                                            <p:fltVal val="0"/>
                                          </p:val>
                                        </p:tav>
                                      </p:tavLst>
                                    </p:anim>
                                    <p:anim calcmode="lin" valueType="num">
                                      <p:cBhvr>
                                        <p:cTn id="37" dur="1000"/>
                                        <p:tgtEl>
                                          <p:spTgt spid="4">
                                            <p:txEl>
                                              <p:pRg st="5" end="5"/>
                                            </p:txEl>
                                          </p:spTgt>
                                        </p:tgtEl>
                                        <p:attrNameLst>
                                          <p:attrName>ppt_h</p:attrName>
                                        </p:attrNameLst>
                                      </p:cBhvr>
                                      <p:tavLst>
                                        <p:tav tm="0">
                                          <p:val>
                                            <p:strVal val="ppt_h"/>
                                          </p:val>
                                        </p:tav>
                                        <p:tav tm="100000">
                                          <p:val>
                                            <p:fltVal val="0"/>
                                          </p:val>
                                        </p:tav>
                                      </p:tavLst>
                                    </p:anim>
                                    <p:anim calcmode="lin" valueType="num">
                                      <p:cBhvr>
                                        <p:cTn id="38" dur="1000"/>
                                        <p:tgtEl>
                                          <p:spTgt spid="4">
                                            <p:txEl>
                                              <p:pRg st="5" end="5"/>
                                            </p:txEl>
                                          </p:spTgt>
                                        </p:tgtEl>
                                        <p:attrNameLst>
                                          <p:attrName>style.rotation</p:attrName>
                                        </p:attrNameLst>
                                      </p:cBhvr>
                                      <p:tavLst>
                                        <p:tav tm="0">
                                          <p:val>
                                            <p:fltVal val="0"/>
                                          </p:val>
                                        </p:tav>
                                        <p:tav tm="100000">
                                          <p:val>
                                            <p:fltVal val="90"/>
                                          </p:val>
                                        </p:tav>
                                      </p:tavLst>
                                    </p:anim>
                                    <p:animEffect transition="out" filter="fade">
                                      <p:cBhvr>
                                        <p:cTn id="39" dur="1000"/>
                                        <p:tgtEl>
                                          <p:spTgt spid="4">
                                            <p:txEl>
                                              <p:pRg st="5" end="5"/>
                                            </p:txEl>
                                          </p:spTgt>
                                        </p:tgtEl>
                                      </p:cBhvr>
                                    </p:animEffect>
                                    <p:set>
                                      <p:cBhvr>
                                        <p:cTn id="40" dur="1" fill="hold">
                                          <p:stCondLst>
                                            <p:cond delay="999"/>
                                          </p:stCondLst>
                                        </p:cTn>
                                        <p:tgtEl>
                                          <p:spTgt spid="4">
                                            <p:txEl>
                                              <p:pRg st="5" end="5"/>
                                            </p:txEl>
                                          </p:spTgt>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4">
                                            <p:txEl>
                                              <p:pRg st="6" end="6"/>
                                            </p:txEl>
                                          </p:spTgt>
                                        </p:tgtEl>
                                        <p:attrNameLst>
                                          <p:attrName>ppt_w</p:attrName>
                                        </p:attrNameLst>
                                      </p:cBhvr>
                                      <p:tavLst>
                                        <p:tav tm="0">
                                          <p:val>
                                            <p:strVal val="ppt_w"/>
                                          </p:val>
                                        </p:tav>
                                        <p:tav tm="100000">
                                          <p:val>
                                            <p:fltVal val="0"/>
                                          </p:val>
                                        </p:tav>
                                      </p:tavLst>
                                    </p:anim>
                                    <p:anim calcmode="lin" valueType="num">
                                      <p:cBhvr>
                                        <p:cTn id="43" dur="1000"/>
                                        <p:tgtEl>
                                          <p:spTgt spid="4">
                                            <p:txEl>
                                              <p:pRg st="6" end="6"/>
                                            </p:txEl>
                                          </p:spTgt>
                                        </p:tgtEl>
                                        <p:attrNameLst>
                                          <p:attrName>ppt_h</p:attrName>
                                        </p:attrNameLst>
                                      </p:cBhvr>
                                      <p:tavLst>
                                        <p:tav tm="0">
                                          <p:val>
                                            <p:strVal val="ppt_h"/>
                                          </p:val>
                                        </p:tav>
                                        <p:tav tm="100000">
                                          <p:val>
                                            <p:fltVal val="0"/>
                                          </p:val>
                                        </p:tav>
                                      </p:tavLst>
                                    </p:anim>
                                    <p:anim calcmode="lin" valueType="num">
                                      <p:cBhvr>
                                        <p:cTn id="44" dur="1000"/>
                                        <p:tgtEl>
                                          <p:spTgt spid="4">
                                            <p:txEl>
                                              <p:pRg st="6" end="6"/>
                                            </p:txEl>
                                          </p:spTgt>
                                        </p:tgtEl>
                                        <p:attrNameLst>
                                          <p:attrName>style.rotation</p:attrName>
                                        </p:attrNameLst>
                                      </p:cBhvr>
                                      <p:tavLst>
                                        <p:tav tm="0">
                                          <p:val>
                                            <p:fltVal val="0"/>
                                          </p:val>
                                        </p:tav>
                                        <p:tav tm="100000">
                                          <p:val>
                                            <p:fltVal val="90"/>
                                          </p:val>
                                        </p:tav>
                                      </p:tavLst>
                                    </p:anim>
                                    <p:animEffect transition="out" filter="fade">
                                      <p:cBhvr>
                                        <p:cTn id="45" dur="1000"/>
                                        <p:tgtEl>
                                          <p:spTgt spid="4">
                                            <p:txEl>
                                              <p:pRg st="6" end="6"/>
                                            </p:txEl>
                                          </p:spTgt>
                                        </p:tgtEl>
                                      </p:cBhvr>
                                    </p:animEffect>
                                    <p:set>
                                      <p:cBhvr>
                                        <p:cTn id="46" dur="1" fill="hold">
                                          <p:stCondLst>
                                            <p:cond delay="999"/>
                                          </p:stCondLst>
                                        </p:cTn>
                                        <p:tgtEl>
                                          <p:spTgt spid="4">
                                            <p:txEl>
                                              <p:pRg st="6" end="6"/>
                                            </p:txEl>
                                          </p:spTgt>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4">
                                            <p:txEl>
                                              <p:pRg st="7" end="7"/>
                                            </p:txEl>
                                          </p:spTgt>
                                        </p:tgtEl>
                                        <p:attrNameLst>
                                          <p:attrName>ppt_w</p:attrName>
                                        </p:attrNameLst>
                                      </p:cBhvr>
                                      <p:tavLst>
                                        <p:tav tm="0">
                                          <p:val>
                                            <p:strVal val="ppt_w"/>
                                          </p:val>
                                        </p:tav>
                                        <p:tav tm="100000">
                                          <p:val>
                                            <p:fltVal val="0"/>
                                          </p:val>
                                        </p:tav>
                                      </p:tavLst>
                                    </p:anim>
                                    <p:anim calcmode="lin" valueType="num">
                                      <p:cBhvr>
                                        <p:cTn id="49" dur="1000"/>
                                        <p:tgtEl>
                                          <p:spTgt spid="4">
                                            <p:txEl>
                                              <p:pRg st="7" end="7"/>
                                            </p:txEl>
                                          </p:spTgt>
                                        </p:tgtEl>
                                        <p:attrNameLst>
                                          <p:attrName>ppt_h</p:attrName>
                                        </p:attrNameLst>
                                      </p:cBhvr>
                                      <p:tavLst>
                                        <p:tav tm="0">
                                          <p:val>
                                            <p:strVal val="ppt_h"/>
                                          </p:val>
                                        </p:tav>
                                        <p:tav tm="100000">
                                          <p:val>
                                            <p:fltVal val="0"/>
                                          </p:val>
                                        </p:tav>
                                      </p:tavLst>
                                    </p:anim>
                                    <p:anim calcmode="lin" valueType="num">
                                      <p:cBhvr>
                                        <p:cTn id="50" dur="1000"/>
                                        <p:tgtEl>
                                          <p:spTgt spid="4">
                                            <p:txEl>
                                              <p:pRg st="7" end="7"/>
                                            </p:txEl>
                                          </p:spTgt>
                                        </p:tgtEl>
                                        <p:attrNameLst>
                                          <p:attrName>style.rotation</p:attrName>
                                        </p:attrNameLst>
                                      </p:cBhvr>
                                      <p:tavLst>
                                        <p:tav tm="0">
                                          <p:val>
                                            <p:fltVal val="0"/>
                                          </p:val>
                                        </p:tav>
                                        <p:tav tm="100000">
                                          <p:val>
                                            <p:fltVal val="90"/>
                                          </p:val>
                                        </p:tav>
                                      </p:tavLst>
                                    </p:anim>
                                    <p:animEffect transition="out" filter="fade">
                                      <p:cBhvr>
                                        <p:cTn id="51" dur="1000"/>
                                        <p:tgtEl>
                                          <p:spTgt spid="4">
                                            <p:txEl>
                                              <p:pRg st="7" end="7"/>
                                            </p:txEl>
                                          </p:spTgt>
                                        </p:tgtEl>
                                      </p:cBhvr>
                                    </p:animEffect>
                                    <p:set>
                                      <p:cBhvr>
                                        <p:cTn id="52" dur="1" fill="hold">
                                          <p:stCondLst>
                                            <p:cond delay="999"/>
                                          </p:stCondLst>
                                        </p:cTn>
                                        <p:tgtEl>
                                          <p:spTgt spid="4">
                                            <p:txEl>
                                              <p:pRg st="7" end="7"/>
                                            </p:txEl>
                                          </p:spTgt>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4">
                                            <p:txEl>
                                              <p:pRg st="8" end="8"/>
                                            </p:txEl>
                                          </p:spTgt>
                                        </p:tgtEl>
                                        <p:attrNameLst>
                                          <p:attrName>ppt_w</p:attrName>
                                        </p:attrNameLst>
                                      </p:cBhvr>
                                      <p:tavLst>
                                        <p:tav tm="0">
                                          <p:val>
                                            <p:strVal val="ppt_w"/>
                                          </p:val>
                                        </p:tav>
                                        <p:tav tm="100000">
                                          <p:val>
                                            <p:fltVal val="0"/>
                                          </p:val>
                                        </p:tav>
                                      </p:tavLst>
                                    </p:anim>
                                    <p:anim calcmode="lin" valueType="num">
                                      <p:cBhvr>
                                        <p:cTn id="55" dur="1000"/>
                                        <p:tgtEl>
                                          <p:spTgt spid="4">
                                            <p:txEl>
                                              <p:pRg st="8" end="8"/>
                                            </p:txEl>
                                          </p:spTgt>
                                        </p:tgtEl>
                                        <p:attrNameLst>
                                          <p:attrName>ppt_h</p:attrName>
                                        </p:attrNameLst>
                                      </p:cBhvr>
                                      <p:tavLst>
                                        <p:tav tm="0">
                                          <p:val>
                                            <p:strVal val="ppt_h"/>
                                          </p:val>
                                        </p:tav>
                                        <p:tav tm="100000">
                                          <p:val>
                                            <p:fltVal val="0"/>
                                          </p:val>
                                        </p:tav>
                                      </p:tavLst>
                                    </p:anim>
                                    <p:anim calcmode="lin" valueType="num">
                                      <p:cBhvr>
                                        <p:cTn id="56" dur="1000"/>
                                        <p:tgtEl>
                                          <p:spTgt spid="4">
                                            <p:txEl>
                                              <p:pRg st="8" end="8"/>
                                            </p:txEl>
                                          </p:spTgt>
                                        </p:tgtEl>
                                        <p:attrNameLst>
                                          <p:attrName>style.rotation</p:attrName>
                                        </p:attrNameLst>
                                      </p:cBhvr>
                                      <p:tavLst>
                                        <p:tav tm="0">
                                          <p:val>
                                            <p:fltVal val="0"/>
                                          </p:val>
                                        </p:tav>
                                        <p:tav tm="100000">
                                          <p:val>
                                            <p:fltVal val="90"/>
                                          </p:val>
                                        </p:tav>
                                      </p:tavLst>
                                    </p:anim>
                                    <p:animEffect transition="out" filter="fade">
                                      <p:cBhvr>
                                        <p:cTn id="57" dur="1000"/>
                                        <p:tgtEl>
                                          <p:spTgt spid="4">
                                            <p:txEl>
                                              <p:pRg st="8" end="8"/>
                                            </p:txEl>
                                          </p:spTgt>
                                        </p:tgtEl>
                                      </p:cBhvr>
                                    </p:animEffect>
                                    <p:set>
                                      <p:cBhvr>
                                        <p:cTn id="58" dur="1" fill="hold">
                                          <p:stCondLst>
                                            <p:cond delay="999"/>
                                          </p:stCondLst>
                                        </p:cTn>
                                        <p:tgtEl>
                                          <p:spTgt spid="4">
                                            <p:txEl>
                                              <p:pRg st="8" end="8"/>
                                            </p:txEl>
                                          </p:spTgt>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4">
                                            <p:txEl>
                                              <p:pRg st="9" end="9"/>
                                            </p:txEl>
                                          </p:spTgt>
                                        </p:tgtEl>
                                        <p:attrNameLst>
                                          <p:attrName>ppt_w</p:attrName>
                                        </p:attrNameLst>
                                      </p:cBhvr>
                                      <p:tavLst>
                                        <p:tav tm="0">
                                          <p:val>
                                            <p:strVal val="ppt_w"/>
                                          </p:val>
                                        </p:tav>
                                        <p:tav tm="100000">
                                          <p:val>
                                            <p:fltVal val="0"/>
                                          </p:val>
                                        </p:tav>
                                      </p:tavLst>
                                    </p:anim>
                                    <p:anim calcmode="lin" valueType="num">
                                      <p:cBhvr>
                                        <p:cTn id="61" dur="1000"/>
                                        <p:tgtEl>
                                          <p:spTgt spid="4">
                                            <p:txEl>
                                              <p:pRg st="9" end="9"/>
                                            </p:txEl>
                                          </p:spTgt>
                                        </p:tgtEl>
                                        <p:attrNameLst>
                                          <p:attrName>ppt_h</p:attrName>
                                        </p:attrNameLst>
                                      </p:cBhvr>
                                      <p:tavLst>
                                        <p:tav tm="0">
                                          <p:val>
                                            <p:strVal val="ppt_h"/>
                                          </p:val>
                                        </p:tav>
                                        <p:tav tm="100000">
                                          <p:val>
                                            <p:fltVal val="0"/>
                                          </p:val>
                                        </p:tav>
                                      </p:tavLst>
                                    </p:anim>
                                    <p:anim calcmode="lin" valueType="num">
                                      <p:cBhvr>
                                        <p:cTn id="62" dur="1000"/>
                                        <p:tgtEl>
                                          <p:spTgt spid="4">
                                            <p:txEl>
                                              <p:pRg st="9" end="9"/>
                                            </p:txEl>
                                          </p:spTgt>
                                        </p:tgtEl>
                                        <p:attrNameLst>
                                          <p:attrName>style.rotation</p:attrName>
                                        </p:attrNameLst>
                                      </p:cBhvr>
                                      <p:tavLst>
                                        <p:tav tm="0">
                                          <p:val>
                                            <p:fltVal val="0"/>
                                          </p:val>
                                        </p:tav>
                                        <p:tav tm="100000">
                                          <p:val>
                                            <p:fltVal val="90"/>
                                          </p:val>
                                        </p:tav>
                                      </p:tavLst>
                                    </p:anim>
                                    <p:animEffect transition="out" filter="fade">
                                      <p:cBhvr>
                                        <p:cTn id="63" dur="1000"/>
                                        <p:tgtEl>
                                          <p:spTgt spid="4">
                                            <p:txEl>
                                              <p:pRg st="9" end="9"/>
                                            </p:txEl>
                                          </p:spTgt>
                                        </p:tgtEl>
                                      </p:cBhvr>
                                    </p:animEffect>
                                    <p:set>
                                      <p:cBhvr>
                                        <p:cTn id="64" dur="1" fill="hold">
                                          <p:stCondLst>
                                            <p:cond delay="999"/>
                                          </p:stCondLst>
                                        </p:cTn>
                                        <p:tgtEl>
                                          <p:spTgt spid="4">
                                            <p:txEl>
                                              <p:pRg st="9" end="9"/>
                                            </p:txEl>
                                          </p:spTgt>
                                        </p:tgtEl>
                                        <p:attrNameLst>
                                          <p:attrName>style.visibility</p:attrName>
                                        </p:attrNameLst>
                                      </p:cBhvr>
                                      <p:to>
                                        <p:strVal val="hidden"/>
                                      </p:to>
                                    </p:set>
                                  </p:childTnLst>
                                </p:cTn>
                              </p:par>
                              <p:par>
                                <p:cTn id="65" presetID="31" presetClass="exit" presetSubtype="0" fill="hold" grpId="0" nodeType="withEffect">
                                  <p:stCondLst>
                                    <p:cond delay="0"/>
                                  </p:stCondLst>
                                  <p:childTnLst>
                                    <p:anim calcmode="lin" valueType="num">
                                      <p:cBhvr>
                                        <p:cTn id="66" dur="1000"/>
                                        <p:tgtEl>
                                          <p:spTgt spid="4">
                                            <p:txEl>
                                              <p:pRg st="10" end="10"/>
                                            </p:txEl>
                                          </p:spTgt>
                                        </p:tgtEl>
                                        <p:attrNameLst>
                                          <p:attrName>ppt_w</p:attrName>
                                        </p:attrNameLst>
                                      </p:cBhvr>
                                      <p:tavLst>
                                        <p:tav tm="0">
                                          <p:val>
                                            <p:strVal val="ppt_w"/>
                                          </p:val>
                                        </p:tav>
                                        <p:tav tm="100000">
                                          <p:val>
                                            <p:fltVal val="0"/>
                                          </p:val>
                                        </p:tav>
                                      </p:tavLst>
                                    </p:anim>
                                    <p:anim calcmode="lin" valueType="num">
                                      <p:cBhvr>
                                        <p:cTn id="67" dur="1000"/>
                                        <p:tgtEl>
                                          <p:spTgt spid="4">
                                            <p:txEl>
                                              <p:pRg st="10" end="10"/>
                                            </p:txEl>
                                          </p:spTgt>
                                        </p:tgtEl>
                                        <p:attrNameLst>
                                          <p:attrName>ppt_h</p:attrName>
                                        </p:attrNameLst>
                                      </p:cBhvr>
                                      <p:tavLst>
                                        <p:tav tm="0">
                                          <p:val>
                                            <p:strVal val="ppt_h"/>
                                          </p:val>
                                        </p:tav>
                                        <p:tav tm="100000">
                                          <p:val>
                                            <p:fltVal val="0"/>
                                          </p:val>
                                        </p:tav>
                                      </p:tavLst>
                                    </p:anim>
                                    <p:anim calcmode="lin" valueType="num">
                                      <p:cBhvr>
                                        <p:cTn id="68" dur="1000"/>
                                        <p:tgtEl>
                                          <p:spTgt spid="4">
                                            <p:txEl>
                                              <p:pRg st="10" end="10"/>
                                            </p:txEl>
                                          </p:spTgt>
                                        </p:tgtEl>
                                        <p:attrNameLst>
                                          <p:attrName>style.rotation</p:attrName>
                                        </p:attrNameLst>
                                      </p:cBhvr>
                                      <p:tavLst>
                                        <p:tav tm="0">
                                          <p:val>
                                            <p:fltVal val="0"/>
                                          </p:val>
                                        </p:tav>
                                        <p:tav tm="100000">
                                          <p:val>
                                            <p:fltVal val="90"/>
                                          </p:val>
                                        </p:tav>
                                      </p:tavLst>
                                    </p:anim>
                                    <p:animEffect transition="out" filter="fade">
                                      <p:cBhvr>
                                        <p:cTn id="69" dur="1000"/>
                                        <p:tgtEl>
                                          <p:spTgt spid="4">
                                            <p:txEl>
                                              <p:pRg st="10" end="10"/>
                                            </p:txEl>
                                          </p:spTgt>
                                        </p:tgtEl>
                                      </p:cBhvr>
                                    </p:animEffect>
                                    <p:set>
                                      <p:cBhvr>
                                        <p:cTn id="70" dur="1" fill="hold">
                                          <p:stCondLst>
                                            <p:cond delay="999"/>
                                          </p:stCondLst>
                                        </p:cTn>
                                        <p:tgtEl>
                                          <p:spTgt spid="4">
                                            <p:txEl>
                                              <p:pRg st="10" end="10"/>
                                            </p:txEl>
                                          </p:spTgt>
                                        </p:tgtEl>
                                        <p:attrNameLst>
                                          <p:attrName>style.visibility</p:attrName>
                                        </p:attrNameLst>
                                      </p:cBhvr>
                                      <p:to>
                                        <p:strVal val="hidden"/>
                                      </p:to>
                                    </p:set>
                                  </p:childTnLst>
                                </p:cTn>
                              </p:par>
                              <p:par>
                                <p:cTn id="71" presetID="31" presetClass="exit" presetSubtype="0" fill="hold" grpId="0" nodeType="withEffect">
                                  <p:stCondLst>
                                    <p:cond delay="0"/>
                                  </p:stCondLst>
                                  <p:childTnLst>
                                    <p:anim calcmode="lin" valueType="num">
                                      <p:cBhvr>
                                        <p:cTn id="72" dur="1000"/>
                                        <p:tgtEl>
                                          <p:spTgt spid="4">
                                            <p:txEl>
                                              <p:pRg st="11" end="11"/>
                                            </p:txEl>
                                          </p:spTgt>
                                        </p:tgtEl>
                                        <p:attrNameLst>
                                          <p:attrName>ppt_w</p:attrName>
                                        </p:attrNameLst>
                                      </p:cBhvr>
                                      <p:tavLst>
                                        <p:tav tm="0">
                                          <p:val>
                                            <p:strVal val="ppt_w"/>
                                          </p:val>
                                        </p:tav>
                                        <p:tav tm="100000">
                                          <p:val>
                                            <p:fltVal val="0"/>
                                          </p:val>
                                        </p:tav>
                                      </p:tavLst>
                                    </p:anim>
                                    <p:anim calcmode="lin" valueType="num">
                                      <p:cBhvr>
                                        <p:cTn id="73" dur="1000"/>
                                        <p:tgtEl>
                                          <p:spTgt spid="4">
                                            <p:txEl>
                                              <p:pRg st="11" end="11"/>
                                            </p:txEl>
                                          </p:spTgt>
                                        </p:tgtEl>
                                        <p:attrNameLst>
                                          <p:attrName>ppt_h</p:attrName>
                                        </p:attrNameLst>
                                      </p:cBhvr>
                                      <p:tavLst>
                                        <p:tav tm="0">
                                          <p:val>
                                            <p:strVal val="ppt_h"/>
                                          </p:val>
                                        </p:tav>
                                        <p:tav tm="100000">
                                          <p:val>
                                            <p:fltVal val="0"/>
                                          </p:val>
                                        </p:tav>
                                      </p:tavLst>
                                    </p:anim>
                                    <p:anim calcmode="lin" valueType="num">
                                      <p:cBhvr>
                                        <p:cTn id="74" dur="1000"/>
                                        <p:tgtEl>
                                          <p:spTgt spid="4">
                                            <p:txEl>
                                              <p:pRg st="11" end="11"/>
                                            </p:txEl>
                                          </p:spTgt>
                                        </p:tgtEl>
                                        <p:attrNameLst>
                                          <p:attrName>style.rotation</p:attrName>
                                        </p:attrNameLst>
                                      </p:cBhvr>
                                      <p:tavLst>
                                        <p:tav tm="0">
                                          <p:val>
                                            <p:fltVal val="0"/>
                                          </p:val>
                                        </p:tav>
                                        <p:tav tm="100000">
                                          <p:val>
                                            <p:fltVal val="90"/>
                                          </p:val>
                                        </p:tav>
                                      </p:tavLst>
                                    </p:anim>
                                    <p:animEffect transition="out" filter="fade">
                                      <p:cBhvr>
                                        <p:cTn id="75" dur="1000"/>
                                        <p:tgtEl>
                                          <p:spTgt spid="4">
                                            <p:txEl>
                                              <p:pRg st="11" end="11"/>
                                            </p:txEl>
                                          </p:spTgt>
                                        </p:tgtEl>
                                      </p:cBhvr>
                                    </p:animEffect>
                                    <p:set>
                                      <p:cBhvr>
                                        <p:cTn id="76" dur="1" fill="hold">
                                          <p:stCondLst>
                                            <p:cond delay="999"/>
                                          </p:stCondLst>
                                        </p:cTn>
                                        <p:tgtEl>
                                          <p:spTgt spid="4">
                                            <p:txEl>
                                              <p:pRg st="11" end="11"/>
                                            </p:txEl>
                                          </p:spTgt>
                                        </p:tgtEl>
                                        <p:attrNameLst>
                                          <p:attrName>style.visibility</p:attrName>
                                        </p:attrNameLst>
                                      </p:cBhvr>
                                      <p:to>
                                        <p:strVal val="hidden"/>
                                      </p:to>
                                    </p:set>
                                  </p:childTnLst>
                                </p:cTn>
                              </p:par>
                              <p:par>
                                <p:cTn id="77" presetID="31" presetClass="exit" presetSubtype="0" fill="hold" grpId="0" nodeType="withEffect">
                                  <p:stCondLst>
                                    <p:cond delay="0"/>
                                  </p:stCondLst>
                                  <p:childTnLst>
                                    <p:anim calcmode="lin" valueType="num">
                                      <p:cBhvr>
                                        <p:cTn id="78" dur="1000"/>
                                        <p:tgtEl>
                                          <p:spTgt spid="4">
                                            <p:txEl>
                                              <p:pRg st="12" end="12"/>
                                            </p:txEl>
                                          </p:spTgt>
                                        </p:tgtEl>
                                        <p:attrNameLst>
                                          <p:attrName>ppt_w</p:attrName>
                                        </p:attrNameLst>
                                      </p:cBhvr>
                                      <p:tavLst>
                                        <p:tav tm="0">
                                          <p:val>
                                            <p:strVal val="ppt_w"/>
                                          </p:val>
                                        </p:tav>
                                        <p:tav tm="100000">
                                          <p:val>
                                            <p:fltVal val="0"/>
                                          </p:val>
                                        </p:tav>
                                      </p:tavLst>
                                    </p:anim>
                                    <p:anim calcmode="lin" valueType="num">
                                      <p:cBhvr>
                                        <p:cTn id="79" dur="1000"/>
                                        <p:tgtEl>
                                          <p:spTgt spid="4">
                                            <p:txEl>
                                              <p:pRg st="12" end="12"/>
                                            </p:txEl>
                                          </p:spTgt>
                                        </p:tgtEl>
                                        <p:attrNameLst>
                                          <p:attrName>ppt_h</p:attrName>
                                        </p:attrNameLst>
                                      </p:cBhvr>
                                      <p:tavLst>
                                        <p:tav tm="0">
                                          <p:val>
                                            <p:strVal val="ppt_h"/>
                                          </p:val>
                                        </p:tav>
                                        <p:tav tm="100000">
                                          <p:val>
                                            <p:fltVal val="0"/>
                                          </p:val>
                                        </p:tav>
                                      </p:tavLst>
                                    </p:anim>
                                    <p:anim calcmode="lin" valueType="num">
                                      <p:cBhvr>
                                        <p:cTn id="80" dur="1000"/>
                                        <p:tgtEl>
                                          <p:spTgt spid="4">
                                            <p:txEl>
                                              <p:pRg st="12" end="12"/>
                                            </p:txEl>
                                          </p:spTgt>
                                        </p:tgtEl>
                                        <p:attrNameLst>
                                          <p:attrName>style.rotation</p:attrName>
                                        </p:attrNameLst>
                                      </p:cBhvr>
                                      <p:tavLst>
                                        <p:tav tm="0">
                                          <p:val>
                                            <p:fltVal val="0"/>
                                          </p:val>
                                        </p:tav>
                                        <p:tav tm="100000">
                                          <p:val>
                                            <p:fltVal val="90"/>
                                          </p:val>
                                        </p:tav>
                                      </p:tavLst>
                                    </p:anim>
                                    <p:animEffect transition="out" filter="fade">
                                      <p:cBhvr>
                                        <p:cTn id="81" dur="1000"/>
                                        <p:tgtEl>
                                          <p:spTgt spid="4">
                                            <p:txEl>
                                              <p:pRg st="12" end="12"/>
                                            </p:txEl>
                                          </p:spTgt>
                                        </p:tgtEl>
                                      </p:cBhvr>
                                    </p:animEffect>
                                    <p:set>
                                      <p:cBhvr>
                                        <p:cTn id="82" dur="1" fill="hold">
                                          <p:stCondLst>
                                            <p:cond delay="999"/>
                                          </p:stCondLst>
                                        </p:cTn>
                                        <p:tgtEl>
                                          <p:spTgt spid="4">
                                            <p:txEl>
                                              <p:pRg st="12" end="12"/>
                                            </p:txEl>
                                          </p:spTgt>
                                        </p:tgtEl>
                                        <p:attrNameLst>
                                          <p:attrName>style.visibility</p:attrName>
                                        </p:attrNameLst>
                                      </p:cBhvr>
                                      <p:to>
                                        <p:strVal val="hidden"/>
                                      </p:to>
                                    </p:set>
                                  </p:childTnLst>
                                </p:cTn>
                              </p:par>
                              <p:par>
                                <p:cTn id="83" presetID="31" presetClass="exit" presetSubtype="0" fill="hold" grpId="0" nodeType="withEffect">
                                  <p:stCondLst>
                                    <p:cond delay="0"/>
                                  </p:stCondLst>
                                  <p:childTnLst>
                                    <p:anim calcmode="lin" valueType="num">
                                      <p:cBhvr>
                                        <p:cTn id="84" dur="1000"/>
                                        <p:tgtEl>
                                          <p:spTgt spid="4">
                                            <p:txEl>
                                              <p:pRg st="13" end="13"/>
                                            </p:txEl>
                                          </p:spTgt>
                                        </p:tgtEl>
                                        <p:attrNameLst>
                                          <p:attrName>ppt_w</p:attrName>
                                        </p:attrNameLst>
                                      </p:cBhvr>
                                      <p:tavLst>
                                        <p:tav tm="0">
                                          <p:val>
                                            <p:strVal val="ppt_w"/>
                                          </p:val>
                                        </p:tav>
                                        <p:tav tm="100000">
                                          <p:val>
                                            <p:fltVal val="0"/>
                                          </p:val>
                                        </p:tav>
                                      </p:tavLst>
                                    </p:anim>
                                    <p:anim calcmode="lin" valueType="num">
                                      <p:cBhvr>
                                        <p:cTn id="85" dur="1000"/>
                                        <p:tgtEl>
                                          <p:spTgt spid="4">
                                            <p:txEl>
                                              <p:pRg st="13" end="13"/>
                                            </p:txEl>
                                          </p:spTgt>
                                        </p:tgtEl>
                                        <p:attrNameLst>
                                          <p:attrName>ppt_h</p:attrName>
                                        </p:attrNameLst>
                                      </p:cBhvr>
                                      <p:tavLst>
                                        <p:tav tm="0">
                                          <p:val>
                                            <p:strVal val="ppt_h"/>
                                          </p:val>
                                        </p:tav>
                                        <p:tav tm="100000">
                                          <p:val>
                                            <p:fltVal val="0"/>
                                          </p:val>
                                        </p:tav>
                                      </p:tavLst>
                                    </p:anim>
                                    <p:anim calcmode="lin" valueType="num">
                                      <p:cBhvr>
                                        <p:cTn id="86" dur="1000"/>
                                        <p:tgtEl>
                                          <p:spTgt spid="4">
                                            <p:txEl>
                                              <p:pRg st="13" end="13"/>
                                            </p:txEl>
                                          </p:spTgt>
                                        </p:tgtEl>
                                        <p:attrNameLst>
                                          <p:attrName>style.rotation</p:attrName>
                                        </p:attrNameLst>
                                      </p:cBhvr>
                                      <p:tavLst>
                                        <p:tav tm="0">
                                          <p:val>
                                            <p:fltVal val="0"/>
                                          </p:val>
                                        </p:tav>
                                        <p:tav tm="100000">
                                          <p:val>
                                            <p:fltVal val="90"/>
                                          </p:val>
                                        </p:tav>
                                      </p:tavLst>
                                    </p:anim>
                                    <p:animEffect transition="out" filter="fade">
                                      <p:cBhvr>
                                        <p:cTn id="87" dur="1000"/>
                                        <p:tgtEl>
                                          <p:spTgt spid="4">
                                            <p:txEl>
                                              <p:pRg st="13" end="13"/>
                                            </p:txEl>
                                          </p:spTgt>
                                        </p:tgtEl>
                                      </p:cBhvr>
                                    </p:animEffect>
                                    <p:set>
                                      <p:cBhvr>
                                        <p:cTn id="88" dur="1" fill="hold">
                                          <p:stCondLst>
                                            <p:cond delay="999"/>
                                          </p:stCondLst>
                                        </p:cTn>
                                        <p:tgtEl>
                                          <p:spTgt spid="4">
                                            <p:txEl>
                                              <p:pRg st="13" end="13"/>
                                            </p:txEl>
                                          </p:spTgt>
                                        </p:tgtEl>
                                        <p:attrNameLst>
                                          <p:attrName>style.visibility</p:attrName>
                                        </p:attrNameLst>
                                      </p:cBhvr>
                                      <p:to>
                                        <p:strVal val="hidden"/>
                                      </p:to>
                                    </p:set>
                                  </p:childTnLst>
                                </p:cTn>
                              </p:par>
                              <p:par>
                                <p:cTn id="89" presetID="31" presetClass="exit" presetSubtype="0" fill="hold" grpId="0" nodeType="withEffect">
                                  <p:stCondLst>
                                    <p:cond delay="0"/>
                                  </p:stCondLst>
                                  <p:childTnLst>
                                    <p:anim calcmode="lin" valueType="num">
                                      <p:cBhvr>
                                        <p:cTn id="90" dur="1000"/>
                                        <p:tgtEl>
                                          <p:spTgt spid="4">
                                            <p:txEl>
                                              <p:pRg st="14" end="14"/>
                                            </p:txEl>
                                          </p:spTgt>
                                        </p:tgtEl>
                                        <p:attrNameLst>
                                          <p:attrName>ppt_w</p:attrName>
                                        </p:attrNameLst>
                                      </p:cBhvr>
                                      <p:tavLst>
                                        <p:tav tm="0">
                                          <p:val>
                                            <p:strVal val="ppt_w"/>
                                          </p:val>
                                        </p:tav>
                                        <p:tav tm="100000">
                                          <p:val>
                                            <p:fltVal val="0"/>
                                          </p:val>
                                        </p:tav>
                                      </p:tavLst>
                                    </p:anim>
                                    <p:anim calcmode="lin" valueType="num">
                                      <p:cBhvr>
                                        <p:cTn id="91" dur="1000"/>
                                        <p:tgtEl>
                                          <p:spTgt spid="4">
                                            <p:txEl>
                                              <p:pRg st="14" end="14"/>
                                            </p:txEl>
                                          </p:spTgt>
                                        </p:tgtEl>
                                        <p:attrNameLst>
                                          <p:attrName>ppt_h</p:attrName>
                                        </p:attrNameLst>
                                      </p:cBhvr>
                                      <p:tavLst>
                                        <p:tav tm="0">
                                          <p:val>
                                            <p:strVal val="ppt_h"/>
                                          </p:val>
                                        </p:tav>
                                        <p:tav tm="100000">
                                          <p:val>
                                            <p:fltVal val="0"/>
                                          </p:val>
                                        </p:tav>
                                      </p:tavLst>
                                    </p:anim>
                                    <p:anim calcmode="lin" valueType="num">
                                      <p:cBhvr>
                                        <p:cTn id="92" dur="1000"/>
                                        <p:tgtEl>
                                          <p:spTgt spid="4">
                                            <p:txEl>
                                              <p:pRg st="14" end="14"/>
                                            </p:txEl>
                                          </p:spTgt>
                                        </p:tgtEl>
                                        <p:attrNameLst>
                                          <p:attrName>style.rotation</p:attrName>
                                        </p:attrNameLst>
                                      </p:cBhvr>
                                      <p:tavLst>
                                        <p:tav tm="0">
                                          <p:val>
                                            <p:fltVal val="0"/>
                                          </p:val>
                                        </p:tav>
                                        <p:tav tm="100000">
                                          <p:val>
                                            <p:fltVal val="90"/>
                                          </p:val>
                                        </p:tav>
                                      </p:tavLst>
                                    </p:anim>
                                    <p:animEffect transition="out" filter="fade">
                                      <p:cBhvr>
                                        <p:cTn id="93" dur="1000"/>
                                        <p:tgtEl>
                                          <p:spTgt spid="4">
                                            <p:txEl>
                                              <p:pRg st="14" end="14"/>
                                            </p:txEl>
                                          </p:spTgt>
                                        </p:tgtEl>
                                      </p:cBhvr>
                                    </p:animEffect>
                                    <p:set>
                                      <p:cBhvr>
                                        <p:cTn id="94" dur="1" fill="hold">
                                          <p:stCondLst>
                                            <p:cond delay="999"/>
                                          </p:stCondLst>
                                        </p:cTn>
                                        <p:tgtEl>
                                          <p:spTgt spid="4">
                                            <p:txEl>
                                              <p:pRg st="14" end="14"/>
                                            </p:txEl>
                                          </p:spTgt>
                                        </p:tgtEl>
                                        <p:attrNameLst>
                                          <p:attrName>style.visibility</p:attrName>
                                        </p:attrNameLst>
                                      </p:cBhvr>
                                      <p:to>
                                        <p:strVal val="hidden"/>
                                      </p:to>
                                    </p:set>
                                  </p:childTnLst>
                                </p:cTn>
                              </p:par>
                              <p:par>
                                <p:cTn id="95" presetID="31" presetClass="exit" presetSubtype="0" fill="hold" grpId="0" nodeType="withEffect">
                                  <p:stCondLst>
                                    <p:cond delay="0"/>
                                  </p:stCondLst>
                                  <p:childTnLst>
                                    <p:anim calcmode="lin" valueType="num">
                                      <p:cBhvr>
                                        <p:cTn id="96" dur="1000"/>
                                        <p:tgtEl>
                                          <p:spTgt spid="4">
                                            <p:txEl>
                                              <p:pRg st="15" end="15"/>
                                            </p:txEl>
                                          </p:spTgt>
                                        </p:tgtEl>
                                        <p:attrNameLst>
                                          <p:attrName>ppt_w</p:attrName>
                                        </p:attrNameLst>
                                      </p:cBhvr>
                                      <p:tavLst>
                                        <p:tav tm="0">
                                          <p:val>
                                            <p:strVal val="ppt_w"/>
                                          </p:val>
                                        </p:tav>
                                        <p:tav tm="100000">
                                          <p:val>
                                            <p:fltVal val="0"/>
                                          </p:val>
                                        </p:tav>
                                      </p:tavLst>
                                    </p:anim>
                                    <p:anim calcmode="lin" valueType="num">
                                      <p:cBhvr>
                                        <p:cTn id="97" dur="1000"/>
                                        <p:tgtEl>
                                          <p:spTgt spid="4">
                                            <p:txEl>
                                              <p:pRg st="15" end="15"/>
                                            </p:txEl>
                                          </p:spTgt>
                                        </p:tgtEl>
                                        <p:attrNameLst>
                                          <p:attrName>ppt_h</p:attrName>
                                        </p:attrNameLst>
                                      </p:cBhvr>
                                      <p:tavLst>
                                        <p:tav tm="0">
                                          <p:val>
                                            <p:strVal val="ppt_h"/>
                                          </p:val>
                                        </p:tav>
                                        <p:tav tm="100000">
                                          <p:val>
                                            <p:fltVal val="0"/>
                                          </p:val>
                                        </p:tav>
                                      </p:tavLst>
                                    </p:anim>
                                    <p:anim calcmode="lin" valueType="num">
                                      <p:cBhvr>
                                        <p:cTn id="98" dur="1000"/>
                                        <p:tgtEl>
                                          <p:spTgt spid="4">
                                            <p:txEl>
                                              <p:pRg st="15" end="15"/>
                                            </p:txEl>
                                          </p:spTgt>
                                        </p:tgtEl>
                                        <p:attrNameLst>
                                          <p:attrName>style.rotation</p:attrName>
                                        </p:attrNameLst>
                                      </p:cBhvr>
                                      <p:tavLst>
                                        <p:tav tm="0">
                                          <p:val>
                                            <p:fltVal val="0"/>
                                          </p:val>
                                        </p:tav>
                                        <p:tav tm="100000">
                                          <p:val>
                                            <p:fltVal val="90"/>
                                          </p:val>
                                        </p:tav>
                                      </p:tavLst>
                                    </p:anim>
                                    <p:animEffect transition="out" filter="fade">
                                      <p:cBhvr>
                                        <p:cTn id="99" dur="1000"/>
                                        <p:tgtEl>
                                          <p:spTgt spid="4">
                                            <p:txEl>
                                              <p:pRg st="15" end="15"/>
                                            </p:txEl>
                                          </p:spTgt>
                                        </p:tgtEl>
                                      </p:cBhvr>
                                    </p:animEffect>
                                    <p:set>
                                      <p:cBhvr>
                                        <p:cTn id="100" dur="1" fill="hold">
                                          <p:stCondLst>
                                            <p:cond delay="999"/>
                                          </p:stCondLst>
                                        </p:cTn>
                                        <p:tgtEl>
                                          <p:spTgt spid="4">
                                            <p:txEl>
                                              <p:pRg st="15" end="15"/>
                                            </p:txEl>
                                          </p:spTgt>
                                        </p:tgtEl>
                                        <p:attrNameLst>
                                          <p:attrName>style.visibility</p:attrName>
                                        </p:attrNameLst>
                                      </p:cBhvr>
                                      <p:to>
                                        <p:strVal val="hidden"/>
                                      </p:to>
                                    </p:set>
                                  </p:childTnLst>
                                </p:cTn>
                              </p:par>
                              <p:par>
                                <p:cTn id="101" presetID="31" presetClass="exit" presetSubtype="0" fill="hold" grpId="0" nodeType="withEffect">
                                  <p:stCondLst>
                                    <p:cond delay="0"/>
                                  </p:stCondLst>
                                  <p:childTnLst>
                                    <p:anim calcmode="lin" valueType="num">
                                      <p:cBhvr>
                                        <p:cTn id="102" dur="1000"/>
                                        <p:tgtEl>
                                          <p:spTgt spid="4">
                                            <p:txEl>
                                              <p:pRg st="16" end="16"/>
                                            </p:txEl>
                                          </p:spTgt>
                                        </p:tgtEl>
                                        <p:attrNameLst>
                                          <p:attrName>ppt_w</p:attrName>
                                        </p:attrNameLst>
                                      </p:cBhvr>
                                      <p:tavLst>
                                        <p:tav tm="0">
                                          <p:val>
                                            <p:strVal val="ppt_w"/>
                                          </p:val>
                                        </p:tav>
                                        <p:tav tm="100000">
                                          <p:val>
                                            <p:fltVal val="0"/>
                                          </p:val>
                                        </p:tav>
                                      </p:tavLst>
                                    </p:anim>
                                    <p:anim calcmode="lin" valueType="num">
                                      <p:cBhvr>
                                        <p:cTn id="103" dur="1000"/>
                                        <p:tgtEl>
                                          <p:spTgt spid="4">
                                            <p:txEl>
                                              <p:pRg st="16" end="16"/>
                                            </p:txEl>
                                          </p:spTgt>
                                        </p:tgtEl>
                                        <p:attrNameLst>
                                          <p:attrName>ppt_h</p:attrName>
                                        </p:attrNameLst>
                                      </p:cBhvr>
                                      <p:tavLst>
                                        <p:tav tm="0">
                                          <p:val>
                                            <p:strVal val="ppt_h"/>
                                          </p:val>
                                        </p:tav>
                                        <p:tav tm="100000">
                                          <p:val>
                                            <p:fltVal val="0"/>
                                          </p:val>
                                        </p:tav>
                                      </p:tavLst>
                                    </p:anim>
                                    <p:anim calcmode="lin" valueType="num">
                                      <p:cBhvr>
                                        <p:cTn id="104" dur="1000"/>
                                        <p:tgtEl>
                                          <p:spTgt spid="4">
                                            <p:txEl>
                                              <p:pRg st="16" end="16"/>
                                            </p:txEl>
                                          </p:spTgt>
                                        </p:tgtEl>
                                        <p:attrNameLst>
                                          <p:attrName>style.rotation</p:attrName>
                                        </p:attrNameLst>
                                      </p:cBhvr>
                                      <p:tavLst>
                                        <p:tav tm="0">
                                          <p:val>
                                            <p:fltVal val="0"/>
                                          </p:val>
                                        </p:tav>
                                        <p:tav tm="100000">
                                          <p:val>
                                            <p:fltVal val="90"/>
                                          </p:val>
                                        </p:tav>
                                      </p:tavLst>
                                    </p:anim>
                                    <p:animEffect transition="out" filter="fade">
                                      <p:cBhvr>
                                        <p:cTn id="105" dur="1000"/>
                                        <p:tgtEl>
                                          <p:spTgt spid="4">
                                            <p:txEl>
                                              <p:pRg st="16" end="16"/>
                                            </p:txEl>
                                          </p:spTgt>
                                        </p:tgtEl>
                                      </p:cBhvr>
                                    </p:animEffect>
                                    <p:set>
                                      <p:cBhvr>
                                        <p:cTn id="106" dur="1" fill="hold">
                                          <p:stCondLst>
                                            <p:cond delay="999"/>
                                          </p:stCondLst>
                                        </p:cTn>
                                        <p:tgtEl>
                                          <p:spTgt spid="4">
                                            <p:txEl>
                                              <p:pRg st="16" end="16"/>
                                            </p:txEl>
                                          </p:spTgt>
                                        </p:tgtEl>
                                        <p:attrNameLst>
                                          <p:attrName>style.visibility</p:attrName>
                                        </p:attrNameLst>
                                      </p:cBhvr>
                                      <p:to>
                                        <p:strVal val="hidden"/>
                                      </p:to>
                                    </p:set>
                                  </p:childTnLst>
                                </p:cTn>
                              </p:par>
                              <p:par>
                                <p:cTn id="107" presetID="31" presetClass="exit" presetSubtype="0" fill="hold" grpId="0" nodeType="withEffect">
                                  <p:stCondLst>
                                    <p:cond delay="0"/>
                                  </p:stCondLst>
                                  <p:childTnLst>
                                    <p:anim calcmode="lin" valueType="num">
                                      <p:cBhvr>
                                        <p:cTn id="108" dur="1000"/>
                                        <p:tgtEl>
                                          <p:spTgt spid="4">
                                            <p:txEl>
                                              <p:pRg st="17" end="17"/>
                                            </p:txEl>
                                          </p:spTgt>
                                        </p:tgtEl>
                                        <p:attrNameLst>
                                          <p:attrName>ppt_w</p:attrName>
                                        </p:attrNameLst>
                                      </p:cBhvr>
                                      <p:tavLst>
                                        <p:tav tm="0">
                                          <p:val>
                                            <p:strVal val="ppt_w"/>
                                          </p:val>
                                        </p:tav>
                                        <p:tav tm="100000">
                                          <p:val>
                                            <p:fltVal val="0"/>
                                          </p:val>
                                        </p:tav>
                                      </p:tavLst>
                                    </p:anim>
                                    <p:anim calcmode="lin" valueType="num">
                                      <p:cBhvr>
                                        <p:cTn id="109" dur="1000"/>
                                        <p:tgtEl>
                                          <p:spTgt spid="4">
                                            <p:txEl>
                                              <p:pRg st="17" end="17"/>
                                            </p:txEl>
                                          </p:spTgt>
                                        </p:tgtEl>
                                        <p:attrNameLst>
                                          <p:attrName>ppt_h</p:attrName>
                                        </p:attrNameLst>
                                      </p:cBhvr>
                                      <p:tavLst>
                                        <p:tav tm="0">
                                          <p:val>
                                            <p:strVal val="ppt_h"/>
                                          </p:val>
                                        </p:tav>
                                        <p:tav tm="100000">
                                          <p:val>
                                            <p:fltVal val="0"/>
                                          </p:val>
                                        </p:tav>
                                      </p:tavLst>
                                    </p:anim>
                                    <p:anim calcmode="lin" valueType="num">
                                      <p:cBhvr>
                                        <p:cTn id="110" dur="1000"/>
                                        <p:tgtEl>
                                          <p:spTgt spid="4">
                                            <p:txEl>
                                              <p:pRg st="17" end="17"/>
                                            </p:txEl>
                                          </p:spTgt>
                                        </p:tgtEl>
                                        <p:attrNameLst>
                                          <p:attrName>style.rotation</p:attrName>
                                        </p:attrNameLst>
                                      </p:cBhvr>
                                      <p:tavLst>
                                        <p:tav tm="0">
                                          <p:val>
                                            <p:fltVal val="0"/>
                                          </p:val>
                                        </p:tav>
                                        <p:tav tm="100000">
                                          <p:val>
                                            <p:fltVal val="90"/>
                                          </p:val>
                                        </p:tav>
                                      </p:tavLst>
                                    </p:anim>
                                    <p:animEffect transition="out" filter="fade">
                                      <p:cBhvr>
                                        <p:cTn id="111" dur="1000"/>
                                        <p:tgtEl>
                                          <p:spTgt spid="4">
                                            <p:txEl>
                                              <p:pRg st="17" end="17"/>
                                            </p:txEl>
                                          </p:spTgt>
                                        </p:tgtEl>
                                      </p:cBhvr>
                                    </p:animEffect>
                                    <p:set>
                                      <p:cBhvr>
                                        <p:cTn id="112" dur="1" fill="hold">
                                          <p:stCondLst>
                                            <p:cond delay="999"/>
                                          </p:stCondLst>
                                        </p:cTn>
                                        <p:tgtEl>
                                          <p:spTgt spid="4">
                                            <p:txEl>
                                              <p:pRg st="17" end="17"/>
                                            </p:txEl>
                                          </p:spTgt>
                                        </p:tgtEl>
                                        <p:attrNameLst>
                                          <p:attrName>style.visibility</p:attrName>
                                        </p:attrNameLst>
                                      </p:cBhvr>
                                      <p:to>
                                        <p:strVal val="hidden"/>
                                      </p:to>
                                    </p:set>
                                  </p:childTnLst>
                                </p:cTn>
                              </p:par>
                              <p:par>
                                <p:cTn id="113" presetID="31" presetClass="exit" presetSubtype="0" fill="hold" grpId="0" nodeType="withEffect">
                                  <p:stCondLst>
                                    <p:cond delay="0"/>
                                  </p:stCondLst>
                                  <p:childTnLst>
                                    <p:anim calcmode="lin" valueType="num">
                                      <p:cBhvr>
                                        <p:cTn id="114" dur="1000"/>
                                        <p:tgtEl>
                                          <p:spTgt spid="4">
                                            <p:txEl>
                                              <p:pRg st="18" end="18"/>
                                            </p:txEl>
                                          </p:spTgt>
                                        </p:tgtEl>
                                        <p:attrNameLst>
                                          <p:attrName>ppt_w</p:attrName>
                                        </p:attrNameLst>
                                      </p:cBhvr>
                                      <p:tavLst>
                                        <p:tav tm="0">
                                          <p:val>
                                            <p:strVal val="ppt_w"/>
                                          </p:val>
                                        </p:tav>
                                        <p:tav tm="100000">
                                          <p:val>
                                            <p:fltVal val="0"/>
                                          </p:val>
                                        </p:tav>
                                      </p:tavLst>
                                    </p:anim>
                                    <p:anim calcmode="lin" valueType="num">
                                      <p:cBhvr>
                                        <p:cTn id="115" dur="1000"/>
                                        <p:tgtEl>
                                          <p:spTgt spid="4">
                                            <p:txEl>
                                              <p:pRg st="18" end="18"/>
                                            </p:txEl>
                                          </p:spTgt>
                                        </p:tgtEl>
                                        <p:attrNameLst>
                                          <p:attrName>ppt_h</p:attrName>
                                        </p:attrNameLst>
                                      </p:cBhvr>
                                      <p:tavLst>
                                        <p:tav tm="0">
                                          <p:val>
                                            <p:strVal val="ppt_h"/>
                                          </p:val>
                                        </p:tav>
                                        <p:tav tm="100000">
                                          <p:val>
                                            <p:fltVal val="0"/>
                                          </p:val>
                                        </p:tav>
                                      </p:tavLst>
                                    </p:anim>
                                    <p:anim calcmode="lin" valueType="num">
                                      <p:cBhvr>
                                        <p:cTn id="116" dur="1000"/>
                                        <p:tgtEl>
                                          <p:spTgt spid="4">
                                            <p:txEl>
                                              <p:pRg st="18" end="18"/>
                                            </p:txEl>
                                          </p:spTgt>
                                        </p:tgtEl>
                                        <p:attrNameLst>
                                          <p:attrName>style.rotation</p:attrName>
                                        </p:attrNameLst>
                                      </p:cBhvr>
                                      <p:tavLst>
                                        <p:tav tm="0">
                                          <p:val>
                                            <p:fltVal val="0"/>
                                          </p:val>
                                        </p:tav>
                                        <p:tav tm="100000">
                                          <p:val>
                                            <p:fltVal val="90"/>
                                          </p:val>
                                        </p:tav>
                                      </p:tavLst>
                                    </p:anim>
                                    <p:animEffect transition="out" filter="fade">
                                      <p:cBhvr>
                                        <p:cTn id="117" dur="1000"/>
                                        <p:tgtEl>
                                          <p:spTgt spid="4">
                                            <p:txEl>
                                              <p:pRg st="18" end="18"/>
                                            </p:txEl>
                                          </p:spTgt>
                                        </p:tgtEl>
                                      </p:cBhvr>
                                    </p:animEffect>
                                    <p:set>
                                      <p:cBhvr>
                                        <p:cTn id="118" dur="1" fill="hold">
                                          <p:stCondLst>
                                            <p:cond delay="999"/>
                                          </p:stCondLst>
                                        </p:cTn>
                                        <p:tgtEl>
                                          <p:spTgt spid="4">
                                            <p:txEl>
                                              <p:pRg st="18" end="18"/>
                                            </p:txEl>
                                          </p:spTgt>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4">
                                            <p:txEl>
                                              <p:pRg st="19" end="19"/>
                                            </p:txEl>
                                          </p:spTgt>
                                        </p:tgtEl>
                                        <p:attrNameLst>
                                          <p:attrName>ppt_w</p:attrName>
                                        </p:attrNameLst>
                                      </p:cBhvr>
                                      <p:tavLst>
                                        <p:tav tm="0">
                                          <p:val>
                                            <p:strVal val="ppt_w"/>
                                          </p:val>
                                        </p:tav>
                                        <p:tav tm="100000">
                                          <p:val>
                                            <p:fltVal val="0"/>
                                          </p:val>
                                        </p:tav>
                                      </p:tavLst>
                                    </p:anim>
                                    <p:anim calcmode="lin" valueType="num">
                                      <p:cBhvr>
                                        <p:cTn id="121" dur="1000"/>
                                        <p:tgtEl>
                                          <p:spTgt spid="4">
                                            <p:txEl>
                                              <p:pRg st="19" end="19"/>
                                            </p:txEl>
                                          </p:spTgt>
                                        </p:tgtEl>
                                        <p:attrNameLst>
                                          <p:attrName>ppt_h</p:attrName>
                                        </p:attrNameLst>
                                      </p:cBhvr>
                                      <p:tavLst>
                                        <p:tav tm="0">
                                          <p:val>
                                            <p:strVal val="ppt_h"/>
                                          </p:val>
                                        </p:tav>
                                        <p:tav tm="100000">
                                          <p:val>
                                            <p:fltVal val="0"/>
                                          </p:val>
                                        </p:tav>
                                      </p:tavLst>
                                    </p:anim>
                                    <p:anim calcmode="lin" valueType="num">
                                      <p:cBhvr>
                                        <p:cTn id="122" dur="1000"/>
                                        <p:tgtEl>
                                          <p:spTgt spid="4">
                                            <p:txEl>
                                              <p:pRg st="19" end="19"/>
                                            </p:txEl>
                                          </p:spTgt>
                                        </p:tgtEl>
                                        <p:attrNameLst>
                                          <p:attrName>style.rotation</p:attrName>
                                        </p:attrNameLst>
                                      </p:cBhvr>
                                      <p:tavLst>
                                        <p:tav tm="0">
                                          <p:val>
                                            <p:fltVal val="0"/>
                                          </p:val>
                                        </p:tav>
                                        <p:tav tm="100000">
                                          <p:val>
                                            <p:fltVal val="90"/>
                                          </p:val>
                                        </p:tav>
                                      </p:tavLst>
                                    </p:anim>
                                    <p:animEffect transition="out" filter="fade">
                                      <p:cBhvr>
                                        <p:cTn id="123" dur="1000"/>
                                        <p:tgtEl>
                                          <p:spTgt spid="4">
                                            <p:txEl>
                                              <p:pRg st="19" end="19"/>
                                            </p:txEl>
                                          </p:spTgt>
                                        </p:tgtEl>
                                      </p:cBhvr>
                                    </p:animEffect>
                                    <p:set>
                                      <p:cBhvr>
                                        <p:cTn id="124" dur="1" fill="hold">
                                          <p:stCondLst>
                                            <p:cond delay="999"/>
                                          </p:stCondLst>
                                        </p:cTn>
                                        <p:tgtEl>
                                          <p:spTgt spid="4">
                                            <p:txEl>
                                              <p:pRg st="19" end="19"/>
                                            </p:txEl>
                                          </p:spTgt>
                                        </p:tgtEl>
                                        <p:attrNameLst>
                                          <p:attrName>style.visibility</p:attrName>
                                        </p:attrNameLst>
                                      </p:cBhvr>
                                      <p:to>
                                        <p:strVal val="hidden"/>
                                      </p:to>
                                    </p:set>
                                  </p:childTnLst>
                                </p:cTn>
                              </p:par>
                              <p:par>
                                <p:cTn id="125" presetID="31" presetClass="exit" presetSubtype="0" fill="hold" grpId="0" nodeType="withEffect">
                                  <p:stCondLst>
                                    <p:cond delay="0"/>
                                  </p:stCondLst>
                                  <p:childTnLst>
                                    <p:anim calcmode="lin" valueType="num">
                                      <p:cBhvr>
                                        <p:cTn id="126" dur="1000"/>
                                        <p:tgtEl>
                                          <p:spTgt spid="4">
                                            <p:txEl>
                                              <p:pRg st="20" end="20"/>
                                            </p:txEl>
                                          </p:spTgt>
                                        </p:tgtEl>
                                        <p:attrNameLst>
                                          <p:attrName>ppt_w</p:attrName>
                                        </p:attrNameLst>
                                      </p:cBhvr>
                                      <p:tavLst>
                                        <p:tav tm="0">
                                          <p:val>
                                            <p:strVal val="ppt_w"/>
                                          </p:val>
                                        </p:tav>
                                        <p:tav tm="100000">
                                          <p:val>
                                            <p:fltVal val="0"/>
                                          </p:val>
                                        </p:tav>
                                      </p:tavLst>
                                    </p:anim>
                                    <p:anim calcmode="lin" valueType="num">
                                      <p:cBhvr>
                                        <p:cTn id="127" dur="1000"/>
                                        <p:tgtEl>
                                          <p:spTgt spid="4">
                                            <p:txEl>
                                              <p:pRg st="20" end="20"/>
                                            </p:txEl>
                                          </p:spTgt>
                                        </p:tgtEl>
                                        <p:attrNameLst>
                                          <p:attrName>ppt_h</p:attrName>
                                        </p:attrNameLst>
                                      </p:cBhvr>
                                      <p:tavLst>
                                        <p:tav tm="0">
                                          <p:val>
                                            <p:strVal val="ppt_h"/>
                                          </p:val>
                                        </p:tav>
                                        <p:tav tm="100000">
                                          <p:val>
                                            <p:fltVal val="0"/>
                                          </p:val>
                                        </p:tav>
                                      </p:tavLst>
                                    </p:anim>
                                    <p:anim calcmode="lin" valueType="num">
                                      <p:cBhvr>
                                        <p:cTn id="128" dur="1000"/>
                                        <p:tgtEl>
                                          <p:spTgt spid="4">
                                            <p:txEl>
                                              <p:pRg st="20" end="20"/>
                                            </p:txEl>
                                          </p:spTgt>
                                        </p:tgtEl>
                                        <p:attrNameLst>
                                          <p:attrName>style.rotation</p:attrName>
                                        </p:attrNameLst>
                                      </p:cBhvr>
                                      <p:tavLst>
                                        <p:tav tm="0">
                                          <p:val>
                                            <p:fltVal val="0"/>
                                          </p:val>
                                        </p:tav>
                                        <p:tav tm="100000">
                                          <p:val>
                                            <p:fltVal val="90"/>
                                          </p:val>
                                        </p:tav>
                                      </p:tavLst>
                                    </p:anim>
                                    <p:animEffect transition="out" filter="fade">
                                      <p:cBhvr>
                                        <p:cTn id="129" dur="1000"/>
                                        <p:tgtEl>
                                          <p:spTgt spid="4">
                                            <p:txEl>
                                              <p:pRg st="20" end="20"/>
                                            </p:txEl>
                                          </p:spTgt>
                                        </p:tgtEl>
                                      </p:cBhvr>
                                    </p:animEffect>
                                    <p:set>
                                      <p:cBhvr>
                                        <p:cTn id="130" dur="1" fill="hold">
                                          <p:stCondLst>
                                            <p:cond delay="999"/>
                                          </p:stCondLst>
                                        </p:cTn>
                                        <p:tgtEl>
                                          <p:spTgt spid="4">
                                            <p:txEl>
                                              <p:pRg st="20" end="20"/>
                                            </p:txEl>
                                          </p:spTgt>
                                        </p:tgtEl>
                                        <p:attrNameLst>
                                          <p:attrName>style.visibility</p:attrName>
                                        </p:attrNameLst>
                                      </p:cBhvr>
                                      <p:to>
                                        <p:strVal val="hidden"/>
                                      </p:to>
                                    </p:set>
                                  </p:childTnLst>
                                </p:cTn>
                              </p:par>
                              <p:par>
                                <p:cTn id="131" presetID="31" presetClass="exit" presetSubtype="0" fill="hold" grpId="0" nodeType="withEffect">
                                  <p:stCondLst>
                                    <p:cond delay="0"/>
                                  </p:stCondLst>
                                  <p:childTnLst>
                                    <p:anim calcmode="lin" valueType="num">
                                      <p:cBhvr>
                                        <p:cTn id="132" dur="1000"/>
                                        <p:tgtEl>
                                          <p:spTgt spid="4">
                                            <p:txEl>
                                              <p:pRg st="21" end="21"/>
                                            </p:txEl>
                                          </p:spTgt>
                                        </p:tgtEl>
                                        <p:attrNameLst>
                                          <p:attrName>ppt_w</p:attrName>
                                        </p:attrNameLst>
                                      </p:cBhvr>
                                      <p:tavLst>
                                        <p:tav tm="0">
                                          <p:val>
                                            <p:strVal val="ppt_w"/>
                                          </p:val>
                                        </p:tav>
                                        <p:tav tm="100000">
                                          <p:val>
                                            <p:fltVal val="0"/>
                                          </p:val>
                                        </p:tav>
                                      </p:tavLst>
                                    </p:anim>
                                    <p:anim calcmode="lin" valueType="num">
                                      <p:cBhvr>
                                        <p:cTn id="133" dur="1000"/>
                                        <p:tgtEl>
                                          <p:spTgt spid="4">
                                            <p:txEl>
                                              <p:pRg st="21" end="21"/>
                                            </p:txEl>
                                          </p:spTgt>
                                        </p:tgtEl>
                                        <p:attrNameLst>
                                          <p:attrName>ppt_h</p:attrName>
                                        </p:attrNameLst>
                                      </p:cBhvr>
                                      <p:tavLst>
                                        <p:tav tm="0">
                                          <p:val>
                                            <p:strVal val="ppt_h"/>
                                          </p:val>
                                        </p:tav>
                                        <p:tav tm="100000">
                                          <p:val>
                                            <p:fltVal val="0"/>
                                          </p:val>
                                        </p:tav>
                                      </p:tavLst>
                                    </p:anim>
                                    <p:anim calcmode="lin" valueType="num">
                                      <p:cBhvr>
                                        <p:cTn id="134" dur="1000"/>
                                        <p:tgtEl>
                                          <p:spTgt spid="4">
                                            <p:txEl>
                                              <p:pRg st="21" end="21"/>
                                            </p:txEl>
                                          </p:spTgt>
                                        </p:tgtEl>
                                        <p:attrNameLst>
                                          <p:attrName>style.rotation</p:attrName>
                                        </p:attrNameLst>
                                      </p:cBhvr>
                                      <p:tavLst>
                                        <p:tav tm="0">
                                          <p:val>
                                            <p:fltVal val="0"/>
                                          </p:val>
                                        </p:tav>
                                        <p:tav tm="100000">
                                          <p:val>
                                            <p:fltVal val="90"/>
                                          </p:val>
                                        </p:tav>
                                      </p:tavLst>
                                    </p:anim>
                                    <p:animEffect transition="out" filter="fade">
                                      <p:cBhvr>
                                        <p:cTn id="135" dur="1000"/>
                                        <p:tgtEl>
                                          <p:spTgt spid="4">
                                            <p:txEl>
                                              <p:pRg st="21" end="21"/>
                                            </p:txEl>
                                          </p:spTgt>
                                        </p:tgtEl>
                                      </p:cBhvr>
                                    </p:animEffect>
                                    <p:set>
                                      <p:cBhvr>
                                        <p:cTn id="136" dur="1" fill="hold">
                                          <p:stCondLst>
                                            <p:cond delay="999"/>
                                          </p:stCondLst>
                                        </p:cTn>
                                        <p:tgtEl>
                                          <p:spTgt spid="4">
                                            <p:txEl>
                                              <p:pRg st="21" end="21"/>
                                            </p:txEl>
                                          </p:spTgt>
                                        </p:tgtEl>
                                        <p:attrNameLst>
                                          <p:attrName>style.visibility</p:attrName>
                                        </p:attrNameLst>
                                      </p:cBhvr>
                                      <p:to>
                                        <p:strVal val="hidden"/>
                                      </p:to>
                                    </p:set>
                                  </p:childTnLst>
                                </p:cTn>
                              </p:par>
                              <p:par>
                                <p:cTn id="137" presetID="31" presetClass="exit" presetSubtype="0" fill="hold" grpId="0" nodeType="withEffect">
                                  <p:stCondLst>
                                    <p:cond delay="0"/>
                                  </p:stCondLst>
                                  <p:childTnLst>
                                    <p:anim calcmode="lin" valueType="num">
                                      <p:cBhvr>
                                        <p:cTn id="138" dur="1000"/>
                                        <p:tgtEl>
                                          <p:spTgt spid="4">
                                            <p:txEl>
                                              <p:pRg st="22" end="22"/>
                                            </p:txEl>
                                          </p:spTgt>
                                        </p:tgtEl>
                                        <p:attrNameLst>
                                          <p:attrName>ppt_w</p:attrName>
                                        </p:attrNameLst>
                                      </p:cBhvr>
                                      <p:tavLst>
                                        <p:tav tm="0">
                                          <p:val>
                                            <p:strVal val="ppt_w"/>
                                          </p:val>
                                        </p:tav>
                                        <p:tav tm="100000">
                                          <p:val>
                                            <p:fltVal val="0"/>
                                          </p:val>
                                        </p:tav>
                                      </p:tavLst>
                                    </p:anim>
                                    <p:anim calcmode="lin" valueType="num">
                                      <p:cBhvr>
                                        <p:cTn id="139" dur="1000"/>
                                        <p:tgtEl>
                                          <p:spTgt spid="4">
                                            <p:txEl>
                                              <p:pRg st="22" end="22"/>
                                            </p:txEl>
                                          </p:spTgt>
                                        </p:tgtEl>
                                        <p:attrNameLst>
                                          <p:attrName>ppt_h</p:attrName>
                                        </p:attrNameLst>
                                      </p:cBhvr>
                                      <p:tavLst>
                                        <p:tav tm="0">
                                          <p:val>
                                            <p:strVal val="ppt_h"/>
                                          </p:val>
                                        </p:tav>
                                        <p:tav tm="100000">
                                          <p:val>
                                            <p:fltVal val="0"/>
                                          </p:val>
                                        </p:tav>
                                      </p:tavLst>
                                    </p:anim>
                                    <p:anim calcmode="lin" valueType="num">
                                      <p:cBhvr>
                                        <p:cTn id="140" dur="1000"/>
                                        <p:tgtEl>
                                          <p:spTgt spid="4">
                                            <p:txEl>
                                              <p:pRg st="22" end="22"/>
                                            </p:txEl>
                                          </p:spTgt>
                                        </p:tgtEl>
                                        <p:attrNameLst>
                                          <p:attrName>style.rotation</p:attrName>
                                        </p:attrNameLst>
                                      </p:cBhvr>
                                      <p:tavLst>
                                        <p:tav tm="0">
                                          <p:val>
                                            <p:fltVal val="0"/>
                                          </p:val>
                                        </p:tav>
                                        <p:tav tm="100000">
                                          <p:val>
                                            <p:fltVal val="90"/>
                                          </p:val>
                                        </p:tav>
                                      </p:tavLst>
                                    </p:anim>
                                    <p:animEffect transition="out" filter="fade">
                                      <p:cBhvr>
                                        <p:cTn id="141" dur="1000"/>
                                        <p:tgtEl>
                                          <p:spTgt spid="4">
                                            <p:txEl>
                                              <p:pRg st="22" end="22"/>
                                            </p:txEl>
                                          </p:spTgt>
                                        </p:tgtEl>
                                      </p:cBhvr>
                                    </p:animEffect>
                                    <p:set>
                                      <p:cBhvr>
                                        <p:cTn id="142" dur="1" fill="hold">
                                          <p:stCondLst>
                                            <p:cond delay="999"/>
                                          </p:stCondLst>
                                        </p:cTn>
                                        <p:tgtEl>
                                          <p:spTgt spid="4">
                                            <p:txEl>
                                              <p:pRg st="22" end="22"/>
                                            </p:txEl>
                                          </p:spTgt>
                                        </p:tgtEl>
                                        <p:attrNameLst>
                                          <p:attrName>style.visibility</p:attrName>
                                        </p:attrNameLst>
                                      </p:cBhvr>
                                      <p:to>
                                        <p:strVal val="hidden"/>
                                      </p:to>
                                    </p:set>
                                  </p:childTnLst>
                                </p:cTn>
                              </p:par>
                              <p:par>
                                <p:cTn id="143" presetID="31" presetClass="exit" presetSubtype="0" fill="hold" grpId="0" nodeType="withEffect">
                                  <p:stCondLst>
                                    <p:cond delay="0"/>
                                  </p:stCondLst>
                                  <p:childTnLst>
                                    <p:anim calcmode="lin" valueType="num">
                                      <p:cBhvr>
                                        <p:cTn id="144" dur="1000"/>
                                        <p:tgtEl>
                                          <p:spTgt spid="4">
                                            <p:txEl>
                                              <p:pRg st="23" end="23"/>
                                            </p:txEl>
                                          </p:spTgt>
                                        </p:tgtEl>
                                        <p:attrNameLst>
                                          <p:attrName>ppt_w</p:attrName>
                                        </p:attrNameLst>
                                      </p:cBhvr>
                                      <p:tavLst>
                                        <p:tav tm="0">
                                          <p:val>
                                            <p:strVal val="ppt_w"/>
                                          </p:val>
                                        </p:tav>
                                        <p:tav tm="100000">
                                          <p:val>
                                            <p:fltVal val="0"/>
                                          </p:val>
                                        </p:tav>
                                      </p:tavLst>
                                    </p:anim>
                                    <p:anim calcmode="lin" valueType="num">
                                      <p:cBhvr>
                                        <p:cTn id="145" dur="1000"/>
                                        <p:tgtEl>
                                          <p:spTgt spid="4">
                                            <p:txEl>
                                              <p:pRg st="23" end="23"/>
                                            </p:txEl>
                                          </p:spTgt>
                                        </p:tgtEl>
                                        <p:attrNameLst>
                                          <p:attrName>ppt_h</p:attrName>
                                        </p:attrNameLst>
                                      </p:cBhvr>
                                      <p:tavLst>
                                        <p:tav tm="0">
                                          <p:val>
                                            <p:strVal val="ppt_h"/>
                                          </p:val>
                                        </p:tav>
                                        <p:tav tm="100000">
                                          <p:val>
                                            <p:fltVal val="0"/>
                                          </p:val>
                                        </p:tav>
                                      </p:tavLst>
                                    </p:anim>
                                    <p:anim calcmode="lin" valueType="num">
                                      <p:cBhvr>
                                        <p:cTn id="146" dur="1000"/>
                                        <p:tgtEl>
                                          <p:spTgt spid="4">
                                            <p:txEl>
                                              <p:pRg st="23" end="23"/>
                                            </p:txEl>
                                          </p:spTgt>
                                        </p:tgtEl>
                                        <p:attrNameLst>
                                          <p:attrName>style.rotation</p:attrName>
                                        </p:attrNameLst>
                                      </p:cBhvr>
                                      <p:tavLst>
                                        <p:tav tm="0">
                                          <p:val>
                                            <p:fltVal val="0"/>
                                          </p:val>
                                        </p:tav>
                                        <p:tav tm="100000">
                                          <p:val>
                                            <p:fltVal val="90"/>
                                          </p:val>
                                        </p:tav>
                                      </p:tavLst>
                                    </p:anim>
                                    <p:animEffect transition="out" filter="fade">
                                      <p:cBhvr>
                                        <p:cTn id="147" dur="1000"/>
                                        <p:tgtEl>
                                          <p:spTgt spid="4">
                                            <p:txEl>
                                              <p:pRg st="23" end="23"/>
                                            </p:txEl>
                                          </p:spTgt>
                                        </p:tgtEl>
                                      </p:cBhvr>
                                    </p:animEffect>
                                    <p:set>
                                      <p:cBhvr>
                                        <p:cTn id="148" dur="1" fill="hold">
                                          <p:stCondLst>
                                            <p:cond delay="999"/>
                                          </p:stCondLst>
                                        </p:cTn>
                                        <p:tgtEl>
                                          <p:spTgt spid="4">
                                            <p:txEl>
                                              <p:pRg st="23" end="23"/>
                                            </p:txEl>
                                          </p:spTgt>
                                        </p:tgtEl>
                                        <p:attrNameLst>
                                          <p:attrName>style.visibility</p:attrName>
                                        </p:attrNameLst>
                                      </p:cBhvr>
                                      <p:to>
                                        <p:strVal val="hidden"/>
                                      </p:to>
                                    </p:set>
                                  </p:childTnLst>
                                </p:cTn>
                              </p:par>
                              <p:par>
                                <p:cTn id="149" presetID="31" presetClass="exit" presetSubtype="0" fill="hold" grpId="0" nodeType="withEffect">
                                  <p:stCondLst>
                                    <p:cond delay="0"/>
                                  </p:stCondLst>
                                  <p:childTnLst>
                                    <p:anim calcmode="lin" valueType="num">
                                      <p:cBhvr>
                                        <p:cTn id="150" dur="1000"/>
                                        <p:tgtEl>
                                          <p:spTgt spid="4">
                                            <p:txEl>
                                              <p:pRg st="24" end="24"/>
                                            </p:txEl>
                                          </p:spTgt>
                                        </p:tgtEl>
                                        <p:attrNameLst>
                                          <p:attrName>ppt_w</p:attrName>
                                        </p:attrNameLst>
                                      </p:cBhvr>
                                      <p:tavLst>
                                        <p:tav tm="0">
                                          <p:val>
                                            <p:strVal val="ppt_w"/>
                                          </p:val>
                                        </p:tav>
                                        <p:tav tm="100000">
                                          <p:val>
                                            <p:fltVal val="0"/>
                                          </p:val>
                                        </p:tav>
                                      </p:tavLst>
                                    </p:anim>
                                    <p:anim calcmode="lin" valueType="num">
                                      <p:cBhvr>
                                        <p:cTn id="151" dur="1000"/>
                                        <p:tgtEl>
                                          <p:spTgt spid="4">
                                            <p:txEl>
                                              <p:pRg st="24" end="24"/>
                                            </p:txEl>
                                          </p:spTgt>
                                        </p:tgtEl>
                                        <p:attrNameLst>
                                          <p:attrName>ppt_h</p:attrName>
                                        </p:attrNameLst>
                                      </p:cBhvr>
                                      <p:tavLst>
                                        <p:tav tm="0">
                                          <p:val>
                                            <p:strVal val="ppt_h"/>
                                          </p:val>
                                        </p:tav>
                                        <p:tav tm="100000">
                                          <p:val>
                                            <p:fltVal val="0"/>
                                          </p:val>
                                        </p:tav>
                                      </p:tavLst>
                                    </p:anim>
                                    <p:anim calcmode="lin" valueType="num">
                                      <p:cBhvr>
                                        <p:cTn id="152" dur="1000"/>
                                        <p:tgtEl>
                                          <p:spTgt spid="4">
                                            <p:txEl>
                                              <p:pRg st="24" end="24"/>
                                            </p:txEl>
                                          </p:spTgt>
                                        </p:tgtEl>
                                        <p:attrNameLst>
                                          <p:attrName>style.rotation</p:attrName>
                                        </p:attrNameLst>
                                      </p:cBhvr>
                                      <p:tavLst>
                                        <p:tav tm="0">
                                          <p:val>
                                            <p:fltVal val="0"/>
                                          </p:val>
                                        </p:tav>
                                        <p:tav tm="100000">
                                          <p:val>
                                            <p:fltVal val="90"/>
                                          </p:val>
                                        </p:tav>
                                      </p:tavLst>
                                    </p:anim>
                                    <p:animEffect transition="out" filter="fade">
                                      <p:cBhvr>
                                        <p:cTn id="153" dur="1000"/>
                                        <p:tgtEl>
                                          <p:spTgt spid="4">
                                            <p:txEl>
                                              <p:pRg st="24" end="24"/>
                                            </p:txEl>
                                          </p:spTgt>
                                        </p:tgtEl>
                                      </p:cBhvr>
                                    </p:animEffect>
                                    <p:set>
                                      <p:cBhvr>
                                        <p:cTn id="154" dur="1" fill="hold">
                                          <p:stCondLst>
                                            <p:cond delay="999"/>
                                          </p:stCondLst>
                                        </p:cTn>
                                        <p:tgtEl>
                                          <p:spTgt spid="4">
                                            <p:txEl>
                                              <p:pRg st="24" end="24"/>
                                            </p:txEl>
                                          </p:spTgt>
                                        </p:tgtEl>
                                        <p:attrNameLst>
                                          <p:attrName>style.visibility</p:attrName>
                                        </p:attrNameLst>
                                      </p:cBhvr>
                                      <p:to>
                                        <p:strVal val="hidden"/>
                                      </p:to>
                                    </p:set>
                                  </p:childTnLst>
                                </p:cTn>
                              </p:par>
                              <p:par>
                                <p:cTn id="155" presetID="31" presetClass="exit" presetSubtype="0" fill="hold" grpId="0" nodeType="withEffect">
                                  <p:stCondLst>
                                    <p:cond delay="0"/>
                                  </p:stCondLst>
                                  <p:childTnLst>
                                    <p:anim calcmode="lin" valueType="num">
                                      <p:cBhvr>
                                        <p:cTn id="156" dur="1000"/>
                                        <p:tgtEl>
                                          <p:spTgt spid="4">
                                            <p:txEl>
                                              <p:pRg st="25" end="25"/>
                                            </p:txEl>
                                          </p:spTgt>
                                        </p:tgtEl>
                                        <p:attrNameLst>
                                          <p:attrName>ppt_w</p:attrName>
                                        </p:attrNameLst>
                                      </p:cBhvr>
                                      <p:tavLst>
                                        <p:tav tm="0">
                                          <p:val>
                                            <p:strVal val="ppt_w"/>
                                          </p:val>
                                        </p:tav>
                                        <p:tav tm="100000">
                                          <p:val>
                                            <p:fltVal val="0"/>
                                          </p:val>
                                        </p:tav>
                                      </p:tavLst>
                                    </p:anim>
                                    <p:anim calcmode="lin" valueType="num">
                                      <p:cBhvr>
                                        <p:cTn id="157" dur="1000"/>
                                        <p:tgtEl>
                                          <p:spTgt spid="4">
                                            <p:txEl>
                                              <p:pRg st="25" end="25"/>
                                            </p:txEl>
                                          </p:spTgt>
                                        </p:tgtEl>
                                        <p:attrNameLst>
                                          <p:attrName>ppt_h</p:attrName>
                                        </p:attrNameLst>
                                      </p:cBhvr>
                                      <p:tavLst>
                                        <p:tav tm="0">
                                          <p:val>
                                            <p:strVal val="ppt_h"/>
                                          </p:val>
                                        </p:tav>
                                        <p:tav tm="100000">
                                          <p:val>
                                            <p:fltVal val="0"/>
                                          </p:val>
                                        </p:tav>
                                      </p:tavLst>
                                    </p:anim>
                                    <p:anim calcmode="lin" valueType="num">
                                      <p:cBhvr>
                                        <p:cTn id="158" dur="1000"/>
                                        <p:tgtEl>
                                          <p:spTgt spid="4">
                                            <p:txEl>
                                              <p:pRg st="25" end="25"/>
                                            </p:txEl>
                                          </p:spTgt>
                                        </p:tgtEl>
                                        <p:attrNameLst>
                                          <p:attrName>style.rotation</p:attrName>
                                        </p:attrNameLst>
                                      </p:cBhvr>
                                      <p:tavLst>
                                        <p:tav tm="0">
                                          <p:val>
                                            <p:fltVal val="0"/>
                                          </p:val>
                                        </p:tav>
                                        <p:tav tm="100000">
                                          <p:val>
                                            <p:fltVal val="90"/>
                                          </p:val>
                                        </p:tav>
                                      </p:tavLst>
                                    </p:anim>
                                    <p:animEffect transition="out" filter="fade">
                                      <p:cBhvr>
                                        <p:cTn id="159" dur="1000"/>
                                        <p:tgtEl>
                                          <p:spTgt spid="4">
                                            <p:txEl>
                                              <p:pRg st="25" end="25"/>
                                            </p:txEl>
                                          </p:spTgt>
                                        </p:tgtEl>
                                      </p:cBhvr>
                                    </p:animEffect>
                                    <p:set>
                                      <p:cBhvr>
                                        <p:cTn id="160" dur="1" fill="hold">
                                          <p:stCondLst>
                                            <p:cond delay="999"/>
                                          </p:stCondLst>
                                        </p:cTn>
                                        <p:tgtEl>
                                          <p:spTgt spid="4">
                                            <p:txEl>
                                              <p:pRg st="25" end="25"/>
                                            </p:txEl>
                                          </p:spTgt>
                                        </p:tgtEl>
                                        <p:attrNameLst>
                                          <p:attrName>style.visibility</p:attrName>
                                        </p:attrNameLst>
                                      </p:cBhvr>
                                      <p:to>
                                        <p:strVal val="hidden"/>
                                      </p:to>
                                    </p:set>
                                  </p:childTnLst>
                                </p:cTn>
                              </p:par>
                              <p:par>
                                <p:cTn id="161" presetID="31" presetClass="exit" presetSubtype="0" fill="hold" grpId="0" nodeType="withEffect">
                                  <p:stCondLst>
                                    <p:cond delay="0"/>
                                  </p:stCondLst>
                                  <p:childTnLst>
                                    <p:anim calcmode="lin" valueType="num">
                                      <p:cBhvr>
                                        <p:cTn id="162" dur="1000"/>
                                        <p:tgtEl>
                                          <p:spTgt spid="4">
                                            <p:txEl>
                                              <p:pRg st="26" end="26"/>
                                            </p:txEl>
                                          </p:spTgt>
                                        </p:tgtEl>
                                        <p:attrNameLst>
                                          <p:attrName>ppt_w</p:attrName>
                                        </p:attrNameLst>
                                      </p:cBhvr>
                                      <p:tavLst>
                                        <p:tav tm="0">
                                          <p:val>
                                            <p:strVal val="ppt_w"/>
                                          </p:val>
                                        </p:tav>
                                        <p:tav tm="100000">
                                          <p:val>
                                            <p:fltVal val="0"/>
                                          </p:val>
                                        </p:tav>
                                      </p:tavLst>
                                    </p:anim>
                                    <p:anim calcmode="lin" valueType="num">
                                      <p:cBhvr>
                                        <p:cTn id="163" dur="1000"/>
                                        <p:tgtEl>
                                          <p:spTgt spid="4">
                                            <p:txEl>
                                              <p:pRg st="26" end="26"/>
                                            </p:txEl>
                                          </p:spTgt>
                                        </p:tgtEl>
                                        <p:attrNameLst>
                                          <p:attrName>ppt_h</p:attrName>
                                        </p:attrNameLst>
                                      </p:cBhvr>
                                      <p:tavLst>
                                        <p:tav tm="0">
                                          <p:val>
                                            <p:strVal val="ppt_h"/>
                                          </p:val>
                                        </p:tav>
                                        <p:tav tm="100000">
                                          <p:val>
                                            <p:fltVal val="0"/>
                                          </p:val>
                                        </p:tav>
                                      </p:tavLst>
                                    </p:anim>
                                    <p:anim calcmode="lin" valueType="num">
                                      <p:cBhvr>
                                        <p:cTn id="164" dur="1000"/>
                                        <p:tgtEl>
                                          <p:spTgt spid="4">
                                            <p:txEl>
                                              <p:pRg st="26" end="26"/>
                                            </p:txEl>
                                          </p:spTgt>
                                        </p:tgtEl>
                                        <p:attrNameLst>
                                          <p:attrName>style.rotation</p:attrName>
                                        </p:attrNameLst>
                                      </p:cBhvr>
                                      <p:tavLst>
                                        <p:tav tm="0">
                                          <p:val>
                                            <p:fltVal val="0"/>
                                          </p:val>
                                        </p:tav>
                                        <p:tav tm="100000">
                                          <p:val>
                                            <p:fltVal val="90"/>
                                          </p:val>
                                        </p:tav>
                                      </p:tavLst>
                                    </p:anim>
                                    <p:animEffect transition="out" filter="fade">
                                      <p:cBhvr>
                                        <p:cTn id="165" dur="1000"/>
                                        <p:tgtEl>
                                          <p:spTgt spid="4">
                                            <p:txEl>
                                              <p:pRg st="26" end="26"/>
                                            </p:txEl>
                                          </p:spTgt>
                                        </p:tgtEl>
                                      </p:cBhvr>
                                    </p:animEffect>
                                    <p:set>
                                      <p:cBhvr>
                                        <p:cTn id="166" dur="1" fill="hold">
                                          <p:stCondLst>
                                            <p:cond delay="999"/>
                                          </p:stCondLst>
                                        </p:cTn>
                                        <p:tgtEl>
                                          <p:spTgt spid="4">
                                            <p:txEl>
                                              <p:pRg st="26" end="26"/>
                                            </p:txEl>
                                          </p:spTgt>
                                        </p:tgtEl>
                                        <p:attrNameLst>
                                          <p:attrName>style.visibility</p:attrName>
                                        </p:attrNameLst>
                                      </p:cBhvr>
                                      <p:to>
                                        <p:strVal val="hidden"/>
                                      </p:to>
                                    </p:set>
                                  </p:childTnLst>
                                </p:cTn>
                              </p:par>
                              <p:par>
                                <p:cTn id="167" presetID="31" presetClass="exit" presetSubtype="0" fill="hold" grpId="0" nodeType="withEffect">
                                  <p:stCondLst>
                                    <p:cond delay="0"/>
                                  </p:stCondLst>
                                  <p:childTnLst>
                                    <p:anim calcmode="lin" valueType="num">
                                      <p:cBhvr>
                                        <p:cTn id="168" dur="1000"/>
                                        <p:tgtEl>
                                          <p:spTgt spid="4">
                                            <p:txEl>
                                              <p:pRg st="27" end="27"/>
                                            </p:txEl>
                                          </p:spTgt>
                                        </p:tgtEl>
                                        <p:attrNameLst>
                                          <p:attrName>ppt_w</p:attrName>
                                        </p:attrNameLst>
                                      </p:cBhvr>
                                      <p:tavLst>
                                        <p:tav tm="0">
                                          <p:val>
                                            <p:strVal val="ppt_w"/>
                                          </p:val>
                                        </p:tav>
                                        <p:tav tm="100000">
                                          <p:val>
                                            <p:fltVal val="0"/>
                                          </p:val>
                                        </p:tav>
                                      </p:tavLst>
                                    </p:anim>
                                    <p:anim calcmode="lin" valueType="num">
                                      <p:cBhvr>
                                        <p:cTn id="169" dur="1000"/>
                                        <p:tgtEl>
                                          <p:spTgt spid="4">
                                            <p:txEl>
                                              <p:pRg st="27" end="27"/>
                                            </p:txEl>
                                          </p:spTgt>
                                        </p:tgtEl>
                                        <p:attrNameLst>
                                          <p:attrName>ppt_h</p:attrName>
                                        </p:attrNameLst>
                                      </p:cBhvr>
                                      <p:tavLst>
                                        <p:tav tm="0">
                                          <p:val>
                                            <p:strVal val="ppt_h"/>
                                          </p:val>
                                        </p:tav>
                                        <p:tav tm="100000">
                                          <p:val>
                                            <p:fltVal val="0"/>
                                          </p:val>
                                        </p:tav>
                                      </p:tavLst>
                                    </p:anim>
                                    <p:anim calcmode="lin" valueType="num">
                                      <p:cBhvr>
                                        <p:cTn id="170" dur="1000"/>
                                        <p:tgtEl>
                                          <p:spTgt spid="4">
                                            <p:txEl>
                                              <p:pRg st="27" end="27"/>
                                            </p:txEl>
                                          </p:spTgt>
                                        </p:tgtEl>
                                        <p:attrNameLst>
                                          <p:attrName>style.rotation</p:attrName>
                                        </p:attrNameLst>
                                      </p:cBhvr>
                                      <p:tavLst>
                                        <p:tav tm="0">
                                          <p:val>
                                            <p:fltVal val="0"/>
                                          </p:val>
                                        </p:tav>
                                        <p:tav tm="100000">
                                          <p:val>
                                            <p:fltVal val="90"/>
                                          </p:val>
                                        </p:tav>
                                      </p:tavLst>
                                    </p:anim>
                                    <p:animEffect transition="out" filter="fade">
                                      <p:cBhvr>
                                        <p:cTn id="171" dur="1000"/>
                                        <p:tgtEl>
                                          <p:spTgt spid="4">
                                            <p:txEl>
                                              <p:pRg st="27" end="27"/>
                                            </p:txEl>
                                          </p:spTgt>
                                        </p:tgtEl>
                                      </p:cBhvr>
                                    </p:animEffect>
                                    <p:set>
                                      <p:cBhvr>
                                        <p:cTn id="172" dur="1" fill="hold">
                                          <p:stCondLst>
                                            <p:cond delay="999"/>
                                          </p:stCondLst>
                                        </p:cTn>
                                        <p:tgtEl>
                                          <p:spTgt spid="4">
                                            <p:txEl>
                                              <p:pRg st="27" end="27"/>
                                            </p:txEl>
                                          </p:spTgt>
                                        </p:tgtEl>
                                        <p:attrNameLst>
                                          <p:attrName>style.visibility</p:attrName>
                                        </p:attrNameLst>
                                      </p:cBhvr>
                                      <p:to>
                                        <p:strVal val="hidden"/>
                                      </p:to>
                                    </p:set>
                                  </p:childTnLst>
                                </p:cTn>
                              </p:par>
                              <p:par>
                                <p:cTn id="173" presetID="31" presetClass="entr" presetSubtype="0" fill="hold" nodeType="withEffect">
                                  <p:stCondLst>
                                    <p:cond delay="0"/>
                                  </p:stCondLst>
                                  <p:childTnLst>
                                    <p:set>
                                      <p:cBhvr>
                                        <p:cTn id="174" dur="1" fill="hold">
                                          <p:stCondLst>
                                            <p:cond delay="0"/>
                                          </p:stCondLst>
                                        </p:cTn>
                                        <p:tgtEl>
                                          <p:spTgt spid="28674"/>
                                        </p:tgtEl>
                                        <p:attrNameLst>
                                          <p:attrName>style.visibility</p:attrName>
                                        </p:attrNameLst>
                                      </p:cBhvr>
                                      <p:to>
                                        <p:strVal val="visible"/>
                                      </p:to>
                                    </p:set>
                                    <p:anim calcmode="lin" valueType="num">
                                      <p:cBhvr>
                                        <p:cTn id="175" dur="1000" fill="hold"/>
                                        <p:tgtEl>
                                          <p:spTgt spid="28674"/>
                                        </p:tgtEl>
                                        <p:attrNameLst>
                                          <p:attrName>ppt_w</p:attrName>
                                        </p:attrNameLst>
                                      </p:cBhvr>
                                      <p:tavLst>
                                        <p:tav tm="0">
                                          <p:val>
                                            <p:fltVal val="0"/>
                                          </p:val>
                                        </p:tav>
                                        <p:tav tm="100000">
                                          <p:val>
                                            <p:strVal val="#ppt_w"/>
                                          </p:val>
                                        </p:tav>
                                      </p:tavLst>
                                    </p:anim>
                                    <p:anim calcmode="lin" valueType="num">
                                      <p:cBhvr>
                                        <p:cTn id="176" dur="1000" fill="hold"/>
                                        <p:tgtEl>
                                          <p:spTgt spid="28674"/>
                                        </p:tgtEl>
                                        <p:attrNameLst>
                                          <p:attrName>ppt_h</p:attrName>
                                        </p:attrNameLst>
                                      </p:cBhvr>
                                      <p:tavLst>
                                        <p:tav tm="0">
                                          <p:val>
                                            <p:fltVal val="0"/>
                                          </p:val>
                                        </p:tav>
                                        <p:tav tm="100000">
                                          <p:val>
                                            <p:strVal val="#ppt_h"/>
                                          </p:val>
                                        </p:tav>
                                      </p:tavLst>
                                    </p:anim>
                                    <p:anim calcmode="lin" valueType="num">
                                      <p:cBhvr>
                                        <p:cTn id="177" dur="1000" fill="hold"/>
                                        <p:tgtEl>
                                          <p:spTgt spid="28674"/>
                                        </p:tgtEl>
                                        <p:attrNameLst>
                                          <p:attrName>style.rotation</p:attrName>
                                        </p:attrNameLst>
                                      </p:cBhvr>
                                      <p:tavLst>
                                        <p:tav tm="0">
                                          <p:val>
                                            <p:fltVal val="90"/>
                                          </p:val>
                                        </p:tav>
                                        <p:tav tm="100000">
                                          <p:val>
                                            <p:fltVal val="0"/>
                                          </p:val>
                                        </p:tav>
                                      </p:tavLst>
                                    </p:anim>
                                    <p:animEffect transition="in" filter="fade">
                                      <p:cBhvr>
                                        <p:cTn id="178"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p:txBody>
          <a:bodyPr/>
          <a:lstStyle/>
          <a:p>
            <a:r>
              <a:rPr lang="en-US" dirty="0" smtClean="0"/>
              <a:t>Content and Practice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a:p>
        </p:txBody>
      </p:sp>
      <p:pic>
        <p:nvPicPr>
          <p:cNvPr id="1027" name="Picture 3" descr="Graphics of the Framework's 'KNOW' contenct and 'DO' practices bricks connect and build to make standards."/>
          <p:cNvPicPr>
            <a:picLocks noChangeAspect="1" noChangeArrowheads="1"/>
          </p:cNvPicPr>
          <p:nvPr/>
        </p:nvPicPr>
        <p:blipFill>
          <a:blip r:embed="rId3" cstate="print"/>
          <a:srcRect/>
          <a:stretch>
            <a:fillRect/>
          </a:stretch>
        </p:blipFill>
        <p:spPr bwMode="auto">
          <a:xfrm>
            <a:off x="1319213" y="2362200"/>
            <a:ext cx="650557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2016 </a:t>
            </a:r>
            <a:r>
              <a:rPr lang="en-US" dirty="0" smtClean="0"/>
              <a:t/>
            </a:r>
            <a:br>
              <a:rPr lang="en-US" dirty="0" smtClean="0"/>
            </a:br>
            <a:r>
              <a:rPr lang="en-US" dirty="0" smtClean="0"/>
              <a:t>DLCS Framework</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308599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normAutofit/>
          </a:bodyPr>
          <a:lstStyle/>
          <a:p>
            <a:r>
              <a:rPr lang="en-US" dirty="0" smtClean="0"/>
              <a:t>DLCS Model</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a:p>
        </p:txBody>
      </p:sp>
      <p:pic>
        <p:nvPicPr>
          <p:cNvPr id="6" name="Picture 5" descr="Graphics of page 7 of the MA DLCS Framework: vision, grade span, content (Strands &amp; Topics), and practices."/>
          <p:cNvPicPr>
            <a:picLocks noChangeAspect="1" noChangeArrowheads="1"/>
          </p:cNvPicPr>
          <p:nvPr/>
        </p:nvPicPr>
        <p:blipFill>
          <a:blip r:embed="rId3" cstate="print"/>
          <a:srcRect/>
          <a:stretch>
            <a:fillRect/>
          </a:stretch>
        </p:blipFill>
        <p:spPr bwMode="auto">
          <a:xfrm>
            <a:off x="428625" y="690563"/>
            <a:ext cx="8286750" cy="5476875"/>
          </a:xfrm>
          <a:prstGeom prst="rect">
            <a:avLst/>
          </a:prstGeom>
          <a:noFill/>
          <a:ln w="9525">
            <a:noFill/>
            <a:miter lim="800000"/>
            <a:headEnd/>
            <a:tailEnd/>
          </a:ln>
        </p:spPr>
      </p:pic>
    </p:spTree>
    <p:extLst>
      <p:ext uri="{BB962C8B-B14F-4D97-AF65-F5344CB8AC3E}">
        <p14:creationId xmlns="" xmlns:p14="http://schemas.microsoft.com/office/powerpoint/2010/main" val="3500855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DLCS Framework</a:t>
            </a:r>
            <a:endParaRPr lang="en-US" dirty="0"/>
          </a:p>
        </p:txBody>
      </p:sp>
      <p:sp>
        <p:nvSpPr>
          <p:cNvPr id="3" name="Content Placeholder 2"/>
          <p:cNvSpPr>
            <a:spLocks noGrp="1"/>
          </p:cNvSpPr>
          <p:nvPr>
            <p:ph idx="1"/>
          </p:nvPr>
        </p:nvSpPr>
        <p:spPr/>
        <p:txBody>
          <a:bodyPr>
            <a:normAutofit/>
          </a:bodyPr>
          <a:lstStyle/>
          <a:p>
            <a:r>
              <a:rPr lang="en-US" dirty="0" smtClean="0"/>
              <a:t>Vision of DLCS</a:t>
            </a:r>
          </a:p>
          <a:p>
            <a:pPr marL="342900" lvl="1" indent="-342900">
              <a:buFont typeface="Wingdings 2" pitchFamily="18" charset="2"/>
              <a:buChar char=""/>
            </a:pPr>
            <a:r>
              <a:rPr lang="en-US" sz="2800" dirty="0" smtClean="0"/>
              <a:t>Guiding Principles for Effective Education</a:t>
            </a:r>
          </a:p>
          <a:p>
            <a:pPr marL="342900" lvl="1" indent="-342900">
              <a:buFont typeface="Wingdings 2" pitchFamily="18" charset="2"/>
              <a:buChar char=""/>
            </a:pPr>
            <a:r>
              <a:rPr lang="en-US" sz="2800" dirty="0" smtClean="0"/>
              <a:t>Strands </a:t>
            </a:r>
            <a:r>
              <a:rPr lang="en-US" sz="2800" dirty="0"/>
              <a:t>and Practices Descriptions</a:t>
            </a:r>
          </a:p>
          <a:p>
            <a:r>
              <a:rPr lang="en-US" dirty="0" smtClean="0"/>
              <a:t>Massachusetts Standards</a:t>
            </a:r>
          </a:p>
          <a:p>
            <a:pPr lvl="1"/>
            <a:r>
              <a:rPr lang="en-US" dirty="0" smtClean="0"/>
              <a:t>Grade Span Introduction</a:t>
            </a:r>
            <a:endParaRPr lang="en-US" dirty="0"/>
          </a:p>
          <a:p>
            <a:pPr lvl="1"/>
            <a:r>
              <a:rPr lang="en-US" dirty="0" smtClean="0"/>
              <a:t>Standards</a:t>
            </a:r>
            <a:endParaRPr lang="en-US" dirty="0"/>
          </a:p>
          <a:p>
            <a:r>
              <a:rPr lang="en-US" dirty="0" smtClean="0"/>
              <a:t>Glossary</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a:p>
        </p:txBody>
      </p:sp>
      <p:sp>
        <p:nvSpPr>
          <p:cNvPr id="6" name="Content Placeholder 2"/>
          <p:cNvSpPr txBox="1">
            <a:spLocks/>
          </p:cNvSpPr>
          <p:nvPr/>
        </p:nvSpPr>
        <p:spPr>
          <a:xfrm>
            <a:off x="609600" y="1524000"/>
            <a:ext cx="7924800" cy="460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endParaRPr lang="en-US" dirty="0"/>
          </a:p>
        </p:txBody>
      </p:sp>
    </p:spTree>
    <p:extLst>
      <p:ext uri="{BB962C8B-B14F-4D97-AF65-F5344CB8AC3E}">
        <p14:creationId xmlns="" xmlns:p14="http://schemas.microsoft.com/office/powerpoint/2010/main" val="21890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DLCS Guiding Principles</a:t>
            </a:r>
            <a:br>
              <a:rPr lang="en-US" dirty="0" smtClean="0"/>
            </a:br>
            <a:r>
              <a:rPr lang="en-US" sz="2200" b="1" dirty="0"/>
              <a:t>An effective </a:t>
            </a:r>
            <a:r>
              <a:rPr lang="en-US" sz="2200" b="1" dirty="0" smtClean="0"/>
              <a:t>DLCS program</a:t>
            </a:r>
            <a:r>
              <a:rPr lang="en-US" sz="2200" b="1" dirty="0"/>
              <a:t>:</a:t>
            </a:r>
            <a:endParaRPr lang="en-US" sz="2200" dirty="0"/>
          </a:p>
        </p:txBody>
      </p:sp>
      <p:sp>
        <p:nvSpPr>
          <p:cNvPr id="3" name="Content Placeholder 2"/>
          <p:cNvSpPr>
            <a:spLocks noGrp="1"/>
          </p:cNvSpPr>
          <p:nvPr>
            <p:ph idx="1"/>
          </p:nvPr>
        </p:nvSpPr>
        <p:spPr/>
        <p:txBody>
          <a:bodyPr>
            <a:normAutofit fontScale="85000" lnSpcReduction="10000"/>
          </a:bodyPr>
          <a:lstStyle/>
          <a:p>
            <a:pPr>
              <a:spcBef>
                <a:spcPts val="1200"/>
              </a:spcBef>
            </a:pPr>
            <a:r>
              <a:rPr lang="en-US" dirty="0"/>
              <a:t>E</a:t>
            </a:r>
            <a:r>
              <a:rPr lang="en-US" dirty="0" smtClean="0"/>
              <a:t>xplores ideas in </a:t>
            </a:r>
            <a:r>
              <a:rPr lang="en-US" dirty="0"/>
              <a:t>ways that stimulate </a:t>
            </a:r>
            <a:r>
              <a:rPr lang="en-US" dirty="0" smtClean="0"/>
              <a:t>curiosity </a:t>
            </a:r>
            <a:r>
              <a:rPr lang="en-US" dirty="0"/>
              <a:t>and develop depth of </a:t>
            </a:r>
            <a:r>
              <a:rPr lang="en-US" dirty="0" smtClean="0"/>
              <a:t>understanding.</a:t>
            </a:r>
            <a:endParaRPr lang="en-US" cap="small" dirty="0" smtClean="0">
              <a:solidFill>
                <a:schemeClr val="accent1">
                  <a:lumMod val="60000"/>
                  <a:lumOff val="40000"/>
                </a:schemeClr>
              </a:solidFill>
            </a:endParaRPr>
          </a:p>
          <a:p>
            <a:pPr>
              <a:spcBef>
                <a:spcPts val="1200"/>
              </a:spcBef>
            </a:pPr>
            <a:r>
              <a:rPr lang="en-US" dirty="0" smtClean="0"/>
              <a:t>Is carefully </a:t>
            </a:r>
            <a:r>
              <a:rPr lang="en-US" dirty="0"/>
              <a:t>designed set of content standards that are clear and specific, focused, and articulated over </a:t>
            </a:r>
            <a:r>
              <a:rPr lang="en-US" dirty="0" smtClean="0"/>
              <a:t>time. </a:t>
            </a:r>
            <a:endParaRPr lang="en-US" cap="small" dirty="0">
              <a:solidFill>
                <a:srgbClr val="0070C0"/>
              </a:solidFill>
            </a:endParaRPr>
          </a:p>
          <a:p>
            <a:pPr>
              <a:spcBef>
                <a:spcPts val="1200"/>
              </a:spcBef>
            </a:pPr>
            <a:r>
              <a:rPr lang="en-US" dirty="0" smtClean="0"/>
              <a:t>Conveys </a:t>
            </a:r>
            <a:r>
              <a:rPr lang="en-US" dirty="0"/>
              <a:t>high academic expectations for all students</a:t>
            </a:r>
            <a:r>
              <a:rPr lang="en-US" dirty="0" smtClean="0"/>
              <a:t>.</a:t>
            </a:r>
            <a:endParaRPr lang="en-US" cap="small" dirty="0">
              <a:solidFill>
                <a:srgbClr val="0070C0"/>
              </a:solidFill>
            </a:endParaRPr>
          </a:p>
          <a:p>
            <a:pPr>
              <a:spcBef>
                <a:spcPts val="1200"/>
              </a:spcBef>
            </a:pPr>
            <a:r>
              <a:rPr lang="en-US" dirty="0" smtClean="0"/>
              <a:t>Builds </a:t>
            </a:r>
            <a:r>
              <a:rPr lang="en-US" dirty="0"/>
              <a:t>upon and develops students’ literacy skills and </a:t>
            </a:r>
            <a:r>
              <a:rPr lang="en-US" dirty="0" smtClean="0"/>
              <a:t>knowledge</a:t>
            </a:r>
            <a:r>
              <a:rPr lang="en-US" dirty="0"/>
              <a:t>.</a:t>
            </a:r>
            <a:endParaRPr lang="en-US" cap="small" dirty="0">
              <a:solidFill>
                <a:srgbClr val="00B050"/>
              </a:solidFill>
            </a:endParaRPr>
          </a:p>
          <a:p>
            <a:pPr>
              <a:spcBef>
                <a:spcPts val="1200"/>
              </a:spcBef>
            </a:pPr>
            <a:r>
              <a:rPr lang="en-US" dirty="0"/>
              <a:t>Uses regular assessment to inform student learning, guide instruction, and evaluate student </a:t>
            </a:r>
            <a:r>
              <a:rPr lang="en-US" dirty="0" smtClean="0"/>
              <a:t>progress.</a:t>
            </a:r>
            <a:endParaRPr lang="en-US" cap="small" dirty="0">
              <a:solidFill>
                <a:srgbClr val="00B050"/>
              </a:solidFill>
            </a:endParaRPr>
          </a:p>
          <a:p>
            <a:pPr>
              <a:spcBef>
                <a:spcPts val="1200"/>
              </a:spcBef>
            </a:pPr>
            <a:r>
              <a:rPr lang="en-US" dirty="0"/>
              <a:t>Requires coherent district-wide planning and ongoing support for </a:t>
            </a:r>
            <a:r>
              <a:rPr lang="en-US" dirty="0" smtClean="0"/>
              <a:t>implementation</a:t>
            </a:r>
            <a:r>
              <a:rPr lang="en-US" cap="small" dirty="0" smtClean="0"/>
              <a:t>.</a:t>
            </a:r>
            <a:endParaRPr lang="en-US" cap="small" dirty="0">
              <a:solidFill>
                <a:srgbClr val="00B050"/>
              </a:solidFill>
            </a:endParaRP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25</a:t>
            </a:fld>
            <a:endParaRPr lang="en-US"/>
          </a:p>
        </p:txBody>
      </p:sp>
    </p:spTree>
    <p:extLst>
      <p:ext uri="{BB962C8B-B14F-4D97-AF65-F5344CB8AC3E}">
        <p14:creationId xmlns="" xmlns:p14="http://schemas.microsoft.com/office/powerpoint/2010/main" val="150658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Strands</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26</a:t>
            </a:fld>
            <a:endParaRPr lang="en-US"/>
          </a:p>
        </p:txBody>
      </p:sp>
      <p:sp>
        <p:nvSpPr>
          <p:cNvPr id="3" name="Content Placeholder 2"/>
          <p:cNvSpPr>
            <a:spLocks noGrp="1"/>
          </p:cNvSpPr>
          <p:nvPr>
            <p:ph idx="1"/>
          </p:nvPr>
        </p:nvSpPr>
        <p:spPr/>
        <p:txBody>
          <a:bodyPr>
            <a:normAutofit fontScale="92500"/>
          </a:bodyPr>
          <a:lstStyle/>
          <a:p>
            <a:r>
              <a:rPr lang="en-US" dirty="0"/>
              <a:t>Computing and </a:t>
            </a:r>
            <a:r>
              <a:rPr lang="en-US" dirty="0" smtClean="0"/>
              <a:t>Society (CAS)</a:t>
            </a:r>
          </a:p>
          <a:p>
            <a:pPr lvl="1"/>
            <a:r>
              <a:rPr lang="en-US" b="1" dirty="0" smtClean="0"/>
              <a:t>Safety </a:t>
            </a:r>
            <a:r>
              <a:rPr lang="en-US" b="1" dirty="0"/>
              <a:t>and Security</a:t>
            </a:r>
            <a:r>
              <a:rPr lang="en-US" dirty="0"/>
              <a:t>:</a:t>
            </a:r>
            <a:r>
              <a:rPr lang="en-US" b="1" dirty="0"/>
              <a:t> </a:t>
            </a:r>
            <a:r>
              <a:rPr lang="en-US" dirty="0" smtClean="0"/>
              <a:t>Understand and use; </a:t>
            </a:r>
            <a:r>
              <a:rPr lang="en-US" dirty="0"/>
              <a:t>safety </a:t>
            </a:r>
            <a:r>
              <a:rPr lang="en-US" dirty="0" smtClean="0"/>
              <a:t>&amp; security concepts and security &amp; recovery strategies. </a:t>
            </a:r>
            <a:endParaRPr lang="en-US" dirty="0"/>
          </a:p>
          <a:p>
            <a:pPr lvl="1"/>
            <a:r>
              <a:rPr lang="en-US" b="1" dirty="0"/>
              <a:t>Ethics and Laws</a:t>
            </a:r>
            <a:r>
              <a:rPr lang="en-US" dirty="0"/>
              <a:t>:</a:t>
            </a:r>
            <a:r>
              <a:rPr lang="en-US" b="1" dirty="0"/>
              <a:t>  </a:t>
            </a:r>
            <a:r>
              <a:rPr lang="en-US" dirty="0" smtClean="0"/>
              <a:t>Demonstrate standards </a:t>
            </a:r>
            <a:r>
              <a:rPr lang="en-US" dirty="0"/>
              <a:t>of conduct, fairness, and responsible use of the Internet, data, media, and computing devices. </a:t>
            </a:r>
            <a:r>
              <a:rPr lang="en-US" dirty="0" smtClean="0"/>
              <a:t>Understand principles </a:t>
            </a:r>
            <a:r>
              <a:rPr lang="en-US" dirty="0"/>
              <a:t>and laws of software licenses, copyrights, and acceptable use </a:t>
            </a:r>
            <a:r>
              <a:rPr lang="en-US" dirty="0" smtClean="0"/>
              <a:t>policies.</a:t>
            </a:r>
            <a:endParaRPr lang="en-US" dirty="0"/>
          </a:p>
          <a:p>
            <a:pPr lvl="1"/>
            <a:r>
              <a:rPr lang="en-US" b="1" dirty="0"/>
              <a:t>Interpersonal and Societal Impact</a:t>
            </a:r>
            <a:r>
              <a:rPr lang="en-US" dirty="0"/>
              <a:t>: Examine the impact of technology, assistive technology, technology proficiencies, and cybercrime in people’s lives, commerce, and society</a:t>
            </a:r>
            <a:r>
              <a:rPr lang="en-US" dirty="0" smtClean="0"/>
              <a:t>. </a:t>
            </a:r>
            <a:endParaRPr lang="en-US" dirty="0"/>
          </a:p>
        </p:txBody>
      </p:sp>
      <p:pic>
        <p:nvPicPr>
          <p:cNvPr id="6" name="Picture 13" descr="Graphic of Smurfette taking a Selfie by Shayne Murph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87284" y="5253228"/>
            <a:ext cx="1156716" cy="16047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TextBox 6"/>
          <p:cNvSpPr txBox="1"/>
          <p:nvPr/>
        </p:nvSpPr>
        <p:spPr>
          <a:xfrm>
            <a:off x="5334000" y="6581001"/>
            <a:ext cx="2582630" cy="276999"/>
          </a:xfrm>
          <a:prstGeom prst="rect">
            <a:avLst/>
          </a:prstGeom>
          <a:noFill/>
        </p:spPr>
        <p:txBody>
          <a:bodyPr wrap="none" rtlCol="0">
            <a:spAutoFit/>
          </a:bodyPr>
          <a:lstStyle/>
          <a:p>
            <a:r>
              <a:rPr lang="en-US" sz="1200" dirty="0" err="1" smtClean="0"/>
              <a:t>Smurfette</a:t>
            </a:r>
            <a:r>
              <a:rPr lang="en-US" sz="1200" dirty="0" smtClean="0"/>
              <a:t> </a:t>
            </a:r>
            <a:r>
              <a:rPr lang="en-US" sz="1200" dirty="0" err="1" smtClean="0"/>
              <a:t>Selfie</a:t>
            </a:r>
            <a:r>
              <a:rPr lang="en-US" sz="1200" dirty="0" smtClean="0"/>
              <a:t> by Shayne Murphy</a:t>
            </a:r>
            <a:endParaRPr lang="en-US" sz="1200" dirty="0"/>
          </a:p>
        </p:txBody>
      </p:sp>
    </p:spTree>
    <p:extLst>
      <p:ext uri="{BB962C8B-B14F-4D97-AF65-F5344CB8AC3E}">
        <p14:creationId xmlns="" xmlns:p14="http://schemas.microsoft.com/office/powerpoint/2010/main" val="173932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Strands</a:t>
            </a:r>
            <a:endParaRPr lang="en-US" dirty="0"/>
          </a:p>
        </p:txBody>
      </p:sp>
      <p:sp>
        <p:nvSpPr>
          <p:cNvPr id="3" name="Content Placeholder 2"/>
          <p:cNvSpPr>
            <a:spLocks noGrp="1"/>
          </p:cNvSpPr>
          <p:nvPr>
            <p:ph idx="1"/>
          </p:nvPr>
        </p:nvSpPr>
        <p:spPr/>
        <p:txBody>
          <a:bodyPr>
            <a:normAutofit/>
          </a:bodyPr>
          <a:lstStyle/>
          <a:p>
            <a:r>
              <a:rPr lang="en-US" dirty="0" smtClean="0"/>
              <a:t>Digital Tools and Collaboration (DTC)</a:t>
            </a:r>
          </a:p>
          <a:p>
            <a:pPr lvl="1"/>
            <a:r>
              <a:rPr lang="en-US" b="1" dirty="0"/>
              <a:t>Digital Tools</a:t>
            </a:r>
            <a:r>
              <a:rPr lang="en-US" dirty="0"/>
              <a:t>:</a:t>
            </a:r>
            <a:r>
              <a:rPr lang="en-US" b="1" dirty="0"/>
              <a:t> </a:t>
            </a:r>
            <a:r>
              <a:rPr lang="en-US" dirty="0"/>
              <a:t>Select and use ‘best’ digital tools or resources to create an artifact or solve a </a:t>
            </a:r>
            <a:r>
              <a:rPr lang="en-US" dirty="0" smtClean="0"/>
              <a:t>problem. </a:t>
            </a:r>
          </a:p>
          <a:p>
            <a:pPr lvl="1"/>
            <a:r>
              <a:rPr lang="en-US" b="1" dirty="0" smtClean="0"/>
              <a:t>Collaboration </a:t>
            </a:r>
            <a:r>
              <a:rPr lang="en-US" b="1" dirty="0"/>
              <a:t>and Communication</a:t>
            </a:r>
            <a:r>
              <a:rPr lang="en-US" dirty="0"/>
              <a:t>:</a:t>
            </a:r>
            <a:r>
              <a:rPr lang="en-US" b="1" dirty="0"/>
              <a:t> </a:t>
            </a:r>
            <a:r>
              <a:rPr lang="en-US" dirty="0" smtClean="0"/>
              <a:t>Use a variety </a:t>
            </a:r>
            <a:r>
              <a:rPr lang="en-US" dirty="0"/>
              <a:t>of digital tools </a:t>
            </a:r>
            <a:r>
              <a:rPr lang="en-US" dirty="0" smtClean="0"/>
              <a:t>to </a:t>
            </a:r>
            <a:r>
              <a:rPr lang="en-US" dirty="0"/>
              <a:t>work collaboratively anytime and </a:t>
            </a:r>
            <a:r>
              <a:rPr lang="en-US" dirty="0" smtClean="0"/>
              <a:t>anywhere. </a:t>
            </a:r>
            <a:endParaRPr lang="en-US" sz="2800" dirty="0"/>
          </a:p>
          <a:p>
            <a:pPr lvl="1"/>
            <a:r>
              <a:rPr lang="en-US" b="1" dirty="0"/>
              <a:t>Research:  </a:t>
            </a:r>
            <a:r>
              <a:rPr lang="en-US" dirty="0" smtClean="0"/>
              <a:t>Use a </a:t>
            </a:r>
            <a:r>
              <a:rPr lang="en-US" dirty="0"/>
              <a:t>variety of digital tools </a:t>
            </a:r>
            <a:r>
              <a:rPr lang="en-US" dirty="0" smtClean="0"/>
              <a:t>to </a:t>
            </a:r>
            <a:r>
              <a:rPr lang="en-US" dirty="0"/>
              <a:t>conduct research, answer questions, and develop artifacts to facilitate learning and convey understanding. </a:t>
            </a:r>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27</a:t>
            </a:fld>
            <a:endParaRPr lang="en-US"/>
          </a:p>
        </p:txBody>
      </p:sp>
    </p:spTree>
    <p:extLst>
      <p:ext uri="{BB962C8B-B14F-4D97-AF65-F5344CB8AC3E}">
        <p14:creationId xmlns="" xmlns:p14="http://schemas.microsoft.com/office/powerpoint/2010/main" val="3424653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Computing Systems (CS)</a:t>
            </a:r>
          </a:p>
          <a:p>
            <a:pPr lvl="1"/>
            <a:r>
              <a:rPr lang="en-US" b="1" dirty="0"/>
              <a:t>Computing Devices</a:t>
            </a:r>
            <a:r>
              <a:rPr lang="en-US" dirty="0"/>
              <a:t>:</a:t>
            </a:r>
            <a:r>
              <a:rPr lang="en-US" b="1" dirty="0"/>
              <a:t> </a:t>
            </a:r>
            <a:r>
              <a:rPr lang="en-US" dirty="0" smtClean="0"/>
              <a:t>Use a variety of computing devices and understand that computing </a:t>
            </a:r>
            <a:r>
              <a:rPr lang="en-US" dirty="0"/>
              <a:t>devices take many </a:t>
            </a:r>
            <a:r>
              <a:rPr lang="en-US" dirty="0" smtClean="0"/>
              <a:t>forms, use a variety of input data, and </a:t>
            </a:r>
            <a:r>
              <a:rPr lang="en-US" dirty="0"/>
              <a:t>run instructions </a:t>
            </a:r>
            <a:r>
              <a:rPr lang="en-US" dirty="0" smtClean="0"/>
              <a:t>to </a:t>
            </a:r>
            <a:r>
              <a:rPr lang="en-US" dirty="0"/>
              <a:t>produce certain </a:t>
            </a:r>
            <a:r>
              <a:rPr lang="en-US" dirty="0" smtClean="0"/>
              <a:t>outputs. </a:t>
            </a:r>
          </a:p>
          <a:p>
            <a:pPr lvl="1"/>
            <a:r>
              <a:rPr lang="en-US" b="1" dirty="0" smtClean="0"/>
              <a:t>Human </a:t>
            </a:r>
            <a:r>
              <a:rPr lang="en-US" b="1" dirty="0"/>
              <a:t>and Computer Partnerships</a:t>
            </a:r>
            <a:r>
              <a:rPr lang="en-US" dirty="0"/>
              <a:t>:</a:t>
            </a:r>
            <a:r>
              <a:rPr lang="en-US" b="1" dirty="0"/>
              <a:t>  </a:t>
            </a:r>
            <a:r>
              <a:rPr lang="en-US" dirty="0" smtClean="0"/>
              <a:t>Understand that some tasks are </a:t>
            </a:r>
            <a:r>
              <a:rPr lang="en-US" dirty="0"/>
              <a:t>best done by computers, while other tasks </a:t>
            </a:r>
            <a:r>
              <a:rPr lang="en-US" dirty="0" smtClean="0"/>
              <a:t>are </a:t>
            </a:r>
            <a:r>
              <a:rPr lang="en-US" dirty="0"/>
              <a:t>best done by </a:t>
            </a:r>
            <a:r>
              <a:rPr lang="en-US" dirty="0" smtClean="0"/>
              <a:t>humans although many tasks are </a:t>
            </a:r>
            <a:r>
              <a:rPr lang="en-US" dirty="0"/>
              <a:t>done through human-computer partnerships. </a:t>
            </a:r>
            <a:endParaRPr lang="en-US" dirty="0" smtClean="0"/>
          </a:p>
          <a:p>
            <a:pPr lvl="1"/>
            <a:r>
              <a:rPr lang="en-US" b="1" dirty="0" smtClean="0"/>
              <a:t>Networks</a:t>
            </a:r>
            <a:r>
              <a:rPr lang="en-US" dirty="0"/>
              <a:t>:</a:t>
            </a:r>
            <a:r>
              <a:rPr lang="en-US" b="1" dirty="0"/>
              <a:t> </a:t>
            </a:r>
            <a:r>
              <a:rPr lang="en-US" dirty="0" smtClean="0"/>
              <a:t>Know the components</a:t>
            </a:r>
            <a:r>
              <a:rPr lang="en-US" dirty="0"/>
              <a:t>, including hardware and software, carry out specific functions to connect computing devices, people, and services. </a:t>
            </a:r>
          </a:p>
          <a:p>
            <a:pPr lvl="1"/>
            <a:r>
              <a:rPr lang="en-US" b="1" dirty="0"/>
              <a:t>Services</a:t>
            </a:r>
            <a:r>
              <a:rPr lang="en-US" dirty="0"/>
              <a:t>:</a:t>
            </a:r>
            <a:r>
              <a:rPr lang="en-US" b="1" dirty="0"/>
              <a:t> </a:t>
            </a:r>
            <a:r>
              <a:rPr lang="en-US" dirty="0"/>
              <a:t>Evaluate the benefits of using a service with respect to function and quality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28</a:t>
            </a:fld>
            <a:endParaRPr lang="en-US"/>
          </a:p>
        </p:txBody>
      </p:sp>
    </p:spTree>
    <p:extLst>
      <p:ext uri="{BB962C8B-B14F-4D97-AF65-F5344CB8AC3E}">
        <p14:creationId xmlns="" xmlns:p14="http://schemas.microsoft.com/office/powerpoint/2010/main" val="3424653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Strands</a:t>
            </a:r>
            <a:endParaRPr lang="en-US" dirty="0"/>
          </a:p>
        </p:txBody>
      </p:sp>
      <p:sp>
        <p:nvSpPr>
          <p:cNvPr id="3" name="Content Placeholder 2"/>
          <p:cNvSpPr>
            <a:spLocks noGrp="1"/>
          </p:cNvSpPr>
          <p:nvPr>
            <p:ph idx="1"/>
          </p:nvPr>
        </p:nvSpPr>
        <p:spPr/>
        <p:txBody>
          <a:bodyPr>
            <a:normAutofit fontScale="92500"/>
          </a:bodyPr>
          <a:lstStyle/>
          <a:p>
            <a:r>
              <a:rPr lang="en-US" dirty="0" smtClean="0"/>
              <a:t>Computational Thinking (CT)</a:t>
            </a:r>
          </a:p>
          <a:p>
            <a:pPr lvl="1">
              <a:spcBef>
                <a:spcPts val="600"/>
              </a:spcBef>
            </a:pPr>
            <a:r>
              <a:rPr lang="en-US" b="1" dirty="0"/>
              <a:t>Abstraction</a:t>
            </a:r>
            <a:r>
              <a:rPr lang="en-US" dirty="0"/>
              <a:t>:</a:t>
            </a:r>
            <a:r>
              <a:rPr lang="en-US" b="1" dirty="0"/>
              <a:t> </a:t>
            </a:r>
            <a:r>
              <a:rPr lang="en-US" dirty="0" smtClean="0"/>
              <a:t>Create a new representation through generalization and decomposition.</a:t>
            </a:r>
            <a:endParaRPr lang="en-US" dirty="0"/>
          </a:p>
          <a:p>
            <a:pPr lvl="1">
              <a:spcBef>
                <a:spcPts val="600"/>
              </a:spcBef>
            </a:pPr>
            <a:r>
              <a:rPr lang="en-US" b="1" dirty="0"/>
              <a:t>Algorithms</a:t>
            </a:r>
            <a:r>
              <a:rPr lang="en-US" dirty="0"/>
              <a:t>:</a:t>
            </a:r>
            <a:r>
              <a:rPr lang="en-US" b="1" dirty="0"/>
              <a:t> </a:t>
            </a:r>
            <a:r>
              <a:rPr lang="en-US" dirty="0" smtClean="0"/>
              <a:t>Write and debug an efficient</a:t>
            </a:r>
            <a:r>
              <a:rPr lang="en-US" dirty="0"/>
              <a:t>, clear, reusable, and </a:t>
            </a:r>
            <a:r>
              <a:rPr lang="en-US" dirty="0" smtClean="0"/>
              <a:t>accurate algorithms.  </a:t>
            </a:r>
            <a:endParaRPr lang="en-US" dirty="0"/>
          </a:p>
          <a:p>
            <a:pPr lvl="1">
              <a:spcBef>
                <a:spcPts val="600"/>
              </a:spcBef>
            </a:pPr>
            <a:r>
              <a:rPr lang="en-US" b="1" dirty="0"/>
              <a:t>Data</a:t>
            </a:r>
            <a:r>
              <a:rPr lang="en-US" dirty="0"/>
              <a:t>:</a:t>
            </a:r>
            <a:r>
              <a:rPr lang="en-US" b="1" dirty="0"/>
              <a:t> </a:t>
            </a:r>
            <a:r>
              <a:rPr lang="en-US" dirty="0" smtClean="0"/>
              <a:t>Create</a:t>
            </a:r>
            <a:r>
              <a:rPr lang="en-US" dirty="0"/>
              <a:t>, modify, and manipulate data structures, data sets, and data </a:t>
            </a:r>
            <a:r>
              <a:rPr lang="en-US" dirty="0" smtClean="0"/>
              <a:t>visualizations. </a:t>
            </a:r>
            <a:endParaRPr lang="en-US" dirty="0"/>
          </a:p>
          <a:p>
            <a:pPr lvl="1">
              <a:spcBef>
                <a:spcPts val="600"/>
              </a:spcBef>
            </a:pPr>
            <a:r>
              <a:rPr lang="en-US" b="1" dirty="0"/>
              <a:t>Programming and </a:t>
            </a:r>
            <a:r>
              <a:rPr lang="en-US" b="1" dirty="0" smtClean="0"/>
              <a:t>Development</a:t>
            </a:r>
            <a:r>
              <a:rPr lang="en-US" dirty="0" smtClean="0"/>
              <a:t>:</a:t>
            </a:r>
            <a:r>
              <a:rPr lang="en-US" b="1" dirty="0"/>
              <a:t> </a:t>
            </a:r>
            <a:r>
              <a:rPr lang="en-US" dirty="0" smtClean="0"/>
              <a:t>Use </a:t>
            </a:r>
            <a:r>
              <a:rPr lang="en-US" dirty="0"/>
              <a:t>an iterative design process to create an artifact or solve a </a:t>
            </a:r>
            <a:r>
              <a:rPr lang="en-US" dirty="0" smtClean="0"/>
              <a:t>problem.</a:t>
            </a:r>
            <a:endParaRPr lang="en-US" dirty="0"/>
          </a:p>
          <a:p>
            <a:pPr lvl="1">
              <a:spcBef>
                <a:spcPts val="600"/>
              </a:spcBef>
            </a:pPr>
            <a:r>
              <a:rPr lang="en-US" b="1" dirty="0"/>
              <a:t>Modeling and Simulation</a:t>
            </a:r>
            <a:r>
              <a:rPr lang="en-US" dirty="0"/>
              <a:t>: Create models and simulations to formulate, test, analyze, and refine a hypothesis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29</a:t>
            </a:fld>
            <a:endParaRPr lang="en-US"/>
          </a:p>
        </p:txBody>
      </p:sp>
    </p:spTree>
    <p:extLst>
      <p:ext uri="{BB962C8B-B14F-4D97-AF65-F5344CB8AC3E}">
        <p14:creationId xmlns="" xmlns:p14="http://schemas.microsoft.com/office/powerpoint/2010/main" val="1397208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The Need</a:t>
            </a:r>
          </a:p>
          <a:p>
            <a:pPr>
              <a:spcBef>
                <a:spcPts val="0"/>
              </a:spcBef>
            </a:pPr>
            <a:r>
              <a:rPr lang="en-US" dirty="0" smtClean="0">
                <a:solidFill>
                  <a:schemeClr val="dk1"/>
                </a:solidFill>
                <a:ea typeface="Cambria"/>
                <a:cs typeface="Cambria"/>
                <a:sym typeface="Cambria"/>
              </a:rPr>
              <a:t>Vision</a:t>
            </a:r>
            <a:endParaRPr lang="en-US" dirty="0">
              <a:solidFill>
                <a:schemeClr val="dk1"/>
              </a:solidFill>
              <a:ea typeface="Cambria"/>
              <a:cs typeface="Cambria"/>
              <a:sym typeface="Cambria"/>
            </a:endParaRPr>
          </a:p>
          <a:p>
            <a:pPr>
              <a:spcBef>
                <a:spcPts val="0"/>
              </a:spcBef>
            </a:pPr>
            <a:r>
              <a:rPr lang="en-US" dirty="0" smtClean="0"/>
              <a:t>Overview </a:t>
            </a:r>
            <a:r>
              <a:rPr lang="en-US" dirty="0"/>
              <a:t>of 2016 </a:t>
            </a:r>
            <a:r>
              <a:rPr lang="en-US" dirty="0" smtClean="0"/>
              <a:t>DLCS Framework</a:t>
            </a:r>
          </a:p>
          <a:p>
            <a:pPr>
              <a:spcBef>
                <a:spcPts val="0"/>
              </a:spcBef>
            </a:pPr>
            <a:r>
              <a:rPr lang="en-US" dirty="0" smtClean="0">
                <a:solidFill>
                  <a:schemeClr val="dk1"/>
                </a:solidFill>
                <a:ea typeface="Cambria"/>
                <a:cs typeface="Cambria"/>
                <a:sym typeface="Cambria"/>
              </a:rPr>
              <a:t>Implementation</a:t>
            </a:r>
            <a:endParaRPr lang="en-US" dirty="0" smtClean="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a:p>
        </p:txBody>
      </p:sp>
    </p:spTree>
    <p:extLst>
      <p:ext uri="{BB962C8B-B14F-4D97-AF65-F5344CB8AC3E}">
        <p14:creationId xmlns="" xmlns:p14="http://schemas.microsoft.com/office/powerpoint/2010/main" val="2143327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b="1" dirty="0" smtClean="0"/>
              <a:t>Creating</a:t>
            </a:r>
            <a:r>
              <a:rPr lang="en-US" dirty="0" smtClean="0"/>
              <a:t> - </a:t>
            </a:r>
            <a:r>
              <a:rPr lang="en-US" dirty="0"/>
              <a:t>Students engage in the creative aspects of computing by designing and developing interesting computational artifacts and by applying techniques to creatively solve problems. </a:t>
            </a:r>
          </a:p>
          <a:p>
            <a:pPr lvl="0"/>
            <a:r>
              <a:rPr lang="en-US" b="1" dirty="0" smtClean="0"/>
              <a:t>Connecting</a:t>
            </a:r>
            <a:r>
              <a:rPr lang="en-US" dirty="0" smtClean="0"/>
              <a:t> - </a:t>
            </a:r>
            <a:r>
              <a:rPr lang="en-US" dirty="0"/>
              <a:t>Students study their effects and draw connections between different computing concepts. </a:t>
            </a:r>
          </a:p>
          <a:p>
            <a:pPr lvl="0"/>
            <a:r>
              <a:rPr lang="en-US" b="1" dirty="0" smtClean="0"/>
              <a:t>Abstracting</a:t>
            </a:r>
            <a:r>
              <a:rPr lang="en-US" dirty="0" smtClean="0"/>
              <a:t> - </a:t>
            </a:r>
            <a:r>
              <a:rPr lang="en-US" dirty="0"/>
              <a:t>Students use abstraction to develop models and to classify and manage information.</a:t>
            </a:r>
          </a:p>
          <a:p>
            <a:pPr lvl="0"/>
            <a:r>
              <a:rPr lang="en-US" b="1" dirty="0" smtClean="0"/>
              <a:t>Analyzing</a:t>
            </a:r>
            <a:r>
              <a:rPr lang="en-US" dirty="0" smtClean="0"/>
              <a:t> - </a:t>
            </a:r>
            <a:r>
              <a:rPr lang="en-US" dirty="0"/>
              <a:t>Students use critical thinking and analytical skills to locate, evaluate, and analyze information, information sources, their own computational artifacts, and the computational artifacts others have produced. </a:t>
            </a:r>
          </a:p>
          <a:p>
            <a:pPr lvl="0"/>
            <a:r>
              <a:rPr lang="en-US" b="1" dirty="0" smtClean="0"/>
              <a:t>Communicating</a:t>
            </a:r>
            <a:r>
              <a:rPr lang="en-US" dirty="0" smtClean="0"/>
              <a:t> – </a:t>
            </a:r>
            <a:r>
              <a:rPr lang="en-US" dirty="0"/>
              <a:t>Effective communication is accurate, clear, concise, persuasive, and responsible. </a:t>
            </a:r>
            <a:endParaRPr lang="en-US" dirty="0" smtClean="0"/>
          </a:p>
          <a:p>
            <a:pPr lvl="0"/>
            <a:r>
              <a:rPr lang="en-US" b="1" dirty="0" smtClean="0"/>
              <a:t>Collaborating</a:t>
            </a:r>
            <a:r>
              <a:rPr lang="en-US" dirty="0" smtClean="0"/>
              <a:t> - </a:t>
            </a:r>
            <a:r>
              <a:rPr lang="en-US" dirty="0"/>
              <a:t>Effective collaboration draws on diverse perspectives, skills, knowledge, and dispositions to address complex and open-ended problems or goals. </a:t>
            </a:r>
          </a:p>
          <a:p>
            <a:pPr lvl="0"/>
            <a:r>
              <a:rPr lang="en-US" b="1" dirty="0" smtClean="0"/>
              <a:t>Researching</a:t>
            </a:r>
            <a:r>
              <a:rPr lang="en-US" dirty="0" smtClean="0"/>
              <a:t> - </a:t>
            </a:r>
            <a:r>
              <a:rPr lang="en-US" dirty="0"/>
              <a:t>Students apply digital tools to gather, evaluate, and use information in a legal, safe, and ethical manner.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30</a:t>
            </a:fld>
            <a:endParaRPr lang="en-US"/>
          </a:p>
        </p:txBody>
      </p:sp>
    </p:spTree>
    <p:extLst>
      <p:ext uri="{BB962C8B-B14F-4D97-AF65-F5344CB8AC3E}">
        <p14:creationId xmlns="" xmlns:p14="http://schemas.microsoft.com/office/powerpoint/2010/main" val="3754724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86688" y="5410200"/>
            <a:ext cx="533400" cy="457200"/>
          </a:xfrm>
        </p:spPr>
        <p:txBody>
          <a:bodyPr/>
          <a:lstStyle/>
          <a:p>
            <a:fld id="{BD26C40E-487C-40A4-A841-8174FD7B7142}" type="slidenum">
              <a:rPr lang="en-US" smtClean="0"/>
              <a:pPr/>
              <a:t>31</a:t>
            </a:fld>
            <a:endParaRPr lang="en-US"/>
          </a:p>
        </p:txBody>
      </p:sp>
      <p:pic>
        <p:nvPicPr>
          <p:cNvPr id="6" name="Picture 5" descr="Scientific Inquiry flowchart from the 2016 MA Science and Tech ology/Engineering Framework."/>
          <p:cNvPicPr/>
          <p:nvPr/>
        </p:nvPicPr>
        <p:blipFill>
          <a:blip r:embed="rId3" cstate="print"/>
          <a:srcRect b="5042"/>
          <a:stretch>
            <a:fillRect/>
          </a:stretch>
        </p:blipFill>
        <p:spPr bwMode="auto">
          <a:xfrm>
            <a:off x="152400" y="2133600"/>
            <a:ext cx="4464949" cy="3124200"/>
          </a:xfrm>
          <a:prstGeom prst="rect">
            <a:avLst/>
          </a:prstGeom>
          <a:noFill/>
          <a:ln w="9525">
            <a:noFill/>
            <a:miter lim="800000"/>
            <a:headEnd/>
            <a:tailEnd/>
          </a:ln>
        </p:spPr>
      </p:pic>
      <p:pic>
        <p:nvPicPr>
          <p:cNvPr id="7" name="Picture 6" descr="Engineering Design flowchart from the 2016 MA Science and Tech ology/Engineering Framework."/>
          <p:cNvPicPr/>
          <p:nvPr/>
        </p:nvPicPr>
        <p:blipFill>
          <a:blip r:embed="rId4" cstate="print"/>
          <a:srcRect/>
          <a:stretch>
            <a:fillRect/>
          </a:stretch>
        </p:blipFill>
        <p:spPr bwMode="auto">
          <a:xfrm>
            <a:off x="4495800" y="2209800"/>
            <a:ext cx="4573641" cy="3124200"/>
          </a:xfrm>
          <a:prstGeom prst="rect">
            <a:avLst/>
          </a:prstGeom>
          <a:noFill/>
          <a:ln w="9525">
            <a:noFill/>
            <a:miter lim="800000"/>
            <a:headEnd/>
            <a:tailEnd/>
          </a:ln>
        </p:spPr>
      </p:pic>
      <p:sp>
        <p:nvSpPr>
          <p:cNvPr id="8" name="Rectangle 7"/>
          <p:cNvSpPr/>
          <p:nvPr/>
        </p:nvSpPr>
        <p:spPr>
          <a:xfrm>
            <a:off x="685800" y="1371600"/>
            <a:ext cx="3206006" cy="584775"/>
          </a:xfrm>
          <a:prstGeom prst="rect">
            <a:avLst/>
          </a:prstGeom>
        </p:spPr>
        <p:txBody>
          <a:bodyPr wrap="none">
            <a:spAutoFit/>
          </a:bodyPr>
          <a:lstStyle/>
          <a:p>
            <a:r>
              <a:rPr lang="en-US" sz="3200" dirty="0" smtClean="0"/>
              <a:t>Scientific Inquiry</a:t>
            </a:r>
            <a:endParaRPr lang="en-US" sz="3200" dirty="0"/>
          </a:p>
        </p:txBody>
      </p:sp>
      <p:sp>
        <p:nvSpPr>
          <p:cNvPr id="1025" name="Rectangle 1"/>
          <p:cNvSpPr>
            <a:spLocks noChangeArrowheads="1"/>
          </p:cNvSpPr>
          <p:nvPr/>
        </p:nvSpPr>
        <p:spPr bwMode="auto">
          <a:xfrm>
            <a:off x="4724400" y="1371600"/>
            <a:ext cx="4038600"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ctr"/>
                <a:tab pos="3657600" algn="ctr"/>
              </a:tabLst>
            </a:pPr>
            <a:r>
              <a:rPr kumimoji="0" lang="en-US" sz="3200" b="0" u="none" strike="noStrike" cap="none" normalizeH="0" baseline="0" dirty="0" smtClean="0">
                <a:ln>
                  <a:noFill/>
                </a:ln>
                <a:solidFill>
                  <a:schemeClr val="tx1"/>
                </a:solidFill>
                <a:effectLst/>
                <a:ea typeface="Times New Roman" pitchFamily="18" charset="0"/>
                <a:cs typeface="Arial" pitchFamily="34" charset="0"/>
              </a:rPr>
              <a:t>Engineering Design</a:t>
            </a:r>
            <a:endParaRPr kumimoji="0" lang="en-US" sz="3200" b="0" u="none" strike="noStrike" cap="none" normalizeH="0" baseline="0" dirty="0" smtClean="0">
              <a:ln>
                <a:noFill/>
              </a:ln>
              <a:solidFill>
                <a:schemeClr val="tx1"/>
              </a:solidFill>
              <a:effectLst/>
              <a:cs typeface="Arial" pitchFamily="34" charset="0"/>
            </a:endParaRPr>
          </a:p>
        </p:txBody>
      </p:sp>
      <p:sp>
        <p:nvSpPr>
          <p:cNvPr id="10" name="Rectangle 9"/>
          <p:cNvSpPr/>
          <p:nvPr/>
        </p:nvSpPr>
        <p:spPr>
          <a:xfrm>
            <a:off x="1676400" y="5562600"/>
            <a:ext cx="6248400" cy="538609"/>
          </a:xfrm>
          <a:prstGeom prst="rect">
            <a:avLst/>
          </a:prstGeom>
        </p:spPr>
        <p:txBody>
          <a:bodyPr wrap="square">
            <a:spAutoFit/>
          </a:bodyPr>
          <a:lstStyle/>
          <a:p>
            <a:pPr algn="ctr"/>
            <a:r>
              <a:rPr lang="en-US" sz="1100" dirty="0" smtClean="0"/>
              <a:t>2016 Massachusetts Science and Technology/Engineering Curriculum Framework </a:t>
            </a:r>
          </a:p>
          <a:p>
            <a:pPr algn="ctr"/>
            <a:r>
              <a:rPr lang="en-US" sz="1100" dirty="0" smtClean="0"/>
              <a:t>Appendix 1: Science and Engineering Practices Progression Matrix</a:t>
            </a:r>
            <a:r>
              <a:rPr lang="en-US" dirty="0" smtClean="0"/>
              <a:t>	</a:t>
            </a:r>
            <a:endParaRPr lang="en-US" dirty="0"/>
          </a:p>
        </p:txBody>
      </p:sp>
      <p:sp>
        <p:nvSpPr>
          <p:cNvPr id="2" name="TextBox 1"/>
          <p:cNvSpPr txBox="1"/>
          <p:nvPr/>
        </p:nvSpPr>
        <p:spPr>
          <a:xfrm>
            <a:off x="533400" y="533400"/>
            <a:ext cx="8077200" cy="769441"/>
          </a:xfrm>
          <a:prstGeom prst="rect">
            <a:avLst/>
          </a:prstGeom>
          <a:noFill/>
        </p:spPr>
        <p:txBody>
          <a:bodyPr wrap="square" rtlCol="0">
            <a:spAutoFit/>
          </a:bodyPr>
          <a:lstStyle/>
          <a:p>
            <a:r>
              <a:rPr lang="en-US" sz="4400" dirty="0" smtClean="0">
                <a:latin typeface="+mj-lt"/>
              </a:rPr>
              <a:t>DLCS and STE Design Process</a:t>
            </a:r>
            <a:endParaRPr lang="en-US" sz="4400" dirty="0">
              <a:latin typeface="+mj-lt"/>
            </a:endParaRPr>
          </a:p>
        </p:txBody>
      </p:sp>
      <p:sp>
        <p:nvSpPr>
          <p:cNvPr id="9"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4201401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32</a:t>
            </a:fld>
            <a:endParaRPr lang="en-US"/>
          </a:p>
        </p:txBody>
      </p:sp>
      <p:pic>
        <p:nvPicPr>
          <p:cNvPr id="2051" name="Picture 3" descr="Graphic of the DLCS standard numbering on page 13 of the MA DLCS Frasmewor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 y="1600200"/>
            <a:ext cx="8267700"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descr="Grade Codes:&#10;Kindergarten to Grad 2: K-2&#10;Grades 3 to 5: 3-5&#10;Grades 6 to 8: 6-8&#10;Grades 9 to 12: 9-12&#10;&#10;Topic Codes are the letter of the topic&#10;&#10;Strand Codes:&#10;Computing and Society:  CAS&#10;Digital Tools and Collaboration:  DTC&#10;Computing Systems:  CS&#10;Computational Thinking:  CT&#10;&#10;Standards Number is the numberical order of the standards as presented; the order does not imply teaching order.&#10;&#10;"/>
          <p:cNvPicPr>
            <a:picLocks noGrp="1" noChangeAspect="1" noChangeArrowheads="1"/>
          </p:cNvPicPr>
          <p:nvPr>
            <p:ph idx="1"/>
          </p:nvPr>
        </p:nvPicPr>
        <p:blipFill>
          <a:blip r:embed="rId4" cstate="print"/>
          <a:srcRect/>
          <a:stretch>
            <a:fillRect/>
          </a:stretch>
        </p:blipFill>
        <p:spPr bwMode="auto">
          <a:xfrm>
            <a:off x="609600" y="3505200"/>
            <a:ext cx="7772400" cy="2895600"/>
          </a:xfrm>
          <a:prstGeom prst="rect">
            <a:avLst/>
          </a:prstGeom>
          <a:noFill/>
          <a:ln w="9525">
            <a:noFill/>
            <a:miter lim="800000"/>
            <a:headEnd/>
            <a:tailEnd/>
          </a:ln>
        </p:spPr>
      </p:pic>
    </p:spTree>
    <p:extLst>
      <p:ext uri="{BB962C8B-B14F-4D97-AF65-F5344CB8AC3E}">
        <p14:creationId xmlns="" xmlns:p14="http://schemas.microsoft.com/office/powerpoint/2010/main" val="3921389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Span Introductions</a:t>
            </a:r>
            <a:endParaRPr lang="en-US" dirty="0"/>
          </a:p>
        </p:txBody>
      </p:sp>
      <p:sp>
        <p:nvSpPr>
          <p:cNvPr id="3" name="Content Placeholder 2"/>
          <p:cNvSpPr>
            <a:spLocks noGrp="1"/>
          </p:cNvSpPr>
          <p:nvPr>
            <p:ph idx="1"/>
          </p:nvPr>
        </p:nvSpPr>
        <p:spPr/>
        <p:txBody>
          <a:bodyPr/>
          <a:lstStyle/>
          <a:p>
            <a:r>
              <a:rPr lang="en-US" dirty="0"/>
              <a:t>The grade span </a:t>
            </a:r>
            <a:r>
              <a:rPr lang="en-US" dirty="0" smtClean="0"/>
              <a:t>introduction pages describe </a:t>
            </a:r>
            <a:r>
              <a:rPr lang="en-US" dirty="0"/>
              <a:t>what the student should know and be able to do by the end of that grade span.  </a:t>
            </a:r>
            <a:endParaRPr lang="en-US" dirty="0" smtClean="0"/>
          </a:p>
          <a:p>
            <a:r>
              <a:rPr lang="en-US" dirty="0" smtClean="0"/>
              <a:t>It </a:t>
            </a:r>
            <a:r>
              <a:rPr lang="en-US" dirty="0"/>
              <a:t>is a great quick reference guide to that grade span</a:t>
            </a:r>
            <a:r>
              <a:rPr lang="en-US" dirty="0" smtClean="0"/>
              <a:t>.</a:t>
            </a:r>
          </a:p>
          <a:p>
            <a:r>
              <a:rPr lang="en-US" dirty="0"/>
              <a:t>Take a minute and find your grade span page</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33</a:t>
            </a:fld>
            <a:endParaRPr lang="en-US"/>
          </a:p>
        </p:txBody>
      </p:sp>
    </p:spTree>
    <p:extLst>
      <p:ext uri="{BB962C8B-B14F-4D97-AF65-F5344CB8AC3E}">
        <p14:creationId xmlns="" xmlns:p14="http://schemas.microsoft.com/office/powerpoint/2010/main" val="50269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normAutofit/>
          </a:bodyPr>
          <a:lstStyle/>
          <a:p>
            <a:r>
              <a:rPr lang="en-US" dirty="0" smtClean="0"/>
              <a:t>DLCS Model</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34</a:t>
            </a:fld>
            <a:endParaRPr lang="en-US"/>
          </a:p>
        </p:txBody>
      </p:sp>
      <p:pic>
        <p:nvPicPr>
          <p:cNvPr id="6" name="Picture 5" descr="Digital Literacy and Computer (DLCS) Overview page from the DLCS Standards.&#10;&#10;"/>
          <p:cNvPicPr>
            <a:picLocks noChangeAspect="1" noChangeArrowheads="1"/>
          </p:cNvPicPr>
          <p:nvPr/>
        </p:nvPicPr>
        <p:blipFill>
          <a:blip r:embed="rId3" cstate="print"/>
          <a:srcRect/>
          <a:stretch>
            <a:fillRect/>
          </a:stretch>
        </p:blipFill>
        <p:spPr bwMode="auto">
          <a:xfrm>
            <a:off x="428625" y="690563"/>
            <a:ext cx="8286750" cy="5476875"/>
          </a:xfrm>
          <a:prstGeom prst="rect">
            <a:avLst/>
          </a:prstGeom>
          <a:noFill/>
          <a:ln w="9525">
            <a:noFill/>
            <a:miter lim="800000"/>
            <a:headEnd/>
            <a:tailEnd/>
          </a:ln>
        </p:spPr>
      </p:pic>
    </p:spTree>
    <p:extLst>
      <p:ext uri="{BB962C8B-B14F-4D97-AF65-F5344CB8AC3E}">
        <p14:creationId xmlns="" xmlns:p14="http://schemas.microsoft.com/office/powerpoint/2010/main" val="4130533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354226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normAutofit/>
          </a:bodyPr>
          <a:lstStyle/>
          <a:p>
            <a:pPr algn="ctr"/>
            <a:r>
              <a:rPr lang="en-US" sz="2800" dirty="0" smtClean="0"/>
              <a:t>Implementing the 2016 Digital Literacy and Computer Science (DLCS) Framework</a:t>
            </a:r>
            <a:endParaRPr lang="en-US" sz="2800" dirty="0"/>
          </a:p>
        </p:txBody>
      </p:sp>
      <p:sp>
        <p:nvSpPr>
          <p:cNvPr id="3" name="Slide Number Placeholder 2"/>
          <p:cNvSpPr>
            <a:spLocks noGrp="1"/>
          </p:cNvSpPr>
          <p:nvPr>
            <p:ph type="sldNum" idx="12"/>
          </p:nvPr>
        </p:nvSpPr>
        <p:spPr/>
        <p:txBody>
          <a:bodyPr/>
          <a:lstStyle/>
          <a:p>
            <a:pPr algn="ctr">
              <a:buClr>
                <a:srgbClr val="FFFFFF"/>
              </a:buClr>
              <a:buSzPct val="25000"/>
              <a:buFont typeface="Calibri"/>
              <a:buNone/>
            </a:pPr>
            <a:fld id="{00000000-1234-1234-1234-123412341234}" type="slidenum">
              <a:rPr lang="en-US" smtClean="0">
                <a:solidFill>
                  <a:srgbClr val="FFFFFF"/>
                </a:solidFill>
                <a:latin typeface="Calibri"/>
                <a:ea typeface="Calibri"/>
                <a:cs typeface="Calibri"/>
                <a:sym typeface="Calibri"/>
              </a:rPr>
              <a:pPr algn="ctr">
                <a:buClr>
                  <a:srgbClr val="FFFFFF"/>
                </a:buClr>
                <a:buSzPct val="25000"/>
                <a:buFont typeface="Calibri"/>
                <a:buNone/>
              </a:pPr>
              <a:t>36</a:t>
            </a:fld>
            <a:endParaRPr lang="en-US">
              <a:solidFill>
                <a:srgbClr val="FFFFFF"/>
              </a:solidFill>
              <a:latin typeface="Calibri"/>
              <a:ea typeface="Calibri"/>
              <a:cs typeface="Calibri"/>
              <a:sym typeface="Calibri"/>
            </a:endParaRPr>
          </a:p>
        </p:txBody>
      </p:sp>
      <p:graphicFrame>
        <p:nvGraphicFramePr>
          <p:cNvPr id="5" name="Diagram 4" descr="Laser Model Graphic "/>
          <p:cNvGraphicFramePr>
            <a:graphicFrameLocks noChangeAspect="1"/>
          </p:cNvGraphicFramePr>
          <p:nvPr>
            <p:extLst>
              <p:ext uri="{D42A27DB-BD31-4B8C-83A1-F6EECF244321}">
                <p14:modId xmlns="" xmlns:p14="http://schemas.microsoft.com/office/powerpoint/2010/main" val="2023561747"/>
              </p:ext>
            </p:extLst>
          </p:nvPr>
        </p:nvGraphicFramePr>
        <p:xfrm>
          <a:off x="1683763" y="990600"/>
          <a:ext cx="5707637" cy="492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97286" y="5867400"/>
            <a:ext cx="6098914" cy="523220"/>
          </a:xfrm>
          <a:prstGeom prst="rect">
            <a:avLst/>
          </a:prstGeom>
          <a:noFill/>
        </p:spPr>
        <p:txBody>
          <a:bodyPr wrap="none" rtlCol="0">
            <a:spAutoFit/>
          </a:bodyPr>
          <a:lstStyle/>
          <a:p>
            <a:pPr algn="ctr"/>
            <a:r>
              <a:rPr lang="en-US" sz="1400" dirty="0"/>
              <a:t>LASER model; Smithsonian Science Education Center: </a:t>
            </a:r>
            <a:endParaRPr lang="en-US" sz="1400" dirty="0" smtClean="0"/>
          </a:p>
          <a:p>
            <a:pPr algn="ctr"/>
            <a:r>
              <a:rPr lang="en-US" sz="1400" dirty="0" smtClean="0">
                <a:hlinkClick r:id="rId8"/>
              </a:rPr>
              <a:t>https</a:t>
            </a:r>
            <a:r>
              <a:rPr lang="en-US" sz="1400" dirty="0">
                <a:hlinkClick r:id="rId8"/>
              </a:rPr>
              <a:t>://</a:t>
            </a:r>
            <a:r>
              <a:rPr lang="en-US" sz="1400" dirty="0" smtClean="0">
                <a:hlinkClick r:id="rId8"/>
              </a:rPr>
              <a:t>ssec.si.edu/stemvisions-blog/professional-services-discusses-laser</a:t>
            </a:r>
            <a:r>
              <a:rPr lang="en-US" sz="1400" dirty="0" smtClean="0"/>
              <a:t>  </a:t>
            </a:r>
            <a:endParaRPr lang="en-US" sz="1400" dirty="0"/>
          </a:p>
        </p:txBody>
      </p:sp>
      <p:sp>
        <p:nvSpPr>
          <p:cNvPr id="6"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3393528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Setting a Shared Vision and Goals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Developing a DLCS vision and goals requires coherent district wide K-12 planning and ongoing support for implementation that addresses both student learning and engagement.</a:t>
            </a:r>
          </a:p>
          <a:p>
            <a:pPr>
              <a:buNone/>
            </a:pPr>
            <a:endParaRPr lang="en-US" b="1" dirty="0" smtClean="0"/>
          </a:p>
          <a:p>
            <a:pPr>
              <a:buNone/>
            </a:pPr>
            <a:r>
              <a:rPr lang="en-US" b="1" dirty="0" smtClean="0"/>
              <a:t>TIPS</a:t>
            </a:r>
            <a:r>
              <a:rPr lang="en-US" dirty="0" smtClean="0"/>
              <a:t>:</a:t>
            </a:r>
          </a:p>
          <a:p>
            <a:pPr lvl="0"/>
            <a:r>
              <a:rPr lang="en-US" dirty="0" smtClean="0"/>
              <a:t>Refer to the “DLCS Education for All Students” vision statement in the DLCS Curriculum Framework.</a:t>
            </a:r>
          </a:p>
          <a:p>
            <a:pPr lvl="0"/>
            <a:r>
              <a:rPr lang="en-US" dirty="0" smtClean="0"/>
              <a:t>Use the “Guiding Principles” from the Framework to inform your vision. </a:t>
            </a:r>
          </a:p>
          <a:p>
            <a:pPr lvl="0"/>
            <a:r>
              <a:rPr lang="en-US" dirty="0" smtClean="0"/>
              <a:t>Convene a team of K-12 educators, instructional leaders and administrators to develop and articulate goals, create a coherent plan that is vertically aligned and integrated with mathematics, science, health, and literacy.  </a:t>
            </a:r>
          </a:p>
          <a:p>
            <a:pPr lvl="0"/>
            <a:r>
              <a:rPr lang="en-US" dirty="0" smtClean="0"/>
              <a:t>Communicate and disseminate the vision and plan to families and other stakeholders.</a:t>
            </a:r>
          </a:p>
          <a:p>
            <a:pPr>
              <a:buNone/>
            </a:pPr>
            <a:endParaRPr lang="en-US" b="1" dirty="0" smtClean="0"/>
          </a:p>
          <a:p>
            <a:pPr>
              <a:buNone/>
            </a:pPr>
            <a:r>
              <a:rPr lang="en-US" b="1" dirty="0" smtClean="0"/>
              <a:t>RESOURCES: </a:t>
            </a:r>
            <a:r>
              <a:rPr lang="en-US" dirty="0" smtClean="0"/>
              <a:t>DLCS Education for All Students Vision, Guiding Principles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2:  Administrative, Instructional Leadership and Partner Support</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Strong leadership is essential in promoting a vision for DLCS education for students and educators. Understanding the components of an effective DLCS program and how best to communicate and disseminate the vision and plan to all stakeholders is vital for success. Instructional leaders provide time for DLCS instruction in every grade, as well as time for teacher learning and collaboration. In addition an effective DLCS program requires appropriate learning environments and the necessary resources for teachers and students to engage with the content and practices. It is also important to cultivate partners that have the resources, motivation, capacity and expertise to be supportive of implementation</a:t>
            </a:r>
            <a:r>
              <a:rPr lang="en-US" dirty="0" smtClean="0"/>
              <a:t>.</a:t>
            </a:r>
          </a:p>
          <a:p>
            <a:pPr marL="0" indent="0">
              <a:buNone/>
            </a:pPr>
            <a:endParaRPr lang="en-US" dirty="0" smtClean="0"/>
          </a:p>
          <a:p>
            <a:pPr>
              <a:buNone/>
            </a:pPr>
            <a:r>
              <a:rPr lang="en-US" b="1" dirty="0"/>
              <a:t>TIPS:</a:t>
            </a:r>
          </a:p>
          <a:p>
            <a:r>
              <a:rPr lang="en-US" dirty="0"/>
              <a:t>Instructional leaders and administrators should educate themselves about the 2016 DLCS Framework, to understand the implications for curriculum and instruction.  </a:t>
            </a:r>
          </a:p>
          <a:p>
            <a:r>
              <a:rPr lang="en-US" dirty="0"/>
              <a:t>Administrators and DLCS leaders should assist educators in adopting the DLCS vision and goals through incremental and ongoing change. </a:t>
            </a:r>
          </a:p>
          <a:p>
            <a:r>
              <a:rPr lang="en-US" dirty="0"/>
              <a:t>Create opportunities for collaboration between educators, DLCS experts and community partners within and across districts and schools. </a:t>
            </a:r>
          </a:p>
          <a:p>
            <a:r>
              <a:rPr lang="en-US" dirty="0"/>
              <a:t>Identify and establish networks that build capacity and teacher leadership opportunities and support educators to share and address problems of practice.</a:t>
            </a:r>
          </a:p>
          <a:p>
            <a:pPr>
              <a:buNone/>
            </a:pPr>
            <a:endParaRPr lang="en-US" dirty="0"/>
          </a:p>
          <a:p>
            <a:pPr>
              <a:buNone/>
            </a:pPr>
            <a:r>
              <a:rPr lang="en-US" b="1" dirty="0"/>
              <a:t>RESOURCES: </a:t>
            </a:r>
            <a:r>
              <a:rPr lang="en-US" dirty="0"/>
              <a:t>DLCS</a:t>
            </a:r>
            <a:r>
              <a:rPr lang="en-US" b="1" dirty="0"/>
              <a:t> </a:t>
            </a:r>
            <a:r>
              <a:rPr lang="en-US" dirty="0"/>
              <a:t>Guiding Principles</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a:t>
            </a:r>
            <a:r>
              <a:rPr lang="en-US" dirty="0" smtClean="0"/>
              <a:t>Curriculum, Materials, </a:t>
            </a:r>
            <a:r>
              <a:rPr lang="en-US" dirty="0"/>
              <a:t>and Resources </a:t>
            </a:r>
          </a:p>
        </p:txBody>
      </p:sp>
      <p:sp>
        <p:nvSpPr>
          <p:cNvPr id="3" name="Content Placeholder 2"/>
          <p:cNvSpPr>
            <a:spLocks noGrp="1"/>
          </p:cNvSpPr>
          <p:nvPr>
            <p:ph idx="1"/>
          </p:nvPr>
        </p:nvSpPr>
        <p:spPr>
          <a:xfrm>
            <a:off x="609600" y="1524000"/>
            <a:ext cx="7924800" cy="4602163"/>
          </a:xfrm>
        </p:spPr>
        <p:txBody>
          <a:bodyPr>
            <a:noAutofit/>
          </a:bodyPr>
          <a:lstStyle/>
          <a:p>
            <a:pPr marL="0" indent="0">
              <a:buNone/>
            </a:pPr>
            <a:r>
              <a:rPr lang="en-US" sz="1400" dirty="0"/>
              <a:t>The DLCS standards are intended to drive engaging, relevant, rigorous and coherent instruction that emphasize student mastery of both concepts (know) and application of practices (do) to support readiness for citizenship, college and careers. The standards articulate a coherent progression of learning to develop student’s ability to apply their knowledge and skills to effectively use and create technology to solve complex problems. Districts should choose engaging, challenging, and accurate curriculum materials that are based on research on how children learn DLCS.</a:t>
            </a:r>
          </a:p>
          <a:p>
            <a:pPr marL="0" indent="0">
              <a:buNone/>
            </a:pPr>
            <a:endParaRPr lang="en-US" sz="1400" dirty="0" smtClean="0"/>
          </a:p>
          <a:p>
            <a:pPr marL="0" indent="0">
              <a:buNone/>
            </a:pPr>
            <a:r>
              <a:rPr lang="en-US" sz="1400" b="1" dirty="0"/>
              <a:t>TIPS:</a:t>
            </a:r>
          </a:p>
          <a:p>
            <a:r>
              <a:rPr lang="en-US" sz="1400" dirty="0" smtClean="0"/>
              <a:t>Educators </a:t>
            </a:r>
            <a:r>
              <a:rPr lang="en-US" sz="1400" dirty="0"/>
              <a:t>and leadership teams should complete an inventory of existing curriculum, units, and materials to determine whether these materials need to be </a:t>
            </a:r>
            <a:r>
              <a:rPr lang="en-US" sz="1400" dirty="0" smtClean="0"/>
              <a:t>supplemented, revised, or </a:t>
            </a:r>
            <a:r>
              <a:rPr lang="en-US" sz="1400" dirty="0"/>
              <a:t>replaced to support and align to the 2016 DLCS Framework.</a:t>
            </a:r>
          </a:p>
          <a:p>
            <a:r>
              <a:rPr lang="en-US" sz="1400" dirty="0" smtClean="0"/>
              <a:t>Include </a:t>
            </a:r>
            <a:r>
              <a:rPr lang="en-US" sz="1400" dirty="0"/>
              <a:t>key curriculum implementation components such as rigorous scope and sequence, professional development, classroom assessments and device management. </a:t>
            </a:r>
          </a:p>
          <a:p>
            <a:r>
              <a:rPr lang="en-US" sz="1400" dirty="0" smtClean="0"/>
              <a:t>Consider </a:t>
            </a:r>
            <a:r>
              <a:rPr lang="en-US" sz="1400" dirty="0"/>
              <a:t>critical resources; time, space, </a:t>
            </a:r>
            <a:r>
              <a:rPr lang="en-US" sz="1400" dirty="0" smtClean="0"/>
              <a:t>tools, devices, </a:t>
            </a:r>
            <a:r>
              <a:rPr lang="en-US" sz="1400" dirty="0"/>
              <a:t>and materials that provide equitable access for analysis and design projects</a:t>
            </a:r>
            <a:r>
              <a:rPr lang="en-US" sz="1400" dirty="0" smtClean="0"/>
              <a:t>.</a:t>
            </a:r>
          </a:p>
          <a:p>
            <a:endParaRPr lang="en-US" sz="1400" dirty="0"/>
          </a:p>
          <a:p>
            <a:pPr marL="0" indent="0">
              <a:buNone/>
            </a:pPr>
            <a:r>
              <a:rPr lang="en-US" sz="1400" b="1" dirty="0"/>
              <a:t>RESOURCES: </a:t>
            </a:r>
            <a:r>
              <a:rPr lang="en-US" sz="1400" dirty="0" smtClean="0"/>
              <a:t>Mathematics, ELA, Science and Health </a:t>
            </a:r>
            <a:r>
              <a:rPr lang="en-US" sz="1400" dirty="0"/>
              <a:t>Crosswalks, </a:t>
            </a:r>
            <a:r>
              <a:rPr lang="en-US" sz="1400" dirty="0" smtClean="0"/>
              <a:t>Math and Science DLCS Curriculum Quality </a:t>
            </a:r>
            <a:r>
              <a:rPr lang="en-US" sz="1400" dirty="0"/>
              <a:t>Review </a:t>
            </a:r>
            <a:r>
              <a:rPr lang="en-US" sz="1400" dirty="0" smtClean="0"/>
              <a:t>Rubrics, </a:t>
            </a:r>
            <a:r>
              <a:rPr lang="en-US" sz="1400" dirty="0"/>
              <a:t>Integrated Curriculum </a:t>
            </a:r>
            <a:r>
              <a:rPr lang="en-US" sz="1400" dirty="0" smtClean="0"/>
              <a:t>Modules</a:t>
            </a:r>
            <a:endParaRPr lang="en-US" sz="14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39</a:t>
            </a:fld>
            <a:endParaRPr lang="en-US"/>
          </a:p>
        </p:txBody>
      </p:sp>
    </p:spTree>
    <p:extLst>
      <p:ext uri="{BB962C8B-B14F-4D97-AF65-F5344CB8AC3E}">
        <p14:creationId xmlns="" xmlns:p14="http://schemas.microsoft.com/office/powerpoint/2010/main" val="275504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Need </a:t>
            </a:r>
            <a:r>
              <a:rPr lang="en-US" dirty="0"/>
              <a:t>for </a:t>
            </a:r>
            <a:r>
              <a:rPr lang="en-US" dirty="0" smtClean="0"/>
              <a:t>Digital Literacy and Computer Science </a:t>
            </a:r>
            <a:r>
              <a:rPr lang="en-US" dirty="0"/>
              <a:t>Skills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889479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Structure?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Elementary Level:</a:t>
            </a:r>
          </a:p>
          <a:p>
            <a:pPr lvl="1"/>
            <a:r>
              <a:rPr lang="en-US" dirty="0" smtClean="0"/>
              <a:t>Computer Lab</a:t>
            </a:r>
          </a:p>
          <a:p>
            <a:pPr lvl="1"/>
            <a:r>
              <a:rPr lang="en-US" dirty="0" smtClean="0"/>
              <a:t>Library Media Specialist</a:t>
            </a:r>
          </a:p>
          <a:p>
            <a:pPr lvl="1"/>
            <a:r>
              <a:rPr lang="en-US" dirty="0" smtClean="0"/>
              <a:t>Health</a:t>
            </a:r>
          </a:p>
          <a:p>
            <a:r>
              <a:rPr lang="en-US" dirty="0" smtClean="0"/>
              <a:t>Middle School</a:t>
            </a:r>
          </a:p>
          <a:p>
            <a:pPr lvl="1"/>
            <a:r>
              <a:rPr lang="en-US" dirty="0" smtClean="0"/>
              <a:t>STEM or Tech/Eng.</a:t>
            </a:r>
          </a:p>
          <a:p>
            <a:pPr lvl="1"/>
            <a:r>
              <a:rPr lang="en-US" dirty="0" smtClean="0"/>
              <a:t>Library </a:t>
            </a:r>
            <a:r>
              <a:rPr lang="en-US" dirty="0"/>
              <a:t>Media Specialist</a:t>
            </a:r>
          </a:p>
          <a:p>
            <a:pPr lvl="1"/>
            <a:r>
              <a:rPr lang="en-US" dirty="0"/>
              <a:t>Health</a:t>
            </a:r>
          </a:p>
          <a:p>
            <a:r>
              <a:rPr lang="en-US" dirty="0" smtClean="0"/>
              <a:t>High School</a:t>
            </a:r>
          </a:p>
          <a:p>
            <a:pPr lvl="1"/>
            <a:r>
              <a:rPr lang="en-US" dirty="0" smtClean="0"/>
              <a:t>Exploring Computer Science</a:t>
            </a:r>
          </a:p>
          <a:p>
            <a:pPr lvl="1"/>
            <a:r>
              <a:rPr lang="en-US" dirty="0" smtClean="0"/>
              <a:t>AP CS Principles</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40</a:t>
            </a:fld>
            <a:endParaRPr lang="en-US"/>
          </a:p>
        </p:txBody>
      </p:sp>
      <p:pic>
        <p:nvPicPr>
          <p:cNvPr id="6" name="Picture 4" descr="Blocks graphic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7800" y="2895600"/>
            <a:ext cx="3531964" cy="23487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6686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Inventory</a:t>
            </a:r>
          </a:p>
        </p:txBody>
      </p:sp>
      <p:sp>
        <p:nvSpPr>
          <p:cNvPr id="3" name="Content Placeholder 2"/>
          <p:cNvSpPr>
            <a:spLocks noGrp="1"/>
          </p:cNvSpPr>
          <p:nvPr>
            <p:ph idx="1"/>
          </p:nvPr>
        </p:nvSpPr>
        <p:spPr>
          <a:xfrm>
            <a:off x="609600" y="1524000"/>
            <a:ext cx="8077200" cy="4602163"/>
          </a:xfrm>
        </p:spPr>
        <p:txBody>
          <a:bodyPr>
            <a:normAutofit lnSpcReduction="10000"/>
          </a:bodyPr>
          <a:lstStyle/>
          <a:p>
            <a:pPr marL="514350" indent="-514350">
              <a:buNone/>
            </a:pPr>
            <a:r>
              <a:rPr lang="en-US" dirty="0" smtClean="0"/>
              <a:t>All Educators:</a:t>
            </a:r>
          </a:p>
          <a:p>
            <a:pPr marL="514350" indent="-514350">
              <a:buFont typeface="+mj-lt"/>
              <a:buAutoNum type="arabicPeriod"/>
            </a:pPr>
            <a:r>
              <a:rPr lang="en-US" dirty="0" smtClean="0"/>
              <a:t>Review the </a:t>
            </a:r>
            <a:r>
              <a:rPr lang="en-US" dirty="0"/>
              <a:t>DLCS </a:t>
            </a:r>
            <a:r>
              <a:rPr lang="en-US" dirty="0" smtClean="0"/>
              <a:t>standards and </a:t>
            </a:r>
            <a:r>
              <a:rPr lang="en-US" dirty="0"/>
              <a:t>check off all the standards </a:t>
            </a:r>
            <a:r>
              <a:rPr lang="en-US" dirty="0" smtClean="0"/>
              <a:t>they already covered </a:t>
            </a:r>
            <a:r>
              <a:rPr lang="en-US" dirty="0"/>
              <a:t>in </a:t>
            </a:r>
            <a:r>
              <a:rPr lang="en-US" dirty="0" smtClean="0"/>
              <a:t>your </a:t>
            </a:r>
            <a:r>
              <a:rPr lang="en-US" dirty="0"/>
              <a:t>curriculum.  </a:t>
            </a:r>
          </a:p>
          <a:p>
            <a:pPr marL="514350" indent="-514350">
              <a:buFont typeface="+mj-lt"/>
              <a:buAutoNum type="arabicPeriod"/>
            </a:pPr>
            <a:r>
              <a:rPr lang="en-US" dirty="0" smtClean="0"/>
              <a:t>Take a </a:t>
            </a:r>
            <a:r>
              <a:rPr lang="en-US" dirty="0"/>
              <a:t>second pass </a:t>
            </a:r>
            <a:r>
              <a:rPr lang="en-US" dirty="0" smtClean="0"/>
              <a:t>through </a:t>
            </a:r>
            <a:r>
              <a:rPr lang="en-US" dirty="0"/>
              <a:t>the leftover standards and see which ones </a:t>
            </a:r>
            <a:r>
              <a:rPr lang="en-US" dirty="0" smtClean="0"/>
              <a:t>you consider part of your discipline and add them to the  </a:t>
            </a:r>
            <a:r>
              <a:rPr lang="en-US" dirty="0"/>
              <a:t>curriculum for next year. </a:t>
            </a:r>
            <a:endParaRPr lang="en-US" dirty="0" smtClean="0"/>
          </a:p>
          <a:p>
            <a:pPr marL="514350" indent="-514350">
              <a:buFont typeface="+mj-lt"/>
              <a:buAutoNum type="arabicPeriod"/>
            </a:pPr>
            <a:r>
              <a:rPr lang="en-US" dirty="0" smtClean="0"/>
              <a:t>Analyze any unclaimed standards and decide how they will be addressed (who, how, when)</a:t>
            </a:r>
            <a:endParaRPr lang="en-US" dirty="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41</a:t>
            </a:fld>
            <a:endParaRPr lang="en-US"/>
          </a:p>
        </p:txBody>
      </p:sp>
    </p:spTree>
    <p:extLst>
      <p:ext uri="{BB962C8B-B14F-4D97-AF65-F5344CB8AC3E}">
        <p14:creationId xmlns="" xmlns:p14="http://schemas.microsoft.com/office/powerpoint/2010/main" val="2309132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solidFill>
                  <a:schemeClr val="tx1">
                    <a:lumMod val="75000"/>
                  </a:schemeClr>
                </a:solidFill>
                <a:latin typeface="+mn-lt"/>
              </a:rPr>
              <a:t>Crosswalk – opportunities to integrate</a:t>
            </a:r>
            <a:endParaRPr lang="en-US" dirty="0">
              <a:solidFill>
                <a:schemeClr val="tx1">
                  <a:lumMod val="75000"/>
                </a:schemeClr>
              </a:solidFill>
              <a:latin typeface="+mn-lt"/>
            </a:endParaRPr>
          </a:p>
          <a:p>
            <a:r>
              <a:rPr lang="en-US" dirty="0" smtClean="0">
                <a:solidFill>
                  <a:schemeClr val="tx1">
                    <a:lumMod val="75000"/>
                  </a:schemeClr>
                </a:solidFill>
                <a:latin typeface="+mn-lt"/>
              </a:rPr>
              <a:t>Integrated Curriculum Modules – Summer 2017</a:t>
            </a:r>
            <a:endParaRPr lang="en-US" dirty="0">
              <a:solidFill>
                <a:schemeClr val="tx1">
                  <a:lumMod val="75000"/>
                </a:schemeClr>
              </a:solidFill>
              <a:latin typeface="+mn-lt"/>
            </a:endParaRPr>
          </a:p>
          <a:p>
            <a:r>
              <a:rPr lang="en-US" dirty="0" smtClean="0">
                <a:solidFill>
                  <a:schemeClr val="tx1">
                    <a:lumMod val="75000"/>
                  </a:schemeClr>
                </a:solidFill>
                <a:latin typeface="+mn-lt"/>
              </a:rPr>
              <a:t>Quality </a:t>
            </a:r>
            <a:r>
              <a:rPr lang="en-US" dirty="0">
                <a:solidFill>
                  <a:schemeClr val="tx1">
                    <a:lumMod val="75000"/>
                  </a:schemeClr>
                </a:solidFill>
                <a:latin typeface="+mn-lt"/>
              </a:rPr>
              <a:t>Review Rubric for evaluating Curriculum </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42</a:t>
            </a:fld>
            <a:endParaRPr lang="en-US"/>
          </a:p>
        </p:txBody>
      </p:sp>
    </p:spTree>
    <p:extLst>
      <p:ext uri="{BB962C8B-B14F-4D97-AF65-F5344CB8AC3E}">
        <p14:creationId xmlns="" xmlns:p14="http://schemas.microsoft.com/office/powerpoint/2010/main" val="1334448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3075"/>
            <a:ext cx="7924800" cy="1143000"/>
          </a:xfrm>
        </p:spPr>
        <p:txBody>
          <a:bodyPr>
            <a:noAutofit/>
          </a:bodyPr>
          <a:lstStyle/>
          <a:p>
            <a:r>
              <a:rPr lang="en-US" sz="4000" dirty="0"/>
              <a:t>Step 4: Professional Learning </a:t>
            </a:r>
            <a:r>
              <a:rPr lang="en-US" sz="4000" dirty="0" smtClean="0"/>
              <a:t>Opportunities</a:t>
            </a:r>
            <a:endParaRPr lang="en-US" sz="4000" dirty="0"/>
          </a:p>
        </p:txBody>
      </p:sp>
      <p:sp>
        <p:nvSpPr>
          <p:cNvPr id="3" name="Content Placeholder 2"/>
          <p:cNvSpPr>
            <a:spLocks noGrp="1"/>
          </p:cNvSpPr>
          <p:nvPr>
            <p:ph idx="1"/>
          </p:nvPr>
        </p:nvSpPr>
        <p:spPr>
          <a:xfrm>
            <a:off x="609600" y="1722437"/>
            <a:ext cx="7924800" cy="4602163"/>
          </a:xfrm>
        </p:spPr>
        <p:txBody>
          <a:bodyPr>
            <a:normAutofit fontScale="62500" lnSpcReduction="20000"/>
          </a:bodyPr>
          <a:lstStyle/>
          <a:p>
            <a:pPr marL="0" indent="0">
              <a:buNone/>
            </a:pPr>
            <a:r>
              <a:rPr lang="en-US" dirty="0"/>
              <a:t>Develop learning experiences that support the DLCS vision and goals while addressing the needs of students, teachers, and administrators. These active learning experiences need to focus on specific DLCS content, connection to classroom practice, collaboration, equity and must be ongoing and sustainable.  Learning opportunities should be differentiated to address the needs of individual teachers (i.e., moving from novice to competent and from competent to expert). </a:t>
            </a:r>
          </a:p>
          <a:p>
            <a:pPr marL="0" indent="0">
              <a:buNone/>
            </a:pPr>
            <a:endParaRPr lang="en-US" b="1" dirty="0" smtClean="0"/>
          </a:p>
          <a:p>
            <a:pPr marL="0" indent="0">
              <a:buNone/>
            </a:pPr>
            <a:r>
              <a:rPr lang="en-US" b="1" dirty="0" smtClean="0"/>
              <a:t>TIPS</a:t>
            </a:r>
            <a:r>
              <a:rPr lang="en-US" b="1" dirty="0"/>
              <a:t>:</a:t>
            </a:r>
          </a:p>
          <a:p>
            <a:r>
              <a:rPr lang="en-US" dirty="0" smtClean="0"/>
              <a:t>Design </a:t>
            </a:r>
            <a:r>
              <a:rPr lang="en-US" dirty="0"/>
              <a:t>DLCS learning opportunities that identify and prioritize needs and examine values and beliefs of educators and administrators.</a:t>
            </a:r>
          </a:p>
          <a:p>
            <a:r>
              <a:rPr lang="en-US" dirty="0" smtClean="0"/>
              <a:t>DLCS </a:t>
            </a:r>
            <a:r>
              <a:rPr lang="en-US" dirty="0"/>
              <a:t>learning opportunities may take place on or offsite and can include multi-day trainings, one-on-one instruction, coaching/mentoring, professional learning communities and cross district and community collaborations.</a:t>
            </a:r>
          </a:p>
          <a:p>
            <a:endParaRPr lang="en-US" dirty="0" smtClean="0"/>
          </a:p>
          <a:p>
            <a:pPr marL="0" indent="0">
              <a:buNone/>
            </a:pPr>
            <a:r>
              <a:rPr lang="en-US" b="1" dirty="0" smtClean="0"/>
              <a:t>RESOURCES: </a:t>
            </a:r>
            <a:r>
              <a:rPr lang="en-US" dirty="0"/>
              <a:t>MA High Quality Professional Development Planning and Assessing Resources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43</a:t>
            </a:fld>
            <a:endParaRPr lang="en-US"/>
          </a:p>
        </p:txBody>
      </p:sp>
    </p:spTree>
    <p:extLst>
      <p:ext uri="{BB962C8B-B14F-4D97-AF65-F5344CB8AC3E}">
        <p14:creationId xmlns="" xmlns:p14="http://schemas.microsoft.com/office/powerpoint/2010/main" val="1246557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5:  Instruction and Assessment</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Research on student learning indicates that students need explicit help to connect new ideas to ideas that have been learned previously (Marzano, 2004).  Further research shows that “to develop a coherent understanding of scientific explanations of the world, students need sustained opportunities to engage in the practices, work with the underlying science ideas and appreciate the interconnections among these practices and ideas over a period of years, not weeks or months.” (National Research Council, 2007).  DLCS instructional approaches must engage all students and offer opportunities for them to collaborate and communicate their ideas. </a:t>
            </a:r>
          </a:p>
          <a:p>
            <a:endParaRPr lang="en-US" dirty="0"/>
          </a:p>
          <a:p>
            <a:pPr marL="0" indent="0">
              <a:buNone/>
            </a:pPr>
            <a:r>
              <a:rPr lang="en-US" dirty="0"/>
              <a:t>Assessment assists teachers in improving classroom practice, planning curricula, developing self directed learners, reporting student progress, and evaluating programs. A strong system of assessment includes project-based, portfolio-based and formative and summative assessments; and reinforces consistent instruction and learning for students to achieve the rigorous performance expectations set forth in the standards.</a:t>
            </a:r>
          </a:p>
          <a:p>
            <a:pPr marL="0" indent="0">
              <a:buNone/>
            </a:pPr>
            <a:endParaRPr lang="en-US" b="1" dirty="0" smtClean="0"/>
          </a:p>
          <a:p>
            <a:pPr marL="0" indent="0">
              <a:buNone/>
            </a:pPr>
            <a:r>
              <a:rPr lang="en-US" b="1" dirty="0" smtClean="0"/>
              <a:t>TIPS</a:t>
            </a:r>
            <a:r>
              <a:rPr lang="en-US" b="1" dirty="0"/>
              <a:t>:</a:t>
            </a:r>
          </a:p>
          <a:p>
            <a:r>
              <a:rPr lang="en-US" dirty="0" smtClean="0"/>
              <a:t>Develop </a:t>
            </a:r>
            <a:r>
              <a:rPr lang="en-US" dirty="0"/>
              <a:t>a classroom culture that supports the vision for DLCS education by aligning teaching approaches, curricular resources and student tasks with the vision.</a:t>
            </a:r>
          </a:p>
          <a:p>
            <a:r>
              <a:rPr lang="en-US" dirty="0" smtClean="0"/>
              <a:t>Ensure </a:t>
            </a:r>
            <a:r>
              <a:rPr lang="en-US" dirty="0"/>
              <a:t>that assessment is ongoing and an integral part of instruction. Collect assessment data for a variety of purposes; diagnose student needs, monitor progress, elicit preconceptions and misconceptions, and evaluate both student progress and teacher instruction.  </a:t>
            </a:r>
          </a:p>
          <a:p>
            <a:r>
              <a:rPr lang="en-US" dirty="0" smtClean="0"/>
              <a:t>Be </a:t>
            </a:r>
            <a:r>
              <a:rPr lang="en-US" dirty="0"/>
              <a:t>clear from the start how the data will be used so the right data can be collected and analyzed. </a:t>
            </a:r>
          </a:p>
          <a:p>
            <a:pPr marL="0" indent="0">
              <a:buNone/>
            </a:pPr>
            <a:endParaRPr lang="en-US" b="1" dirty="0" smtClean="0"/>
          </a:p>
          <a:p>
            <a:pPr marL="0" indent="0">
              <a:buNone/>
            </a:pPr>
            <a:r>
              <a:rPr lang="en-US" b="1" dirty="0" smtClean="0"/>
              <a:t>Resources</a:t>
            </a:r>
            <a:r>
              <a:rPr lang="en-US" b="1" dirty="0"/>
              <a:t>: </a:t>
            </a:r>
            <a:r>
              <a:rPr lang="en-US" dirty="0"/>
              <a:t>2016 DLCS standards,  K12 Computer Science Framework, National Science Teachers Association (NSTA) Classroom </a:t>
            </a:r>
            <a:r>
              <a:rPr lang="en-US" dirty="0" smtClean="0"/>
              <a:t>Resources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44</a:t>
            </a:fld>
            <a:endParaRPr lang="en-US"/>
          </a:p>
        </p:txBody>
      </p:sp>
    </p:spTree>
    <p:extLst>
      <p:ext uri="{BB962C8B-B14F-4D97-AF65-F5344CB8AC3E}">
        <p14:creationId xmlns="" xmlns:p14="http://schemas.microsoft.com/office/powerpoint/2010/main" val="3028463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State</a:t>
            </a:r>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45</a:t>
            </a:fld>
            <a:endParaRPr lang="en-US" dirty="0"/>
          </a:p>
        </p:txBody>
      </p:sp>
      <p:pic>
        <p:nvPicPr>
          <p:cNvPr id="3074" name="Picture 2" descr="Other NSF Grants around the state&#10;"/>
          <p:cNvPicPr>
            <a:picLocks noGrp="1" noChangeAspect="1" noChangeArrowheads="1"/>
          </p:cNvPicPr>
          <p:nvPr>
            <p:ph idx="1"/>
          </p:nvPr>
        </p:nvPicPr>
        <p:blipFill>
          <a:blip r:embed="rId3" cstate="print"/>
          <a:srcRect/>
          <a:stretch>
            <a:fillRect/>
          </a:stretch>
        </p:blipFill>
        <p:spPr bwMode="auto">
          <a:xfrm>
            <a:off x="262146" y="1143000"/>
            <a:ext cx="8348454" cy="4953000"/>
          </a:xfrm>
          <a:prstGeom prst="rect">
            <a:avLst/>
          </a:prstGeom>
          <a:noFill/>
          <a:ln w="9525">
            <a:noFill/>
            <a:miter lim="800000"/>
            <a:headEnd/>
            <a:tailEnd/>
          </a:ln>
        </p:spPr>
      </p:pic>
    </p:spTree>
    <p:extLst>
      <p:ext uri="{BB962C8B-B14F-4D97-AF65-F5344CB8AC3E}">
        <p14:creationId xmlns="" xmlns:p14="http://schemas.microsoft.com/office/powerpoint/2010/main" val="1673495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46</a:t>
            </a:fld>
            <a:endParaRPr lang="en-US"/>
          </a:p>
        </p:txBody>
      </p:sp>
      <p:pic>
        <p:nvPicPr>
          <p:cNvPr id="4098" name="Picture 2" descr="Other NSF Grants around the state"/>
          <p:cNvPicPr>
            <a:picLocks noChangeAspect="1" noChangeArrowheads="1"/>
          </p:cNvPicPr>
          <p:nvPr/>
        </p:nvPicPr>
        <p:blipFill>
          <a:blip r:embed="rId3" cstate="print"/>
          <a:srcRect/>
          <a:stretch>
            <a:fillRect/>
          </a:stretch>
        </p:blipFill>
        <p:spPr bwMode="auto">
          <a:xfrm>
            <a:off x="304800" y="457201"/>
            <a:ext cx="8314371" cy="5943600"/>
          </a:xfrm>
          <a:prstGeom prst="rect">
            <a:avLst/>
          </a:prstGeom>
          <a:noFill/>
          <a:ln w="9525">
            <a:noFill/>
            <a:miter lim="800000"/>
            <a:headEnd/>
            <a:tailEnd/>
          </a:ln>
        </p:spPr>
      </p:pic>
    </p:spTree>
    <p:extLst>
      <p:ext uri="{BB962C8B-B14F-4D97-AF65-F5344CB8AC3E}">
        <p14:creationId xmlns="" xmlns:p14="http://schemas.microsoft.com/office/powerpoint/2010/main" val="3615648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47</a:t>
            </a:fld>
            <a:endParaRPr lang="en-US"/>
          </a:p>
        </p:txBody>
      </p:sp>
      <p:pic>
        <p:nvPicPr>
          <p:cNvPr id="5122" name="Picture 2" descr="Other NSF Grants around the state"/>
          <p:cNvPicPr>
            <a:picLocks noChangeAspect="1" noChangeArrowheads="1"/>
          </p:cNvPicPr>
          <p:nvPr/>
        </p:nvPicPr>
        <p:blipFill>
          <a:blip r:embed="rId3" cstate="print"/>
          <a:srcRect/>
          <a:stretch>
            <a:fillRect/>
          </a:stretch>
        </p:blipFill>
        <p:spPr bwMode="auto">
          <a:xfrm>
            <a:off x="152823" y="609601"/>
            <a:ext cx="8489476" cy="5562599"/>
          </a:xfrm>
          <a:prstGeom prst="rect">
            <a:avLst/>
          </a:prstGeom>
          <a:noFill/>
          <a:ln w="9525">
            <a:noFill/>
            <a:miter lim="800000"/>
            <a:headEnd/>
            <a:tailEnd/>
          </a:ln>
        </p:spPr>
      </p:pic>
    </p:spTree>
    <p:extLst>
      <p:ext uri="{BB962C8B-B14F-4D97-AF65-F5344CB8AC3E}">
        <p14:creationId xmlns="" xmlns:p14="http://schemas.microsoft.com/office/powerpoint/2010/main" val="3260787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Massachusetts Department of Elementary and Secondary Education</a:t>
            </a:r>
            <a:endParaRPr lang="en-US"/>
          </a:p>
        </p:txBody>
      </p:sp>
      <p:sp>
        <p:nvSpPr>
          <p:cNvPr id="3" name="Slide Number Placeholder 2"/>
          <p:cNvSpPr>
            <a:spLocks noGrp="1"/>
          </p:cNvSpPr>
          <p:nvPr>
            <p:ph type="sldNum" sz="quarter" idx="12"/>
          </p:nvPr>
        </p:nvSpPr>
        <p:spPr/>
        <p:txBody>
          <a:bodyPr/>
          <a:lstStyle/>
          <a:p>
            <a:fld id="{BD26C40E-487C-40A4-A841-8174FD7B7142}" type="slidenum">
              <a:rPr lang="en-US" smtClean="0"/>
              <a:pPr/>
              <a:t>48</a:t>
            </a:fld>
            <a:endParaRPr lang="en-US"/>
          </a:p>
        </p:txBody>
      </p:sp>
      <p:pic>
        <p:nvPicPr>
          <p:cNvPr id="6146" name="Picture 2" descr="Other NSF Grants around the state"/>
          <p:cNvPicPr>
            <a:picLocks noChangeAspect="1" noChangeArrowheads="1"/>
          </p:cNvPicPr>
          <p:nvPr/>
        </p:nvPicPr>
        <p:blipFill>
          <a:blip r:embed="rId2" cstate="print"/>
          <a:srcRect/>
          <a:stretch>
            <a:fillRect/>
          </a:stretch>
        </p:blipFill>
        <p:spPr bwMode="auto">
          <a:xfrm>
            <a:off x="211787" y="1066800"/>
            <a:ext cx="8720428" cy="4191000"/>
          </a:xfrm>
          <a:prstGeom prst="rect">
            <a:avLst/>
          </a:prstGeom>
          <a:noFill/>
          <a:ln w="9525">
            <a:noFill/>
            <a:miter lim="800000"/>
            <a:headEnd/>
            <a:tailEnd/>
          </a:ln>
        </p:spPr>
      </p:pic>
    </p:spTree>
    <p:extLst>
      <p:ext uri="{BB962C8B-B14F-4D97-AF65-F5344CB8AC3E}">
        <p14:creationId xmlns="" xmlns:p14="http://schemas.microsoft.com/office/powerpoint/2010/main" val="2259431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49</a:t>
            </a:fld>
            <a:endParaRPr lang="en-US"/>
          </a:p>
        </p:txBody>
      </p:sp>
      <p:pic>
        <p:nvPicPr>
          <p:cNvPr id="4098" name="Picture 2" descr="Question mark graphic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0694" y="0"/>
            <a:ext cx="692261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685800" y="2438400"/>
            <a:ext cx="7848600" cy="1877437"/>
          </a:xfrm>
          <a:prstGeom prst="rect">
            <a:avLst/>
          </a:prstGeom>
          <a:solidFill>
            <a:schemeClr val="bg1"/>
          </a:solidFill>
        </p:spPr>
        <p:txBody>
          <a:bodyPr wrap="square">
            <a:spAutoFit/>
          </a:bodyPr>
          <a:lstStyle/>
          <a:p>
            <a:pPr algn="ctr"/>
            <a:r>
              <a:rPr lang="en-US" sz="2400" b="1" dirty="0"/>
              <a:t>To offer suggestions, pose questions, or receive </a:t>
            </a:r>
            <a:r>
              <a:rPr lang="en-US" sz="2400" b="1" dirty="0" smtClean="0"/>
              <a:t>files, </a:t>
            </a:r>
            <a:r>
              <a:rPr lang="en-US" sz="2400" b="1" dirty="0"/>
              <a:t>please email </a:t>
            </a:r>
            <a:r>
              <a:rPr lang="en-US" sz="2400" b="1" u="sng" dirty="0" smtClean="0">
                <a:hlinkClick r:id="rId4"/>
              </a:rPr>
              <a:t>STEM@doe.mass.edu</a:t>
            </a:r>
            <a:endParaRPr lang="en-US" sz="2400" b="1" u="sng" dirty="0" smtClean="0"/>
          </a:p>
          <a:p>
            <a:pPr algn="ctr"/>
            <a:endParaRPr lang="en-US" sz="2400" b="1" u="sng" dirty="0" smtClean="0"/>
          </a:p>
          <a:p>
            <a:pPr algn="ctr"/>
            <a:r>
              <a:rPr lang="en-US" sz="4400" b="1" dirty="0" smtClean="0">
                <a:latin typeface="+mj-lt"/>
              </a:rPr>
              <a:t>Thank you!</a:t>
            </a:r>
            <a:endParaRPr lang="en-US" sz="4400" b="1" dirty="0">
              <a:latin typeface="+mj-lt"/>
            </a:endParaRPr>
          </a:p>
        </p:txBody>
      </p:sp>
    </p:spTree>
    <p:extLst>
      <p:ext uri="{BB962C8B-B14F-4D97-AF65-F5344CB8AC3E}">
        <p14:creationId xmlns="" xmlns:p14="http://schemas.microsoft.com/office/powerpoint/2010/main" val="41412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00167" y="457200"/>
            <a:ext cx="8502598" cy="874776"/>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4400" dirty="0" smtClean="0">
                <a:solidFill>
                  <a:srgbClr val="000000"/>
                </a:solidFill>
                <a:ea typeface="Adobe Gothic Std B" panose="020B0800000000000000" pitchFamily="34" charset="-128"/>
                <a:cs typeface="Arial"/>
              </a:rPr>
              <a:t>The Numbers</a:t>
            </a:r>
            <a:endParaRPr lang="en-US" sz="4400" b="1" dirty="0">
              <a:solidFill>
                <a:srgbClr val="000000"/>
              </a:solidFill>
              <a:ea typeface="Adobe Gothic Std B" panose="020B0800000000000000" pitchFamily="34" charset="-128"/>
              <a:cs typeface="Arial"/>
            </a:endParaRPr>
          </a:p>
        </p:txBody>
      </p:sp>
      <p:sp>
        <p:nvSpPr>
          <p:cNvPr id="15" name="Rectangle 14"/>
          <p:cNvSpPr/>
          <p:nvPr/>
        </p:nvSpPr>
        <p:spPr>
          <a:xfrm>
            <a:off x="6477000" y="6019800"/>
            <a:ext cx="1840500" cy="461631"/>
          </a:xfrm>
          <a:prstGeom prst="rect">
            <a:avLst/>
          </a:prstGeom>
        </p:spPr>
        <p:txBody>
          <a:bodyPr wrap="none" lIns="91406" tIns="45703" rIns="91406" bIns="45703">
            <a:spAutoFit/>
          </a:bodyPr>
          <a:lstStyle/>
          <a:p>
            <a:pPr>
              <a:lnSpc>
                <a:spcPct val="100000"/>
              </a:lnSpc>
            </a:pPr>
            <a:r>
              <a:rPr lang="en-US" sz="1600" dirty="0">
                <a:latin typeface="Arial"/>
                <a:ea typeface="Adobe Gothic Std B" panose="020B0800000000000000" pitchFamily="34" charset="-128"/>
                <a:cs typeface="Arial"/>
              </a:rPr>
              <a:t>Source: </a:t>
            </a:r>
            <a:r>
              <a:rPr lang="en-US" sz="2400" dirty="0">
                <a:latin typeface="Arial"/>
                <a:ea typeface="Adobe Gothic Std B" panose="020B0800000000000000" pitchFamily="34" charset="-128"/>
                <a:cs typeface="Arial"/>
              </a:rPr>
              <a:t>Gallup</a:t>
            </a:r>
            <a:endParaRPr lang="en-US" sz="1600" dirty="0">
              <a:latin typeface="Arial"/>
              <a:ea typeface="Adobe Gothic Std B" panose="020B0800000000000000" pitchFamily="34" charset="-128"/>
              <a:cs typeface="Arial"/>
            </a:endParaRPr>
          </a:p>
        </p:txBody>
      </p:sp>
      <p:sp>
        <p:nvSpPr>
          <p:cNvPr id="10"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pic>
        <p:nvPicPr>
          <p:cNvPr id="1026" name="Picture 2" descr="Circle graph that shows 90% of parents want their child to study comuter science; Circle graph that shows 40% of schools teach comuter progrmming."/>
          <p:cNvPicPr>
            <a:picLocks noChangeAspect="1" noChangeArrowheads="1"/>
          </p:cNvPicPr>
          <p:nvPr/>
        </p:nvPicPr>
        <p:blipFill>
          <a:blip r:embed="rId3" cstate="print"/>
          <a:srcRect/>
          <a:stretch>
            <a:fillRect/>
          </a:stretch>
        </p:blipFill>
        <p:spPr bwMode="auto">
          <a:xfrm>
            <a:off x="381000" y="1452563"/>
            <a:ext cx="7829550" cy="3952875"/>
          </a:xfrm>
          <a:prstGeom prst="rect">
            <a:avLst/>
          </a:prstGeom>
          <a:noFill/>
          <a:ln w="9525">
            <a:noFill/>
            <a:miter lim="800000"/>
            <a:headEnd/>
            <a:tailEnd/>
          </a:ln>
        </p:spPr>
      </p:pic>
    </p:spTree>
    <p:extLst>
      <p:ext uri="{BB962C8B-B14F-4D97-AF65-F5344CB8AC3E}">
        <p14:creationId xmlns="" xmlns:p14="http://schemas.microsoft.com/office/powerpoint/2010/main" val="8361855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600"/>
                                        <p:tgtEl>
                                          <p:spTgt spid="13"/>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13"/>
                                        </p:tgtEl>
                                        <p:attrNameLst>
                                          <p:attrName>ppt_x</p:attrName>
                                          <p:attrName>ppt_y</p:attrName>
                                        </p:attrNameLst>
                                      </p:cBhvr>
                                      <p:rCtr x="2770" y="0"/>
                                    </p:animMotion>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167" y="158725"/>
            <a:ext cx="8502598" cy="117325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4400" dirty="0">
                <a:solidFill>
                  <a:srgbClr val="000000"/>
                </a:solidFill>
                <a:ea typeface="Adobe Gothic Std B" panose="020B0800000000000000" pitchFamily="34" charset="-128"/>
                <a:cs typeface="Arial"/>
              </a:rPr>
              <a:t>S</a:t>
            </a:r>
            <a:r>
              <a:rPr lang="en-US" sz="4400" dirty="0" smtClean="0">
                <a:solidFill>
                  <a:srgbClr val="000000"/>
                </a:solidFill>
                <a:ea typeface="Adobe Gothic Std B" panose="020B0800000000000000" pitchFamily="34" charset="-128"/>
                <a:cs typeface="Arial"/>
              </a:rPr>
              <a:t>tudents enjoy computer science and the arts the most</a:t>
            </a:r>
            <a:endParaRPr lang="en-US" sz="4400" b="1" dirty="0">
              <a:solidFill>
                <a:srgbClr val="000000"/>
              </a:solidFill>
              <a:ea typeface="Adobe Gothic Std B" panose="020B0800000000000000" pitchFamily="34" charset="-128"/>
              <a:cs typeface="Arial"/>
            </a:endParaRPr>
          </a:p>
        </p:txBody>
      </p:sp>
      <p:pic>
        <p:nvPicPr>
          <p:cNvPr id="3" name="Picture 2" descr="Bar chart: 54% of students that have access to CS rate it as enjoyable.  Source: Change the Equatio.  studentslikeCSalotPPTversion.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1447800"/>
            <a:ext cx="8104265" cy="4957067"/>
          </a:xfrm>
          <a:prstGeom prst="rect">
            <a:avLst/>
          </a:prstGeom>
        </p:spPr>
      </p:pic>
      <p:sp>
        <p:nvSpPr>
          <p:cNvPr id="4" name="Rectangle 3"/>
          <p:cNvSpPr/>
          <p:nvPr/>
        </p:nvSpPr>
        <p:spPr>
          <a:xfrm>
            <a:off x="5094733" y="6172200"/>
            <a:ext cx="3211067" cy="369298"/>
          </a:xfrm>
          <a:prstGeom prst="rect">
            <a:avLst/>
          </a:prstGeom>
        </p:spPr>
        <p:txBody>
          <a:bodyPr wrap="none" lIns="91406" tIns="45703" rIns="91406" bIns="45703">
            <a:spAutoFit/>
          </a:bodyPr>
          <a:lstStyle/>
          <a:p>
            <a:pPr>
              <a:lnSpc>
                <a:spcPct val="100000"/>
              </a:lnSpc>
            </a:pPr>
            <a:r>
              <a:rPr lang="en-US" dirty="0">
                <a:latin typeface="Arial"/>
                <a:ea typeface="Adobe Gothic Std B" panose="020B0800000000000000" pitchFamily="34" charset="-128"/>
                <a:cs typeface="Arial"/>
              </a:rPr>
              <a:t>Source: </a:t>
            </a:r>
            <a:r>
              <a:rPr lang="en-US" dirty="0" smtClean="0">
                <a:latin typeface="Arial"/>
                <a:ea typeface="Adobe Gothic Std B" panose="020B0800000000000000" pitchFamily="34" charset="-128"/>
                <a:cs typeface="Arial"/>
              </a:rPr>
              <a:t>Change the Equation</a:t>
            </a:r>
            <a:endParaRPr lang="en-US" dirty="0">
              <a:latin typeface="Arial"/>
              <a:ea typeface="Adobe Gothic Std B" panose="020B0800000000000000" pitchFamily="34" charset="-128"/>
              <a:cs typeface="Arial"/>
            </a:endParaRPr>
          </a:p>
        </p:txBody>
      </p:sp>
      <p:sp>
        <p:nvSpPr>
          <p:cNvPr id="5"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27697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2"/>
                                        </p:tgtEl>
                                        <p:attrNameLst>
                                          <p:attrName>ppt_x</p:attrName>
                                          <p:attrName>ppt_y</p:attrName>
                                        </p:attrNameLst>
                                      </p:cBhvr>
                                      <p:rCtr x="2770" y="0"/>
                                    </p:animMotion>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0866" y="381000"/>
            <a:ext cx="8658034" cy="1028252"/>
          </a:xfrm>
          <a:prstGeom prst="rect">
            <a:avLst/>
          </a:prstGeom>
        </p:spPr>
        <p:txBody>
          <a:bodyPr lIns="150564" tIns="75282" rIns="75282" bIns="37640"/>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3600" dirty="0">
                <a:ea typeface="Adobe Gothic Std B" panose="020B0800000000000000" pitchFamily="34" charset="-128"/>
                <a:cs typeface="Arial"/>
              </a:rPr>
              <a:t>Fewer computer science graduates than 10 years ago (and half as many women</a:t>
            </a:r>
            <a:r>
              <a:rPr lang="en-US" sz="3600" dirty="0" smtClean="0">
                <a:ea typeface="Adobe Gothic Std B" panose="020B0800000000000000" pitchFamily="34" charset="-128"/>
                <a:cs typeface="Arial"/>
              </a:rPr>
              <a:t>):</a:t>
            </a:r>
            <a:endParaRPr lang="en-US" sz="2600" dirty="0">
              <a:ea typeface="Adobe Gothic Std B" panose="020B0800000000000000" pitchFamily="34" charset="-128"/>
              <a:cs typeface="Arial"/>
            </a:endParaRPr>
          </a:p>
        </p:txBody>
      </p:sp>
      <p:sp>
        <p:nvSpPr>
          <p:cNvPr id="6" name="Rectangle 5"/>
          <p:cNvSpPr/>
          <p:nvPr/>
        </p:nvSpPr>
        <p:spPr>
          <a:xfrm>
            <a:off x="990600" y="6172200"/>
            <a:ext cx="7759700" cy="322236"/>
          </a:xfrm>
          <a:prstGeom prst="rect">
            <a:avLst/>
          </a:prstGeom>
        </p:spPr>
        <p:txBody>
          <a:bodyPr wrap="square" lIns="75282" tIns="37640" rIns="75282" bIns="37640">
            <a:spAutoFit/>
          </a:bodyPr>
          <a:lstStyle/>
          <a:p>
            <a:r>
              <a:rPr lang="en-US" sz="1600" dirty="0">
                <a:latin typeface="Arial"/>
                <a:cs typeface="Arial"/>
              </a:rPr>
              <a:t>Source: National Science </a:t>
            </a:r>
            <a:r>
              <a:rPr lang="en-US" sz="1600" dirty="0" smtClean="0">
                <a:latin typeface="Arial"/>
                <a:cs typeface="Arial"/>
              </a:rPr>
              <a:t>Foundation, National Center for Education Statistics </a:t>
            </a:r>
            <a:endParaRPr lang="en-US" sz="1600" dirty="0">
              <a:latin typeface="Arial"/>
              <a:cs typeface="Arial"/>
            </a:endParaRPr>
          </a:p>
        </p:txBody>
      </p:sp>
      <p:sp>
        <p:nvSpPr>
          <p:cNvPr id="42"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pic>
        <p:nvPicPr>
          <p:cNvPr id="2050" name="Picture 2" descr="Fewer computer science graduates than 10 years ago (and half as many women):  2000 - 2014"/>
          <p:cNvPicPr>
            <a:picLocks noChangeAspect="1" noChangeArrowheads="1"/>
          </p:cNvPicPr>
          <p:nvPr/>
        </p:nvPicPr>
        <p:blipFill>
          <a:blip r:embed="rId3" cstate="print"/>
          <a:srcRect/>
          <a:stretch>
            <a:fillRect/>
          </a:stretch>
        </p:blipFill>
        <p:spPr bwMode="auto">
          <a:xfrm>
            <a:off x="457200" y="1676400"/>
            <a:ext cx="8201025" cy="4324350"/>
          </a:xfrm>
          <a:prstGeom prst="rect">
            <a:avLst/>
          </a:prstGeom>
          <a:noFill/>
          <a:ln w="9525">
            <a:noFill/>
            <a:miter lim="800000"/>
            <a:headEnd/>
            <a:tailEnd/>
          </a:ln>
        </p:spPr>
      </p:pic>
    </p:spTree>
    <p:extLst>
      <p:ext uri="{BB962C8B-B14F-4D97-AF65-F5344CB8AC3E}">
        <p14:creationId xmlns="" xmlns:p14="http://schemas.microsoft.com/office/powerpoint/2010/main" val="1346456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4" descr="Job/Student Gap in Computer Science.  The circle graphs show a small percentage of students take computer science in high school compared to the over 50% of STEM jobs that are in Computer Science.  Source: college board and bureau of labor statistics."/>
          <p:cNvPicPr>
            <a:picLocks noChangeAspect="1" noChangeArrowheads="1"/>
          </p:cNvPicPr>
          <p:nvPr/>
        </p:nvPicPr>
        <p:blipFill>
          <a:blip r:embed="rId3" cstate="print"/>
          <a:srcRect/>
          <a:stretch>
            <a:fillRect/>
          </a:stretch>
        </p:blipFill>
        <p:spPr>
          <a:xfrm>
            <a:off x="381000" y="457200"/>
            <a:ext cx="8139654" cy="6096000"/>
          </a:xfrm>
          <a:prstGeom prst="rect">
            <a:avLst/>
          </a:prstGeom>
          <a:noFill/>
        </p:spPr>
      </p:pic>
      <p:sp>
        <p:nvSpPr>
          <p:cNvPr id="7" name="TextBox 6"/>
          <p:cNvSpPr txBox="1"/>
          <p:nvPr/>
        </p:nvSpPr>
        <p:spPr>
          <a:xfrm>
            <a:off x="990600" y="6059269"/>
            <a:ext cx="6019800" cy="646331"/>
          </a:xfrm>
          <a:prstGeom prst="rect">
            <a:avLst/>
          </a:prstGeom>
          <a:solidFill>
            <a:schemeClr val="bg1"/>
          </a:solidFill>
        </p:spPr>
        <p:txBody>
          <a:bodyPr wrap="square" rtlCol="0">
            <a:spAutoFit/>
          </a:bodyPr>
          <a:lstStyle/>
          <a:p>
            <a:r>
              <a:rPr lang="en-US" dirty="0"/>
              <a:t>Sources: College Board, Bureau of Labor Statistics</a:t>
            </a:r>
          </a:p>
          <a:p>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dirty="0"/>
          </a:p>
        </p:txBody>
      </p:sp>
    </p:spTree>
    <p:extLst>
      <p:ext uri="{BB962C8B-B14F-4D97-AF65-F5344CB8AC3E}">
        <p14:creationId xmlns="" xmlns:p14="http://schemas.microsoft.com/office/powerpoint/2010/main" val="1518863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50749"/>
            <a:ext cx="8352358" cy="1173251"/>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nSpc>
                <a:spcPct val="100000"/>
              </a:lnSpc>
            </a:pPr>
            <a:r>
              <a:rPr lang="en-US" sz="4000" dirty="0" smtClean="0">
                <a:solidFill>
                  <a:srgbClr val="000000"/>
                </a:solidFill>
                <a:ea typeface="Adobe Gothic Std B" panose="020B0800000000000000" pitchFamily="34" charset="-128"/>
                <a:cs typeface="Arial"/>
              </a:rPr>
              <a:t>Computing jobs are the #1 source of new wages in the United States</a:t>
            </a:r>
            <a:endParaRPr lang="en-US" sz="4000" dirty="0">
              <a:solidFill>
                <a:srgbClr val="000000"/>
              </a:solidFill>
              <a:ea typeface="Adobe Gothic Std B" panose="020B0800000000000000" pitchFamily="34" charset="-128"/>
              <a:cs typeface="Arial"/>
            </a:endParaRPr>
          </a:p>
        </p:txBody>
      </p:sp>
      <p:sp>
        <p:nvSpPr>
          <p:cNvPr id="5" name="Title 1"/>
          <p:cNvSpPr txBox="1">
            <a:spLocks/>
          </p:cNvSpPr>
          <p:nvPr/>
        </p:nvSpPr>
        <p:spPr>
          <a:xfrm>
            <a:off x="5756026" y="2272672"/>
            <a:ext cx="3159375" cy="367092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400" dirty="0" smtClean="0">
                <a:solidFill>
                  <a:srgbClr val="000000"/>
                </a:solidFill>
                <a:latin typeface="Arial"/>
                <a:ea typeface="Adobe Gothic Std B" panose="020B0800000000000000" pitchFamily="34" charset="-128"/>
                <a:cs typeface="Arial"/>
              </a:rPr>
              <a:t>500,000 current openings: These jobs are in </a:t>
            </a:r>
            <a:r>
              <a:rPr lang="en-US" sz="2400" b="1" i="1" dirty="0" smtClean="0">
                <a:solidFill>
                  <a:srgbClr val="000000"/>
                </a:solidFill>
                <a:latin typeface="Arial"/>
                <a:ea typeface="Adobe Gothic Std B" panose="020B0800000000000000" pitchFamily="34" charset="-128"/>
                <a:cs typeface="Arial"/>
              </a:rPr>
              <a:t>every</a:t>
            </a:r>
            <a:r>
              <a:rPr lang="en-US" sz="2400" dirty="0" smtClean="0">
                <a:solidFill>
                  <a:srgbClr val="000000"/>
                </a:solidFill>
                <a:latin typeface="Arial"/>
                <a:ea typeface="Adobe Gothic Std B" panose="020B0800000000000000" pitchFamily="34" charset="-128"/>
                <a:cs typeface="Arial"/>
              </a:rPr>
              <a:t> industry and </a:t>
            </a:r>
            <a:r>
              <a:rPr lang="en-US" sz="2400" b="1" i="1" dirty="0" smtClean="0">
                <a:solidFill>
                  <a:srgbClr val="000000"/>
                </a:solidFill>
                <a:latin typeface="Arial"/>
                <a:ea typeface="Adobe Gothic Std B" panose="020B0800000000000000" pitchFamily="34" charset="-128"/>
                <a:cs typeface="Arial"/>
              </a:rPr>
              <a:t>every</a:t>
            </a:r>
            <a:r>
              <a:rPr lang="en-US" sz="2400" dirty="0" smtClean="0">
                <a:solidFill>
                  <a:srgbClr val="000000"/>
                </a:solidFill>
                <a:latin typeface="Arial"/>
                <a:ea typeface="Adobe Gothic Std B" panose="020B0800000000000000" pitchFamily="34" charset="-128"/>
                <a:cs typeface="Arial"/>
              </a:rPr>
              <a:t> state, and they’re projected to grow at twice the rate of all other jobs.</a:t>
            </a:r>
            <a:endParaRPr lang="en-US" sz="2400" dirty="0">
              <a:solidFill>
                <a:srgbClr val="000000"/>
              </a:solidFill>
              <a:latin typeface="Arial"/>
              <a:ea typeface="Adobe Gothic Std B" panose="020B0800000000000000" pitchFamily="34" charset="-128"/>
              <a:cs typeface="Arial"/>
            </a:endParaRPr>
          </a:p>
        </p:txBody>
      </p:sp>
      <p:pic>
        <p:nvPicPr>
          <p:cNvPr id="7" name="Picture 6" descr="Cirlce Graph showing that 16.3% of current jobopenings are in COmputing.  Source: Code.org"/>
          <p:cNvPicPr>
            <a:picLocks noChangeAspect="1"/>
          </p:cNvPicPr>
          <p:nvPr/>
        </p:nvPicPr>
        <p:blipFill>
          <a:blip r:embed="rId3" cstate="print"/>
          <a:stretch>
            <a:fillRect/>
          </a:stretch>
        </p:blipFill>
        <p:spPr>
          <a:xfrm>
            <a:off x="533399" y="2133600"/>
            <a:ext cx="5005421" cy="3359001"/>
          </a:xfrm>
          <a:prstGeom prst="rect">
            <a:avLst/>
          </a:prstGeom>
        </p:spPr>
      </p:pic>
      <p:sp>
        <p:nvSpPr>
          <p:cNvPr id="8" name="Rectangle 7" descr="Red rectangle, highlighting Computing 16.3%"/>
          <p:cNvSpPr/>
          <p:nvPr/>
        </p:nvSpPr>
        <p:spPr>
          <a:xfrm>
            <a:off x="2806700" y="2032000"/>
            <a:ext cx="2781300" cy="17272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70110" y="5772090"/>
            <a:ext cx="2144690" cy="400110"/>
          </a:xfrm>
          <a:prstGeom prst="rect">
            <a:avLst/>
          </a:prstGeom>
          <a:noFill/>
        </p:spPr>
        <p:txBody>
          <a:bodyPr wrap="none" rtlCol="0">
            <a:spAutoFit/>
          </a:bodyPr>
          <a:lstStyle/>
          <a:p>
            <a:r>
              <a:rPr lang="en-US" sz="2000" dirty="0" smtClean="0"/>
              <a:t>Source: Code.org</a:t>
            </a:r>
            <a:endParaRPr lang="en-US" sz="2000" dirty="0"/>
          </a:p>
        </p:txBody>
      </p:sp>
      <p:sp>
        <p:nvSpPr>
          <p:cNvPr id="9"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33260813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DESE-231-32697</_dlc_DocId>
    <_dlc_DocIdUrl xmlns="733efe1c-5bbe-4968-87dc-d400e65c879f">
      <Url>https://sharepoint.doemass.org/ese/webteam/cps/_layouts/DocIdRedir.aspx?ID=DESE-231-32697</Url>
      <Description>DESE-231-32697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6223F9FF-85EF-454A-B4D0-AF94E4CF8B1E}">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CCDEE573-EE02-4822-9C27-87581DE49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8299F-8511-45EB-842D-60B763DAAE46}">
  <ds:schemaRefs>
    <ds:schemaRef ds:uri="http://schemas.microsoft.com/sharepoint/events"/>
  </ds:schemaRefs>
</ds:datastoreItem>
</file>

<file path=customXml/itemProps4.xml><?xml version="1.0" encoding="utf-8"?>
<ds:datastoreItem xmlns:ds="http://schemas.openxmlformats.org/officeDocument/2006/customXml" ds:itemID="{1955FAEC-2789-4DF7-B29A-0CA5553D0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4821</TotalTime>
  <Words>3083</Words>
  <Application>Microsoft Office PowerPoint</Application>
  <PresentationFormat>On-screen Show (4:3)</PresentationFormat>
  <Paragraphs>481</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2007_ESE_Template</vt:lpstr>
      <vt:lpstr>Massachusetts Digital Literacy and  Computer Science  Framework</vt:lpstr>
      <vt:lpstr>Slide 2</vt:lpstr>
      <vt:lpstr>Goals</vt:lpstr>
      <vt:lpstr>The Need for Digital Literacy and Computer Science Skills </vt:lpstr>
      <vt:lpstr>Slide 5</vt:lpstr>
      <vt:lpstr>Slide 6</vt:lpstr>
      <vt:lpstr>Slide 7</vt:lpstr>
      <vt:lpstr>Slide 8</vt:lpstr>
      <vt:lpstr>Slide 9</vt:lpstr>
      <vt:lpstr>Slide 10</vt:lpstr>
      <vt:lpstr>The Need in Massachusetts</vt:lpstr>
      <vt:lpstr>The Need in Massachusetts</vt:lpstr>
      <vt:lpstr>Jobs for each graduate</vt:lpstr>
      <vt:lpstr>Low enrollment of minorities</vt:lpstr>
      <vt:lpstr>Massachusetts Public Higher Education</vt:lpstr>
      <vt:lpstr>Slide 16</vt:lpstr>
      <vt:lpstr>Vision</vt:lpstr>
      <vt:lpstr>Vision</vt:lpstr>
      <vt:lpstr>Unified Theory</vt:lpstr>
      <vt:lpstr>Unified Theory</vt:lpstr>
      <vt:lpstr>Structure</vt:lpstr>
      <vt:lpstr>Overview of 2016  DLCS Framework</vt:lpstr>
      <vt:lpstr>DLCS Model</vt:lpstr>
      <vt:lpstr>DLCS Framework</vt:lpstr>
      <vt:lpstr>DLCS Guiding Principles An effective DLCS program:</vt:lpstr>
      <vt:lpstr>Strands</vt:lpstr>
      <vt:lpstr>Strands</vt:lpstr>
      <vt:lpstr>Strands</vt:lpstr>
      <vt:lpstr>Strands</vt:lpstr>
      <vt:lpstr>Practices</vt:lpstr>
      <vt:lpstr>Slide 31</vt:lpstr>
      <vt:lpstr>Standards</vt:lpstr>
      <vt:lpstr>Grade Span Introductions</vt:lpstr>
      <vt:lpstr>DLCS Model</vt:lpstr>
      <vt:lpstr>Implementation</vt:lpstr>
      <vt:lpstr>Implementing the 2016 Digital Literacy and Computer Science (DLCS) Framework</vt:lpstr>
      <vt:lpstr>Step 1: Setting a Shared Vision and Goals</vt:lpstr>
      <vt:lpstr>Step 2:  Administrative, Instructional Leadership and Partner Support</vt:lpstr>
      <vt:lpstr>Step 3: Curriculum, Materials, and Resources </vt:lpstr>
      <vt:lpstr>Your Structure?</vt:lpstr>
      <vt:lpstr>Self-Assessment Inventory</vt:lpstr>
      <vt:lpstr>Resources</vt:lpstr>
      <vt:lpstr>Step 4: Professional Learning Opportunities</vt:lpstr>
      <vt:lpstr>Step 5:  Instruction and Assessment</vt:lpstr>
      <vt:lpstr>Around the State</vt:lpstr>
      <vt:lpstr>Slide 46</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Literacy and Computer Science Standards Presentation</dc:title>
  <dc:creator>ESE</dc:creator>
  <cp:lastModifiedBy>dzou</cp:lastModifiedBy>
  <cp:revision>222</cp:revision>
  <cp:lastPrinted>2016-10-25T16:58:42Z</cp:lastPrinted>
  <dcterms:created xsi:type="dcterms:W3CDTF">2014-08-21T11:56:22Z</dcterms:created>
  <dcterms:modified xsi:type="dcterms:W3CDTF">2017-04-19T21:12:06Z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19 2017</vt:lpwstr>
  </property>
</Properties>
</file>