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78" r:id="rId5"/>
    <p:sldId id="261" r:id="rId6"/>
    <p:sldId id="260" r:id="rId7"/>
    <p:sldId id="264" r:id="rId8"/>
    <p:sldId id="262" r:id="rId9"/>
    <p:sldId id="267" r:id="rId10"/>
    <p:sldId id="263" r:id="rId11"/>
    <p:sldId id="265" r:id="rId12"/>
    <p:sldId id="277" r:id="rId13"/>
    <p:sldId id="266" r:id="rId14"/>
    <p:sldId id="268" r:id="rId15"/>
    <p:sldId id="270" r:id="rId16"/>
    <p:sldId id="271" r:id="rId17"/>
    <p:sldId id="272" r:id="rId18"/>
    <p:sldId id="269" r:id="rId19"/>
    <p:sldId id="273" r:id="rId20"/>
    <p:sldId id="274" r:id="rId21"/>
    <p:sldId id="276" r:id="rId22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47B6"/>
    <a:srgbClr val="8397E7"/>
    <a:srgbClr val="AFCBFD"/>
    <a:srgbClr val="93A9FF"/>
    <a:srgbClr val="86A9E2"/>
    <a:srgbClr val="4948B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B7C2C6-F490-7BEA-8F9B-87F4AE700F4C}" v="47" dt="2022-12-22T15:09:56.356"/>
    <p1510:client id="{3AC99C76-CD0A-17AA-0006-046F9B147A7B}" v="24" dt="2022-12-22T19:43:01.653"/>
    <p1510:client id="{57B9FD14-5659-0FF6-C4D2-7E0C7D2D119F}" v="39" dt="2022-12-22T16:01:36.089"/>
    <p1510:client id="{7699323D-D19E-48C0-92D0-01F67C9501E2}" v="55" dt="2022-12-22T16:02:19.9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6" autoAdjust="0"/>
    <p:restoredTop sz="86449" autoAdjust="0"/>
  </p:normalViewPr>
  <p:slideViewPr>
    <p:cSldViewPr snapToGrid="0">
      <p:cViewPr varScale="1">
        <p:scale>
          <a:sx n="95" d="100"/>
          <a:sy n="95" d="100"/>
        </p:scale>
        <p:origin x="31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5B80E0-9380-4403-BE3F-E92B0A03A88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EDE627-5F73-4ECC-8F07-CE914AE85AC6}">
      <dgm:prSet/>
      <dgm:spPr/>
      <dgm:t>
        <a:bodyPr/>
        <a:lstStyle/>
        <a:p>
          <a:r>
            <a:rPr lang="en-US" dirty="0"/>
            <a:t>SOA Amendments – Read &amp; Reviewed </a:t>
          </a:r>
        </a:p>
      </dgm:t>
    </dgm:pt>
    <dgm:pt modelId="{974353ED-EF23-401A-94CB-5DE2007A9575}" type="parTrans" cxnId="{8AA1C21C-ED2C-40E4-8636-15EF540F38E7}">
      <dgm:prSet/>
      <dgm:spPr/>
      <dgm:t>
        <a:bodyPr/>
        <a:lstStyle/>
        <a:p>
          <a:endParaRPr lang="en-US"/>
        </a:p>
      </dgm:t>
    </dgm:pt>
    <dgm:pt modelId="{517305BD-9FBA-4E87-B5D9-D661945554BD}" type="sibTrans" cxnId="{8AA1C21C-ED2C-40E4-8636-15EF540F38E7}">
      <dgm:prSet/>
      <dgm:spPr/>
      <dgm:t>
        <a:bodyPr/>
        <a:lstStyle/>
        <a:p>
          <a:endParaRPr lang="en-US"/>
        </a:p>
      </dgm:t>
    </dgm:pt>
    <dgm:pt modelId="{8486FF15-541C-4EA9-839D-DD949D6F5B70}">
      <dgm:prSet/>
      <dgm:spPr/>
      <dgm:t>
        <a:bodyPr/>
        <a:lstStyle/>
        <a:p>
          <a:r>
            <a:rPr lang="en-US"/>
            <a:t>Implementation Benchmarks – Where folks are in implementation?</a:t>
          </a:r>
        </a:p>
      </dgm:t>
    </dgm:pt>
    <dgm:pt modelId="{3A204C1F-2133-46C3-B047-02989544E241}" type="parTrans" cxnId="{1975D98D-7892-435C-B837-2879D616D5CC}">
      <dgm:prSet/>
      <dgm:spPr/>
      <dgm:t>
        <a:bodyPr/>
        <a:lstStyle/>
        <a:p>
          <a:endParaRPr lang="en-US"/>
        </a:p>
      </dgm:t>
    </dgm:pt>
    <dgm:pt modelId="{2A4C5B62-5EB2-47C8-A4F3-456F26A50930}" type="sibTrans" cxnId="{1975D98D-7892-435C-B837-2879D616D5CC}">
      <dgm:prSet/>
      <dgm:spPr/>
      <dgm:t>
        <a:bodyPr/>
        <a:lstStyle/>
        <a:p>
          <a:endParaRPr lang="en-US"/>
        </a:p>
      </dgm:t>
    </dgm:pt>
    <dgm:pt modelId="{ADF2554D-4C28-4C94-9258-A7741D230903}">
      <dgm:prSet/>
      <dgm:spPr/>
      <dgm:t>
        <a:bodyPr/>
        <a:lstStyle/>
        <a:p>
          <a:r>
            <a:rPr lang="en-US"/>
            <a:t>Identified Funding Gaps</a:t>
          </a:r>
        </a:p>
      </dgm:t>
    </dgm:pt>
    <dgm:pt modelId="{1D144BD0-0C1A-40B6-A851-53A77260FEA2}" type="parTrans" cxnId="{9A9D8B8F-1662-4A06-B288-7523B1E166E3}">
      <dgm:prSet/>
      <dgm:spPr/>
      <dgm:t>
        <a:bodyPr/>
        <a:lstStyle/>
        <a:p>
          <a:endParaRPr lang="en-US"/>
        </a:p>
      </dgm:t>
    </dgm:pt>
    <dgm:pt modelId="{125E6CCD-9932-4493-AFD2-44076507C3AC}" type="sibTrans" cxnId="{9A9D8B8F-1662-4A06-B288-7523B1E166E3}">
      <dgm:prSet/>
      <dgm:spPr/>
      <dgm:t>
        <a:bodyPr/>
        <a:lstStyle/>
        <a:p>
          <a:endParaRPr lang="en-US"/>
        </a:p>
      </dgm:t>
    </dgm:pt>
    <dgm:pt modelId="{D0C36672-5CE5-47CE-920F-C941ECBB6B90}">
      <dgm:prSet/>
      <dgm:spPr/>
      <dgm:t>
        <a:bodyPr/>
        <a:lstStyle/>
        <a:p>
          <a:r>
            <a:rPr lang="en-US"/>
            <a:t>Where is there little grant funding across DESE?</a:t>
          </a:r>
        </a:p>
      </dgm:t>
    </dgm:pt>
    <dgm:pt modelId="{7391B97D-CF7E-471A-9E9D-8E78A1C2B155}" type="parTrans" cxnId="{E402195C-5E18-4A7E-BA36-95F8401213CB}">
      <dgm:prSet/>
      <dgm:spPr/>
      <dgm:t>
        <a:bodyPr/>
        <a:lstStyle/>
        <a:p>
          <a:endParaRPr lang="en-US"/>
        </a:p>
      </dgm:t>
    </dgm:pt>
    <dgm:pt modelId="{E8CAFB81-89B6-4076-96B2-FF69E2ECAED1}" type="sibTrans" cxnId="{E402195C-5E18-4A7E-BA36-95F8401213CB}">
      <dgm:prSet/>
      <dgm:spPr/>
      <dgm:t>
        <a:bodyPr/>
        <a:lstStyle/>
        <a:p>
          <a:endParaRPr lang="en-US"/>
        </a:p>
      </dgm:t>
    </dgm:pt>
    <dgm:pt modelId="{BC0D291C-8244-4E7E-8890-45DDA71834BC}">
      <dgm:prSet/>
      <dgm:spPr/>
      <dgm:t>
        <a:bodyPr/>
        <a:lstStyle/>
        <a:p>
          <a:r>
            <a:rPr lang="en-US"/>
            <a:t>Looked at ESSER Funding</a:t>
          </a:r>
        </a:p>
      </dgm:t>
    </dgm:pt>
    <dgm:pt modelId="{4D20219D-6EFE-4E5C-B675-4FC4C6CA7746}" type="parTrans" cxnId="{0AD45376-BE07-408C-89DC-73D7ED37C3AF}">
      <dgm:prSet/>
      <dgm:spPr/>
      <dgm:t>
        <a:bodyPr/>
        <a:lstStyle/>
        <a:p>
          <a:endParaRPr lang="en-US"/>
        </a:p>
      </dgm:t>
    </dgm:pt>
    <dgm:pt modelId="{7CCB43D1-7655-424F-8A6B-3D8C0A562DD3}" type="sibTrans" cxnId="{0AD45376-BE07-408C-89DC-73D7ED37C3AF}">
      <dgm:prSet/>
      <dgm:spPr/>
      <dgm:t>
        <a:bodyPr/>
        <a:lstStyle/>
        <a:p>
          <a:endParaRPr lang="en-US"/>
        </a:p>
      </dgm:t>
    </dgm:pt>
    <dgm:pt modelId="{D7AD76DB-DAC5-44AB-B4AF-EE6F20B095BD}">
      <dgm:prSet/>
      <dgm:spPr/>
      <dgm:t>
        <a:bodyPr/>
        <a:lstStyle/>
        <a:p>
          <a:r>
            <a:rPr lang="en-US"/>
            <a:t>Data from MCAS</a:t>
          </a:r>
        </a:p>
      </dgm:t>
    </dgm:pt>
    <dgm:pt modelId="{CB9F1BAC-5336-4953-B000-43741E865C9E}" type="parTrans" cxnId="{449393A6-EC8E-4DD1-AFB8-3EE2F6960C00}">
      <dgm:prSet/>
      <dgm:spPr/>
      <dgm:t>
        <a:bodyPr/>
        <a:lstStyle/>
        <a:p>
          <a:endParaRPr lang="en-US"/>
        </a:p>
      </dgm:t>
    </dgm:pt>
    <dgm:pt modelId="{0592D4AF-D2D7-423D-935A-2B250AB8C41B}" type="sibTrans" cxnId="{449393A6-EC8E-4DD1-AFB8-3EE2F6960C00}">
      <dgm:prSet/>
      <dgm:spPr/>
      <dgm:t>
        <a:bodyPr/>
        <a:lstStyle/>
        <a:p>
          <a:endParaRPr lang="en-US"/>
        </a:p>
      </dgm:t>
    </dgm:pt>
    <dgm:pt modelId="{F231A459-BA6F-4791-9110-15ECDC978896}">
      <dgm:prSet phldr="0"/>
      <dgm:spPr/>
      <dgm:t>
        <a:bodyPr/>
        <a:lstStyle/>
        <a:p>
          <a:pPr rtl="0"/>
          <a:r>
            <a:rPr lang="en-US"/>
            <a:t>Where are there achievment and opportunity gaps?</a:t>
          </a:r>
        </a:p>
      </dgm:t>
    </dgm:pt>
    <dgm:pt modelId="{5C50F733-0543-46A2-9493-C291D55CF869}" type="parTrans" cxnId="{E77BFDE3-5A11-42D9-A672-EC3912AB18F9}">
      <dgm:prSet/>
      <dgm:spPr/>
      <dgm:t>
        <a:bodyPr/>
        <a:lstStyle/>
        <a:p>
          <a:endParaRPr lang="en-US"/>
        </a:p>
      </dgm:t>
    </dgm:pt>
    <dgm:pt modelId="{558D519F-2E46-4796-8157-A2290793BBA0}" type="sibTrans" cxnId="{E77BFDE3-5A11-42D9-A672-EC3912AB18F9}">
      <dgm:prSet/>
      <dgm:spPr/>
      <dgm:t>
        <a:bodyPr/>
        <a:lstStyle/>
        <a:p>
          <a:endParaRPr lang="en-US"/>
        </a:p>
      </dgm:t>
    </dgm:pt>
    <dgm:pt modelId="{C7F868CB-DCA7-426B-A468-5BD483803C6B}" type="pres">
      <dgm:prSet presAssocID="{DA5B80E0-9380-4403-BE3F-E92B0A03A883}" presName="linear" presStyleCnt="0">
        <dgm:presLayoutVars>
          <dgm:dir/>
          <dgm:animLvl val="lvl"/>
          <dgm:resizeHandles val="exact"/>
        </dgm:presLayoutVars>
      </dgm:prSet>
      <dgm:spPr/>
    </dgm:pt>
    <dgm:pt modelId="{720BF07E-9E2C-4944-A156-ACC3AB6E41F7}" type="pres">
      <dgm:prSet presAssocID="{CEEDE627-5F73-4ECC-8F07-CE914AE85AC6}" presName="parentLin" presStyleCnt="0"/>
      <dgm:spPr/>
    </dgm:pt>
    <dgm:pt modelId="{5153B88D-9D57-4197-A5B5-DD3AAFEF1CB0}" type="pres">
      <dgm:prSet presAssocID="{CEEDE627-5F73-4ECC-8F07-CE914AE85AC6}" presName="parentLeftMargin" presStyleLbl="node1" presStyleIdx="0" presStyleCnt="3"/>
      <dgm:spPr/>
    </dgm:pt>
    <dgm:pt modelId="{F2C11FCE-294E-4E26-A791-B9B67854A3CF}" type="pres">
      <dgm:prSet presAssocID="{CEEDE627-5F73-4ECC-8F07-CE914AE85AC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599C4D9-C2BF-4A4A-BC10-35051492C940}" type="pres">
      <dgm:prSet presAssocID="{CEEDE627-5F73-4ECC-8F07-CE914AE85AC6}" presName="negativeSpace" presStyleCnt="0"/>
      <dgm:spPr/>
    </dgm:pt>
    <dgm:pt modelId="{1E1D3103-832C-43D5-A492-67D44BDF3D6C}" type="pres">
      <dgm:prSet presAssocID="{CEEDE627-5F73-4ECC-8F07-CE914AE85AC6}" presName="childText" presStyleLbl="conFgAcc1" presStyleIdx="0" presStyleCnt="3">
        <dgm:presLayoutVars>
          <dgm:bulletEnabled val="1"/>
        </dgm:presLayoutVars>
      </dgm:prSet>
      <dgm:spPr/>
    </dgm:pt>
    <dgm:pt modelId="{111FDBD6-CBDC-483C-9020-B2651352C98A}" type="pres">
      <dgm:prSet presAssocID="{517305BD-9FBA-4E87-B5D9-D661945554BD}" presName="spaceBetweenRectangles" presStyleCnt="0"/>
      <dgm:spPr/>
    </dgm:pt>
    <dgm:pt modelId="{3BF42DB9-D642-42B3-9AA7-1BE577D0BA62}" type="pres">
      <dgm:prSet presAssocID="{ADF2554D-4C28-4C94-9258-A7741D230903}" presName="parentLin" presStyleCnt="0"/>
      <dgm:spPr/>
    </dgm:pt>
    <dgm:pt modelId="{9B6359E2-D953-4DD7-B912-C8B157A5E602}" type="pres">
      <dgm:prSet presAssocID="{ADF2554D-4C28-4C94-9258-A7741D230903}" presName="parentLeftMargin" presStyleLbl="node1" presStyleIdx="0" presStyleCnt="3"/>
      <dgm:spPr/>
    </dgm:pt>
    <dgm:pt modelId="{41BAE1FB-3C56-4532-936D-2AAAB08C0753}" type="pres">
      <dgm:prSet presAssocID="{ADF2554D-4C28-4C94-9258-A7741D23090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8E07F34-329C-471A-A6F0-7CCDDFDD8D18}" type="pres">
      <dgm:prSet presAssocID="{ADF2554D-4C28-4C94-9258-A7741D230903}" presName="negativeSpace" presStyleCnt="0"/>
      <dgm:spPr/>
    </dgm:pt>
    <dgm:pt modelId="{8B2E85B7-B1A8-451B-886F-196F4066624C}" type="pres">
      <dgm:prSet presAssocID="{ADF2554D-4C28-4C94-9258-A7741D230903}" presName="childText" presStyleLbl="conFgAcc1" presStyleIdx="1" presStyleCnt="3">
        <dgm:presLayoutVars>
          <dgm:bulletEnabled val="1"/>
        </dgm:presLayoutVars>
      </dgm:prSet>
      <dgm:spPr/>
    </dgm:pt>
    <dgm:pt modelId="{EBF4399A-38B5-4C96-8EA5-11C5F874FFF0}" type="pres">
      <dgm:prSet presAssocID="{125E6CCD-9932-4493-AFD2-44076507C3AC}" presName="spaceBetweenRectangles" presStyleCnt="0"/>
      <dgm:spPr/>
    </dgm:pt>
    <dgm:pt modelId="{7BC681A8-4041-4FF4-8CEB-0871743C0089}" type="pres">
      <dgm:prSet presAssocID="{D7AD76DB-DAC5-44AB-B4AF-EE6F20B095BD}" presName="parentLin" presStyleCnt="0"/>
      <dgm:spPr/>
    </dgm:pt>
    <dgm:pt modelId="{DE87AA62-B482-4D33-AAD1-CCC0FB66408F}" type="pres">
      <dgm:prSet presAssocID="{D7AD76DB-DAC5-44AB-B4AF-EE6F20B095BD}" presName="parentLeftMargin" presStyleLbl="node1" presStyleIdx="1" presStyleCnt="3"/>
      <dgm:spPr/>
    </dgm:pt>
    <dgm:pt modelId="{58EE684B-DD44-4A5F-9593-DC1AE631F91C}" type="pres">
      <dgm:prSet presAssocID="{D7AD76DB-DAC5-44AB-B4AF-EE6F20B095B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52A4813-43D8-4E88-8665-E8074164B00F}" type="pres">
      <dgm:prSet presAssocID="{D7AD76DB-DAC5-44AB-B4AF-EE6F20B095BD}" presName="negativeSpace" presStyleCnt="0"/>
      <dgm:spPr/>
    </dgm:pt>
    <dgm:pt modelId="{5B69D7A0-066D-4310-8DDD-B32222305D33}" type="pres">
      <dgm:prSet presAssocID="{D7AD76DB-DAC5-44AB-B4AF-EE6F20B095B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9F79C0A-EEA7-48B2-BFCF-188B27413C3E}" type="presOf" srcId="{D7AD76DB-DAC5-44AB-B4AF-EE6F20B095BD}" destId="{58EE684B-DD44-4A5F-9593-DC1AE631F91C}" srcOrd="1" destOrd="0" presId="urn:microsoft.com/office/officeart/2005/8/layout/list1"/>
    <dgm:cxn modelId="{8AA1C21C-ED2C-40E4-8636-15EF540F38E7}" srcId="{DA5B80E0-9380-4403-BE3F-E92B0A03A883}" destId="{CEEDE627-5F73-4ECC-8F07-CE914AE85AC6}" srcOrd="0" destOrd="0" parTransId="{974353ED-EF23-401A-94CB-5DE2007A9575}" sibTransId="{517305BD-9FBA-4E87-B5D9-D661945554BD}"/>
    <dgm:cxn modelId="{D82A2521-F0C8-4674-9440-C2299D5ED7BB}" type="presOf" srcId="{8486FF15-541C-4EA9-839D-DD949D6F5B70}" destId="{1E1D3103-832C-43D5-A492-67D44BDF3D6C}" srcOrd="0" destOrd="0" presId="urn:microsoft.com/office/officeart/2005/8/layout/list1"/>
    <dgm:cxn modelId="{62C6A223-2ED3-4D11-957F-77F7632A0952}" type="presOf" srcId="{DA5B80E0-9380-4403-BE3F-E92B0A03A883}" destId="{C7F868CB-DCA7-426B-A468-5BD483803C6B}" srcOrd="0" destOrd="0" presId="urn:microsoft.com/office/officeart/2005/8/layout/list1"/>
    <dgm:cxn modelId="{F7BB9528-D83A-4080-A135-6A810E65F665}" type="presOf" srcId="{D0C36672-5CE5-47CE-920F-C941ECBB6B90}" destId="{8B2E85B7-B1A8-451B-886F-196F4066624C}" srcOrd="0" destOrd="0" presId="urn:microsoft.com/office/officeart/2005/8/layout/list1"/>
    <dgm:cxn modelId="{E402195C-5E18-4A7E-BA36-95F8401213CB}" srcId="{ADF2554D-4C28-4C94-9258-A7741D230903}" destId="{D0C36672-5CE5-47CE-920F-C941ECBB6B90}" srcOrd="0" destOrd="0" parTransId="{7391B97D-CF7E-471A-9E9D-8E78A1C2B155}" sibTransId="{E8CAFB81-89B6-4076-96B2-FF69E2ECAED1}"/>
    <dgm:cxn modelId="{36600268-B99B-4E31-88BC-B6686079D8D2}" type="presOf" srcId="{D7AD76DB-DAC5-44AB-B4AF-EE6F20B095BD}" destId="{DE87AA62-B482-4D33-AAD1-CCC0FB66408F}" srcOrd="0" destOrd="0" presId="urn:microsoft.com/office/officeart/2005/8/layout/list1"/>
    <dgm:cxn modelId="{16C5E550-8359-40F9-9E31-05DF6AA12D0A}" type="presOf" srcId="{F231A459-BA6F-4791-9110-15ECDC978896}" destId="{5B69D7A0-066D-4310-8DDD-B32222305D33}" srcOrd="0" destOrd="0" presId="urn:microsoft.com/office/officeart/2005/8/layout/list1"/>
    <dgm:cxn modelId="{0AD45376-BE07-408C-89DC-73D7ED37C3AF}" srcId="{ADF2554D-4C28-4C94-9258-A7741D230903}" destId="{BC0D291C-8244-4E7E-8890-45DDA71834BC}" srcOrd="1" destOrd="0" parTransId="{4D20219D-6EFE-4E5C-B675-4FC4C6CA7746}" sibTransId="{7CCB43D1-7655-424F-8A6B-3D8C0A562DD3}"/>
    <dgm:cxn modelId="{0B58975A-8646-4C7E-A580-F43AF98BBDEB}" type="presOf" srcId="{CEEDE627-5F73-4ECC-8F07-CE914AE85AC6}" destId="{F2C11FCE-294E-4E26-A791-B9B67854A3CF}" srcOrd="1" destOrd="0" presId="urn:microsoft.com/office/officeart/2005/8/layout/list1"/>
    <dgm:cxn modelId="{1975D98D-7892-435C-B837-2879D616D5CC}" srcId="{CEEDE627-5F73-4ECC-8F07-CE914AE85AC6}" destId="{8486FF15-541C-4EA9-839D-DD949D6F5B70}" srcOrd="0" destOrd="0" parTransId="{3A204C1F-2133-46C3-B047-02989544E241}" sibTransId="{2A4C5B62-5EB2-47C8-A4F3-456F26A50930}"/>
    <dgm:cxn modelId="{9A9D8B8F-1662-4A06-B288-7523B1E166E3}" srcId="{DA5B80E0-9380-4403-BE3F-E92B0A03A883}" destId="{ADF2554D-4C28-4C94-9258-A7741D230903}" srcOrd="1" destOrd="0" parTransId="{1D144BD0-0C1A-40B6-A851-53A77260FEA2}" sibTransId="{125E6CCD-9932-4493-AFD2-44076507C3AC}"/>
    <dgm:cxn modelId="{449393A6-EC8E-4DD1-AFB8-3EE2F6960C00}" srcId="{DA5B80E0-9380-4403-BE3F-E92B0A03A883}" destId="{D7AD76DB-DAC5-44AB-B4AF-EE6F20B095BD}" srcOrd="2" destOrd="0" parTransId="{CB9F1BAC-5336-4953-B000-43741E865C9E}" sibTransId="{0592D4AF-D2D7-423D-935A-2B250AB8C41B}"/>
    <dgm:cxn modelId="{AB1A9FC9-0670-4FFB-8956-D6B323D8144D}" type="presOf" srcId="{ADF2554D-4C28-4C94-9258-A7741D230903}" destId="{9B6359E2-D953-4DD7-B912-C8B157A5E602}" srcOrd="0" destOrd="0" presId="urn:microsoft.com/office/officeart/2005/8/layout/list1"/>
    <dgm:cxn modelId="{838C31D9-70C0-46B9-B5AE-D334FA83B81F}" type="presOf" srcId="{ADF2554D-4C28-4C94-9258-A7741D230903}" destId="{41BAE1FB-3C56-4532-936D-2AAAB08C0753}" srcOrd="1" destOrd="0" presId="urn:microsoft.com/office/officeart/2005/8/layout/list1"/>
    <dgm:cxn modelId="{CD93B3DD-B0AC-4306-9FFD-4B77A3DCCCF5}" type="presOf" srcId="{BC0D291C-8244-4E7E-8890-45DDA71834BC}" destId="{8B2E85B7-B1A8-451B-886F-196F4066624C}" srcOrd="0" destOrd="1" presId="urn:microsoft.com/office/officeart/2005/8/layout/list1"/>
    <dgm:cxn modelId="{E77BFDE3-5A11-42D9-A672-EC3912AB18F9}" srcId="{D7AD76DB-DAC5-44AB-B4AF-EE6F20B095BD}" destId="{F231A459-BA6F-4791-9110-15ECDC978896}" srcOrd="0" destOrd="0" parTransId="{5C50F733-0543-46A2-9493-C291D55CF869}" sibTransId="{558D519F-2E46-4796-8157-A2290793BBA0}"/>
    <dgm:cxn modelId="{9D1971FD-1401-4C93-8751-C6BBA4E8D44D}" type="presOf" srcId="{CEEDE627-5F73-4ECC-8F07-CE914AE85AC6}" destId="{5153B88D-9D57-4197-A5B5-DD3AAFEF1CB0}" srcOrd="0" destOrd="0" presId="urn:microsoft.com/office/officeart/2005/8/layout/list1"/>
    <dgm:cxn modelId="{7DD6754C-9D07-4792-90B1-F354395D397E}" type="presParOf" srcId="{C7F868CB-DCA7-426B-A468-5BD483803C6B}" destId="{720BF07E-9E2C-4944-A156-ACC3AB6E41F7}" srcOrd="0" destOrd="0" presId="urn:microsoft.com/office/officeart/2005/8/layout/list1"/>
    <dgm:cxn modelId="{95C5BDB8-BF39-4416-A77E-3FCAE62C4257}" type="presParOf" srcId="{720BF07E-9E2C-4944-A156-ACC3AB6E41F7}" destId="{5153B88D-9D57-4197-A5B5-DD3AAFEF1CB0}" srcOrd="0" destOrd="0" presId="urn:microsoft.com/office/officeart/2005/8/layout/list1"/>
    <dgm:cxn modelId="{8432139B-758B-4E63-8716-2D2FEBA9CE6A}" type="presParOf" srcId="{720BF07E-9E2C-4944-A156-ACC3AB6E41F7}" destId="{F2C11FCE-294E-4E26-A791-B9B67854A3CF}" srcOrd="1" destOrd="0" presId="urn:microsoft.com/office/officeart/2005/8/layout/list1"/>
    <dgm:cxn modelId="{1C8AC53A-72A6-4328-BE4F-4A14451917A1}" type="presParOf" srcId="{C7F868CB-DCA7-426B-A468-5BD483803C6B}" destId="{8599C4D9-C2BF-4A4A-BC10-35051492C940}" srcOrd="1" destOrd="0" presId="urn:microsoft.com/office/officeart/2005/8/layout/list1"/>
    <dgm:cxn modelId="{12B52613-E948-47C4-8D00-3FA5B7740768}" type="presParOf" srcId="{C7F868CB-DCA7-426B-A468-5BD483803C6B}" destId="{1E1D3103-832C-43D5-A492-67D44BDF3D6C}" srcOrd="2" destOrd="0" presId="urn:microsoft.com/office/officeart/2005/8/layout/list1"/>
    <dgm:cxn modelId="{CD6ACADD-39D6-4B03-97CE-53B04DA13077}" type="presParOf" srcId="{C7F868CB-DCA7-426B-A468-5BD483803C6B}" destId="{111FDBD6-CBDC-483C-9020-B2651352C98A}" srcOrd="3" destOrd="0" presId="urn:microsoft.com/office/officeart/2005/8/layout/list1"/>
    <dgm:cxn modelId="{308BAF7A-35CE-493E-AAE1-CCBB39916E61}" type="presParOf" srcId="{C7F868CB-DCA7-426B-A468-5BD483803C6B}" destId="{3BF42DB9-D642-42B3-9AA7-1BE577D0BA62}" srcOrd="4" destOrd="0" presId="urn:microsoft.com/office/officeart/2005/8/layout/list1"/>
    <dgm:cxn modelId="{8F39225F-7F21-4E6E-8A9C-887A197C36FE}" type="presParOf" srcId="{3BF42DB9-D642-42B3-9AA7-1BE577D0BA62}" destId="{9B6359E2-D953-4DD7-B912-C8B157A5E602}" srcOrd="0" destOrd="0" presId="urn:microsoft.com/office/officeart/2005/8/layout/list1"/>
    <dgm:cxn modelId="{E906257F-687E-46EE-83B0-241CA6FCF7FA}" type="presParOf" srcId="{3BF42DB9-D642-42B3-9AA7-1BE577D0BA62}" destId="{41BAE1FB-3C56-4532-936D-2AAAB08C0753}" srcOrd="1" destOrd="0" presId="urn:microsoft.com/office/officeart/2005/8/layout/list1"/>
    <dgm:cxn modelId="{58DC593E-7B64-460A-90CB-E3A0AAC6B149}" type="presParOf" srcId="{C7F868CB-DCA7-426B-A468-5BD483803C6B}" destId="{48E07F34-329C-471A-A6F0-7CCDDFDD8D18}" srcOrd="5" destOrd="0" presId="urn:microsoft.com/office/officeart/2005/8/layout/list1"/>
    <dgm:cxn modelId="{B6BC52BD-0E70-4A14-84AA-7E59747ED7E0}" type="presParOf" srcId="{C7F868CB-DCA7-426B-A468-5BD483803C6B}" destId="{8B2E85B7-B1A8-451B-886F-196F4066624C}" srcOrd="6" destOrd="0" presId="urn:microsoft.com/office/officeart/2005/8/layout/list1"/>
    <dgm:cxn modelId="{1093C7CF-8B19-400F-A228-2417C38E83FB}" type="presParOf" srcId="{C7F868CB-DCA7-426B-A468-5BD483803C6B}" destId="{EBF4399A-38B5-4C96-8EA5-11C5F874FFF0}" srcOrd="7" destOrd="0" presId="urn:microsoft.com/office/officeart/2005/8/layout/list1"/>
    <dgm:cxn modelId="{782FAC21-4A28-474B-929C-837A937017FC}" type="presParOf" srcId="{C7F868CB-DCA7-426B-A468-5BD483803C6B}" destId="{7BC681A8-4041-4FF4-8CEB-0871743C0089}" srcOrd="8" destOrd="0" presId="urn:microsoft.com/office/officeart/2005/8/layout/list1"/>
    <dgm:cxn modelId="{150FCBD7-A961-418D-8F1A-D56A54A91E06}" type="presParOf" srcId="{7BC681A8-4041-4FF4-8CEB-0871743C0089}" destId="{DE87AA62-B482-4D33-AAD1-CCC0FB66408F}" srcOrd="0" destOrd="0" presId="urn:microsoft.com/office/officeart/2005/8/layout/list1"/>
    <dgm:cxn modelId="{76D6E1F9-F884-48FD-A396-918F9656FFA6}" type="presParOf" srcId="{7BC681A8-4041-4FF4-8CEB-0871743C0089}" destId="{58EE684B-DD44-4A5F-9593-DC1AE631F91C}" srcOrd="1" destOrd="0" presId="urn:microsoft.com/office/officeart/2005/8/layout/list1"/>
    <dgm:cxn modelId="{2C0D6925-BBCA-42D6-8D59-8289FE1E15F2}" type="presParOf" srcId="{C7F868CB-DCA7-426B-A468-5BD483803C6B}" destId="{852A4813-43D8-4E88-8665-E8074164B00F}" srcOrd="9" destOrd="0" presId="urn:microsoft.com/office/officeart/2005/8/layout/list1"/>
    <dgm:cxn modelId="{B889D4CE-3FE3-46F6-82E3-382761164BC0}" type="presParOf" srcId="{C7F868CB-DCA7-426B-A468-5BD483803C6B}" destId="{5B69D7A0-066D-4310-8DDD-B32222305D3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2A0FA8-1594-41A9-80E8-04F7768EA3D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BA3E94-AAC2-4030-9A1C-12EFE0E2D278}">
      <dgm:prSet/>
      <dgm:spPr/>
      <dgm:t>
        <a:bodyPr/>
        <a:lstStyle/>
        <a:p>
          <a:r>
            <a:rPr lang="en-US" dirty="0"/>
            <a:t>Co-Teaching and Inclusion</a:t>
          </a:r>
        </a:p>
      </dgm:t>
    </dgm:pt>
    <dgm:pt modelId="{F0970031-9ACC-48BE-8522-AF50D5A145EF}" type="parTrans" cxnId="{7D7CCE41-34E7-4EF3-A53D-7E2A5694ECE4}">
      <dgm:prSet/>
      <dgm:spPr/>
      <dgm:t>
        <a:bodyPr/>
        <a:lstStyle/>
        <a:p>
          <a:endParaRPr lang="en-US"/>
        </a:p>
      </dgm:t>
    </dgm:pt>
    <dgm:pt modelId="{9F7A4C37-281D-40CA-8D62-AA54C5FFC2EC}" type="sibTrans" cxnId="{7D7CCE41-34E7-4EF3-A53D-7E2A5694ECE4}">
      <dgm:prSet/>
      <dgm:spPr/>
      <dgm:t>
        <a:bodyPr/>
        <a:lstStyle/>
        <a:p>
          <a:endParaRPr lang="en-US"/>
        </a:p>
      </dgm:t>
    </dgm:pt>
    <dgm:pt modelId="{99077A0C-3C87-4BDE-BA39-BFF91AA0D5F1}">
      <dgm:prSet/>
      <dgm:spPr/>
      <dgm:t>
        <a:bodyPr/>
        <a:lstStyle/>
        <a:p>
          <a:r>
            <a:rPr lang="en-US"/>
            <a:t>Collaboration</a:t>
          </a:r>
        </a:p>
      </dgm:t>
    </dgm:pt>
    <dgm:pt modelId="{A6D3C316-DFDC-4844-B91F-2929EC57C993}" type="parTrans" cxnId="{887221FE-A29D-425E-B7DE-7663E1AC71C2}">
      <dgm:prSet/>
      <dgm:spPr/>
      <dgm:t>
        <a:bodyPr/>
        <a:lstStyle/>
        <a:p>
          <a:endParaRPr lang="en-US"/>
        </a:p>
      </dgm:t>
    </dgm:pt>
    <dgm:pt modelId="{14310B50-02A0-4A7F-88D5-46E30334F300}" type="sibTrans" cxnId="{887221FE-A29D-425E-B7DE-7663E1AC71C2}">
      <dgm:prSet/>
      <dgm:spPr/>
      <dgm:t>
        <a:bodyPr/>
        <a:lstStyle/>
        <a:p>
          <a:endParaRPr lang="en-US"/>
        </a:p>
      </dgm:t>
    </dgm:pt>
    <dgm:pt modelId="{69FF11E7-3150-4C90-8A20-79477010CE45}">
      <dgm:prSet/>
      <dgm:spPr/>
      <dgm:t>
        <a:bodyPr/>
        <a:lstStyle/>
        <a:p>
          <a:r>
            <a:rPr lang="en-US"/>
            <a:t>Targeted Instruction</a:t>
          </a:r>
        </a:p>
      </dgm:t>
    </dgm:pt>
    <dgm:pt modelId="{AE141180-F29F-47C1-9F68-81CBC2ED5CC4}" type="parTrans" cxnId="{F6EDEE66-A0B2-4BC3-A515-EA6357C8CC72}">
      <dgm:prSet/>
      <dgm:spPr/>
      <dgm:t>
        <a:bodyPr/>
        <a:lstStyle/>
        <a:p>
          <a:endParaRPr lang="en-US"/>
        </a:p>
      </dgm:t>
    </dgm:pt>
    <dgm:pt modelId="{DD7C673C-2A67-4EE3-92A4-9D2AB7516DE7}" type="sibTrans" cxnId="{F6EDEE66-A0B2-4BC3-A515-EA6357C8CC72}">
      <dgm:prSet/>
      <dgm:spPr/>
      <dgm:t>
        <a:bodyPr/>
        <a:lstStyle/>
        <a:p>
          <a:endParaRPr lang="en-US"/>
        </a:p>
      </dgm:t>
    </dgm:pt>
    <dgm:pt modelId="{72A42526-BDD1-4F00-935A-1354D80745A1}">
      <dgm:prSet/>
      <dgm:spPr/>
      <dgm:t>
        <a:bodyPr/>
        <a:lstStyle/>
        <a:p>
          <a:r>
            <a:rPr lang="en-US"/>
            <a:t>PD</a:t>
          </a:r>
        </a:p>
      </dgm:t>
    </dgm:pt>
    <dgm:pt modelId="{A9690906-0B44-4BA3-8E9E-6807F3ACCC67}" type="parTrans" cxnId="{D1EE55E7-7E17-4181-B845-7B5108060F2A}">
      <dgm:prSet/>
      <dgm:spPr/>
      <dgm:t>
        <a:bodyPr/>
        <a:lstStyle/>
        <a:p>
          <a:endParaRPr lang="en-US"/>
        </a:p>
      </dgm:t>
    </dgm:pt>
    <dgm:pt modelId="{11D27292-0C85-43CF-A931-4331920ED9D3}" type="sibTrans" cxnId="{D1EE55E7-7E17-4181-B845-7B5108060F2A}">
      <dgm:prSet/>
      <dgm:spPr/>
      <dgm:t>
        <a:bodyPr/>
        <a:lstStyle/>
        <a:p>
          <a:endParaRPr lang="en-US"/>
        </a:p>
      </dgm:t>
    </dgm:pt>
    <dgm:pt modelId="{13115ABE-999F-4891-B74D-6E3ED9C53A27}">
      <dgm:prSet/>
      <dgm:spPr/>
      <dgm:t>
        <a:bodyPr/>
        <a:lstStyle/>
        <a:p>
          <a:r>
            <a:rPr lang="en-US"/>
            <a:t>Continuous Instructional Support</a:t>
          </a:r>
        </a:p>
      </dgm:t>
    </dgm:pt>
    <dgm:pt modelId="{FCCA5157-489F-474E-8DC1-769E0A91BB01}" type="parTrans" cxnId="{DFC99C7B-E354-4EB7-B146-A81FD63E2766}">
      <dgm:prSet/>
      <dgm:spPr/>
      <dgm:t>
        <a:bodyPr/>
        <a:lstStyle/>
        <a:p>
          <a:endParaRPr lang="en-US"/>
        </a:p>
      </dgm:t>
    </dgm:pt>
    <dgm:pt modelId="{595E82CF-1F22-46C0-917C-5476486895CF}" type="sibTrans" cxnId="{DFC99C7B-E354-4EB7-B146-A81FD63E2766}">
      <dgm:prSet/>
      <dgm:spPr/>
      <dgm:t>
        <a:bodyPr/>
        <a:lstStyle/>
        <a:p>
          <a:endParaRPr lang="en-US"/>
        </a:p>
      </dgm:t>
    </dgm:pt>
    <dgm:pt modelId="{1C64EA9A-574D-4306-82DB-A6EEDFA39D46}">
      <dgm:prSet/>
      <dgm:spPr/>
      <dgm:t>
        <a:bodyPr/>
        <a:lstStyle/>
        <a:p>
          <a:r>
            <a:rPr lang="en-US" dirty="0"/>
            <a:t>Early Literacy</a:t>
          </a:r>
        </a:p>
      </dgm:t>
    </dgm:pt>
    <dgm:pt modelId="{67DBEEE1-C4EC-4810-BE05-428B03B1F57C}" type="parTrans" cxnId="{4D4F48D8-4D8A-409A-BCDA-491787E2C5DD}">
      <dgm:prSet/>
      <dgm:spPr/>
      <dgm:t>
        <a:bodyPr/>
        <a:lstStyle/>
        <a:p>
          <a:endParaRPr lang="en-US"/>
        </a:p>
      </dgm:t>
    </dgm:pt>
    <dgm:pt modelId="{2498FDE2-53E4-42D5-8DEB-86BE9B048497}" type="sibTrans" cxnId="{4D4F48D8-4D8A-409A-BCDA-491787E2C5DD}">
      <dgm:prSet/>
      <dgm:spPr/>
      <dgm:t>
        <a:bodyPr/>
        <a:lstStyle/>
        <a:p>
          <a:endParaRPr lang="en-US"/>
        </a:p>
      </dgm:t>
    </dgm:pt>
    <dgm:pt modelId="{0DB99FC2-8246-4917-82D4-603928A01817}">
      <dgm:prSet/>
      <dgm:spPr/>
      <dgm:t>
        <a:bodyPr/>
        <a:lstStyle/>
        <a:p>
          <a:r>
            <a:rPr lang="en-US"/>
            <a:t>HQIM</a:t>
          </a:r>
        </a:p>
      </dgm:t>
    </dgm:pt>
    <dgm:pt modelId="{6563015C-94EA-43C0-A344-1E8BA4A606A9}" type="parTrans" cxnId="{A65A90E4-B0CE-40C4-8311-4EEA60A7D6AA}">
      <dgm:prSet/>
      <dgm:spPr/>
      <dgm:t>
        <a:bodyPr/>
        <a:lstStyle/>
        <a:p>
          <a:endParaRPr lang="en-US"/>
        </a:p>
      </dgm:t>
    </dgm:pt>
    <dgm:pt modelId="{80848866-9804-4CE2-AA79-4A9756F89653}" type="sibTrans" cxnId="{A65A90E4-B0CE-40C4-8311-4EEA60A7D6AA}">
      <dgm:prSet/>
      <dgm:spPr/>
      <dgm:t>
        <a:bodyPr/>
        <a:lstStyle/>
        <a:p>
          <a:endParaRPr lang="en-US"/>
        </a:p>
      </dgm:t>
    </dgm:pt>
    <dgm:pt modelId="{A023EE8D-C2E7-408B-AE8B-85D60BD96CD2}">
      <dgm:prSet/>
      <dgm:spPr/>
      <dgm:t>
        <a:bodyPr/>
        <a:lstStyle/>
        <a:p>
          <a:r>
            <a:rPr lang="en-US"/>
            <a:t>Literacy Screeners</a:t>
          </a:r>
        </a:p>
      </dgm:t>
    </dgm:pt>
    <dgm:pt modelId="{1B7D00FA-4DB3-4D53-B27A-2F7C4FF4CFF3}" type="parTrans" cxnId="{CCAA6CD9-D883-46FB-9B38-87BF314BD472}">
      <dgm:prSet/>
      <dgm:spPr/>
      <dgm:t>
        <a:bodyPr/>
        <a:lstStyle/>
        <a:p>
          <a:endParaRPr lang="en-US"/>
        </a:p>
      </dgm:t>
    </dgm:pt>
    <dgm:pt modelId="{15BD9E84-DC5C-4A77-A790-54B658880345}" type="sibTrans" cxnId="{CCAA6CD9-D883-46FB-9B38-87BF314BD472}">
      <dgm:prSet/>
      <dgm:spPr/>
      <dgm:t>
        <a:bodyPr/>
        <a:lstStyle/>
        <a:p>
          <a:endParaRPr lang="en-US"/>
        </a:p>
      </dgm:t>
    </dgm:pt>
    <dgm:pt modelId="{23864CFD-7672-43EE-8BD5-D1276ED9666A}">
      <dgm:prSet/>
      <dgm:spPr/>
      <dgm:t>
        <a:bodyPr/>
        <a:lstStyle/>
        <a:p>
          <a:r>
            <a:rPr lang="en-US"/>
            <a:t>Supplemental Tutoring</a:t>
          </a:r>
        </a:p>
      </dgm:t>
    </dgm:pt>
    <dgm:pt modelId="{DDA76A74-CE3F-4F56-BFED-ED97874D1F7E}" type="parTrans" cxnId="{73F7552A-5560-48A4-816C-8394DB977D60}">
      <dgm:prSet/>
      <dgm:spPr/>
      <dgm:t>
        <a:bodyPr/>
        <a:lstStyle/>
        <a:p>
          <a:endParaRPr lang="en-US"/>
        </a:p>
      </dgm:t>
    </dgm:pt>
    <dgm:pt modelId="{97FCF1BF-FF9A-4B26-B4DB-F0FA1C7A8A26}" type="sibTrans" cxnId="{73F7552A-5560-48A4-816C-8394DB977D60}">
      <dgm:prSet/>
      <dgm:spPr/>
      <dgm:t>
        <a:bodyPr/>
        <a:lstStyle/>
        <a:p>
          <a:endParaRPr lang="en-US"/>
        </a:p>
      </dgm:t>
    </dgm:pt>
    <dgm:pt modelId="{A4E7172D-DACC-4907-89E2-FAB95493CAE2}">
      <dgm:prSet/>
      <dgm:spPr/>
      <dgm:t>
        <a:bodyPr/>
        <a:lstStyle/>
        <a:p>
          <a:r>
            <a:rPr lang="en-US"/>
            <a:t>Reading Interventionists</a:t>
          </a:r>
        </a:p>
      </dgm:t>
    </dgm:pt>
    <dgm:pt modelId="{43FB59E5-48F5-4577-9F0D-60A8FC17F116}" type="parTrans" cxnId="{D2A6FEAF-0C66-4F51-96B1-96CCE934CDD0}">
      <dgm:prSet/>
      <dgm:spPr/>
      <dgm:t>
        <a:bodyPr/>
        <a:lstStyle/>
        <a:p>
          <a:endParaRPr lang="en-US"/>
        </a:p>
      </dgm:t>
    </dgm:pt>
    <dgm:pt modelId="{7A9F3FC9-B3ED-4CC6-ACDF-63AB415385E4}" type="sibTrans" cxnId="{D2A6FEAF-0C66-4F51-96B1-96CCE934CDD0}">
      <dgm:prSet/>
      <dgm:spPr/>
      <dgm:t>
        <a:bodyPr/>
        <a:lstStyle/>
        <a:p>
          <a:endParaRPr lang="en-US"/>
        </a:p>
      </dgm:t>
    </dgm:pt>
    <dgm:pt modelId="{DD8867BE-59B0-4558-A777-D357A27A9CDD}">
      <dgm:prSet/>
      <dgm:spPr/>
      <dgm:t>
        <a:bodyPr/>
        <a:lstStyle/>
        <a:p>
          <a:r>
            <a:rPr lang="en-US" dirty="0"/>
            <a:t>ELT</a:t>
          </a:r>
        </a:p>
      </dgm:t>
    </dgm:pt>
    <dgm:pt modelId="{9FBED3DF-A799-42D4-8FC3-C0C50FFFF36D}" type="parTrans" cxnId="{87D4CEEE-9291-4648-B356-04EF3CD780E6}">
      <dgm:prSet/>
      <dgm:spPr/>
      <dgm:t>
        <a:bodyPr/>
        <a:lstStyle/>
        <a:p>
          <a:endParaRPr lang="en-US"/>
        </a:p>
      </dgm:t>
    </dgm:pt>
    <dgm:pt modelId="{CBCA994A-DBC9-4E37-95CC-C84155917748}" type="sibTrans" cxnId="{87D4CEEE-9291-4648-B356-04EF3CD780E6}">
      <dgm:prSet/>
      <dgm:spPr/>
      <dgm:t>
        <a:bodyPr/>
        <a:lstStyle/>
        <a:p>
          <a:endParaRPr lang="en-US"/>
        </a:p>
      </dgm:t>
    </dgm:pt>
    <dgm:pt modelId="{3808D540-5DED-446C-A3ED-47D4606A861C}">
      <dgm:prSet/>
      <dgm:spPr/>
      <dgm:t>
        <a:bodyPr/>
        <a:lstStyle/>
        <a:p>
          <a:r>
            <a:rPr lang="en-US"/>
            <a:t>Time for Core Academics</a:t>
          </a:r>
        </a:p>
      </dgm:t>
    </dgm:pt>
    <dgm:pt modelId="{10FB7A8F-27D5-45B5-8E55-111787E671A0}" type="parTrans" cxnId="{2F644121-762B-4054-87E2-2EC8E3E38493}">
      <dgm:prSet/>
      <dgm:spPr/>
      <dgm:t>
        <a:bodyPr/>
        <a:lstStyle/>
        <a:p>
          <a:endParaRPr lang="en-US"/>
        </a:p>
      </dgm:t>
    </dgm:pt>
    <dgm:pt modelId="{9B303563-183F-4F06-A7B0-788CAC51E577}" type="sibTrans" cxnId="{2F644121-762B-4054-87E2-2EC8E3E38493}">
      <dgm:prSet/>
      <dgm:spPr/>
      <dgm:t>
        <a:bodyPr/>
        <a:lstStyle/>
        <a:p>
          <a:endParaRPr lang="en-US"/>
        </a:p>
      </dgm:t>
    </dgm:pt>
    <dgm:pt modelId="{36A72422-6BDC-4291-A45C-7B39DB00D0CA}">
      <dgm:prSet/>
      <dgm:spPr/>
      <dgm:t>
        <a:bodyPr/>
        <a:lstStyle/>
        <a:p>
          <a:r>
            <a:rPr lang="en-US"/>
            <a:t>Time for Embedded Collaboration and PD</a:t>
          </a:r>
        </a:p>
      </dgm:t>
    </dgm:pt>
    <dgm:pt modelId="{2E6A9D2A-53BC-476E-86AD-4AB6670B412C}" type="parTrans" cxnId="{AB698B57-D4AE-4C7A-ABEE-79803D146ED1}">
      <dgm:prSet/>
      <dgm:spPr/>
      <dgm:t>
        <a:bodyPr/>
        <a:lstStyle/>
        <a:p>
          <a:endParaRPr lang="en-US"/>
        </a:p>
      </dgm:t>
    </dgm:pt>
    <dgm:pt modelId="{A37EE561-B281-41C7-8FCA-A85E214474B7}" type="sibTrans" cxnId="{AB698B57-D4AE-4C7A-ABEE-79803D146ED1}">
      <dgm:prSet/>
      <dgm:spPr/>
      <dgm:t>
        <a:bodyPr/>
        <a:lstStyle/>
        <a:p>
          <a:endParaRPr lang="en-US"/>
        </a:p>
      </dgm:t>
    </dgm:pt>
    <dgm:pt modelId="{66DD828B-D242-4811-A80D-53A8454F82F5}">
      <dgm:prSet/>
      <dgm:spPr/>
      <dgm:t>
        <a:bodyPr/>
        <a:lstStyle/>
        <a:p>
          <a:r>
            <a:rPr lang="en-US"/>
            <a:t>Time for Embedded Enrichment</a:t>
          </a:r>
        </a:p>
      </dgm:t>
    </dgm:pt>
    <dgm:pt modelId="{9E012D0F-A70D-4E6E-8164-068C80FC0365}" type="parTrans" cxnId="{72A69121-3455-4470-B745-C8CAEE176C8E}">
      <dgm:prSet/>
      <dgm:spPr/>
      <dgm:t>
        <a:bodyPr/>
        <a:lstStyle/>
        <a:p>
          <a:endParaRPr lang="en-US"/>
        </a:p>
      </dgm:t>
    </dgm:pt>
    <dgm:pt modelId="{FCC446ED-C397-4617-B27C-00275B695B53}" type="sibTrans" cxnId="{72A69121-3455-4470-B745-C8CAEE176C8E}">
      <dgm:prSet/>
      <dgm:spPr/>
      <dgm:t>
        <a:bodyPr/>
        <a:lstStyle/>
        <a:p>
          <a:endParaRPr lang="en-US"/>
        </a:p>
      </dgm:t>
    </dgm:pt>
    <dgm:pt modelId="{484923D8-3C6E-49AD-9AC8-7517872A9E92}">
      <dgm:prSet/>
      <dgm:spPr/>
      <dgm:t>
        <a:bodyPr/>
        <a:lstStyle/>
        <a:p>
          <a:r>
            <a:rPr lang="en-US" dirty="0"/>
            <a:t>Recruitment and Retention</a:t>
          </a:r>
        </a:p>
      </dgm:t>
    </dgm:pt>
    <dgm:pt modelId="{83879A7D-781A-4619-9D5A-9B86AF95C8AB}" type="parTrans" cxnId="{45F04DD1-8168-498E-B277-D69A5C9AA78A}">
      <dgm:prSet/>
      <dgm:spPr/>
      <dgm:t>
        <a:bodyPr/>
        <a:lstStyle/>
        <a:p>
          <a:endParaRPr lang="en-US"/>
        </a:p>
      </dgm:t>
    </dgm:pt>
    <dgm:pt modelId="{74B3DCD6-25DF-4029-AA6E-19317A513280}" type="sibTrans" cxnId="{45F04DD1-8168-498E-B277-D69A5C9AA78A}">
      <dgm:prSet/>
      <dgm:spPr/>
      <dgm:t>
        <a:bodyPr/>
        <a:lstStyle/>
        <a:p>
          <a:endParaRPr lang="en-US"/>
        </a:p>
      </dgm:t>
    </dgm:pt>
    <dgm:pt modelId="{15784006-D05A-47A3-AA37-A4DD73ED56B2}">
      <dgm:prSet/>
      <dgm:spPr/>
      <dgm:t>
        <a:bodyPr/>
        <a:lstStyle/>
        <a:p>
          <a:r>
            <a:rPr lang="en-US"/>
            <a:t>Grow Your Own</a:t>
          </a:r>
        </a:p>
      </dgm:t>
    </dgm:pt>
    <dgm:pt modelId="{9D34E251-E351-431C-8AA5-4BDEF2C7A783}" type="parTrans" cxnId="{7B98FFE9-6729-472B-921F-60935D3622E2}">
      <dgm:prSet/>
      <dgm:spPr/>
      <dgm:t>
        <a:bodyPr/>
        <a:lstStyle/>
        <a:p>
          <a:endParaRPr lang="en-US"/>
        </a:p>
      </dgm:t>
    </dgm:pt>
    <dgm:pt modelId="{33691607-4DFF-4CD7-9A57-5EEC8D880003}" type="sibTrans" cxnId="{7B98FFE9-6729-472B-921F-60935D3622E2}">
      <dgm:prSet/>
      <dgm:spPr/>
      <dgm:t>
        <a:bodyPr/>
        <a:lstStyle/>
        <a:p>
          <a:endParaRPr lang="en-US"/>
        </a:p>
      </dgm:t>
    </dgm:pt>
    <dgm:pt modelId="{F7F79CFD-E455-467E-BB53-E1560EF44886}">
      <dgm:prSet/>
      <dgm:spPr/>
      <dgm:t>
        <a:bodyPr/>
        <a:lstStyle/>
        <a:p>
          <a:r>
            <a:rPr lang="en-US"/>
            <a:t>Induction and Mentoring</a:t>
          </a:r>
        </a:p>
      </dgm:t>
    </dgm:pt>
    <dgm:pt modelId="{6CE2AA8B-235C-4B37-9345-D4E8397440A3}" type="parTrans" cxnId="{C4D9ABC0-C121-46D9-98EE-9C7C721F7121}">
      <dgm:prSet/>
      <dgm:spPr/>
      <dgm:t>
        <a:bodyPr/>
        <a:lstStyle/>
        <a:p>
          <a:endParaRPr lang="en-US"/>
        </a:p>
      </dgm:t>
    </dgm:pt>
    <dgm:pt modelId="{3BCB74B7-6F2C-44F2-9DDC-DBF9D148AAAD}" type="sibTrans" cxnId="{C4D9ABC0-C121-46D9-98EE-9C7C721F7121}">
      <dgm:prSet/>
      <dgm:spPr/>
      <dgm:t>
        <a:bodyPr/>
        <a:lstStyle/>
        <a:p>
          <a:endParaRPr lang="en-US"/>
        </a:p>
      </dgm:t>
    </dgm:pt>
    <dgm:pt modelId="{4E62A6EE-E966-4DB6-B804-16B3A09B0F63}">
      <dgm:prSet/>
      <dgm:spPr/>
      <dgm:t>
        <a:bodyPr/>
        <a:lstStyle/>
        <a:p>
          <a:r>
            <a:rPr lang="en-US"/>
            <a:t>Robust Training and Selection</a:t>
          </a:r>
        </a:p>
      </dgm:t>
    </dgm:pt>
    <dgm:pt modelId="{95046F4B-A58A-418D-B7C6-468CDE13CC17}" type="parTrans" cxnId="{2CCDEF04-AE15-4CA8-8EEF-98DA85E801F1}">
      <dgm:prSet/>
      <dgm:spPr/>
      <dgm:t>
        <a:bodyPr/>
        <a:lstStyle/>
        <a:p>
          <a:endParaRPr lang="en-US"/>
        </a:p>
      </dgm:t>
    </dgm:pt>
    <dgm:pt modelId="{7E262A1F-3145-4582-9E60-FA739B82F011}" type="sibTrans" cxnId="{2CCDEF04-AE15-4CA8-8EEF-98DA85E801F1}">
      <dgm:prSet/>
      <dgm:spPr/>
      <dgm:t>
        <a:bodyPr/>
        <a:lstStyle/>
        <a:p>
          <a:endParaRPr lang="en-US"/>
        </a:p>
      </dgm:t>
    </dgm:pt>
    <dgm:pt modelId="{66910A43-93FB-4880-969D-340ACBB9F117}" type="pres">
      <dgm:prSet presAssocID="{812A0FA8-1594-41A9-80E8-04F7768EA3DE}" presName="linear" presStyleCnt="0">
        <dgm:presLayoutVars>
          <dgm:dir/>
          <dgm:animLvl val="lvl"/>
          <dgm:resizeHandles val="exact"/>
        </dgm:presLayoutVars>
      </dgm:prSet>
      <dgm:spPr/>
    </dgm:pt>
    <dgm:pt modelId="{C617DF1E-3CEA-4201-8625-47E30595076D}" type="pres">
      <dgm:prSet presAssocID="{39BA3E94-AAC2-4030-9A1C-12EFE0E2D278}" presName="parentLin" presStyleCnt="0"/>
      <dgm:spPr/>
    </dgm:pt>
    <dgm:pt modelId="{5DDAB0A2-4085-47B4-A421-3F43ABF2C36F}" type="pres">
      <dgm:prSet presAssocID="{39BA3E94-AAC2-4030-9A1C-12EFE0E2D278}" presName="parentLeftMargin" presStyleLbl="node1" presStyleIdx="0" presStyleCnt="4"/>
      <dgm:spPr/>
    </dgm:pt>
    <dgm:pt modelId="{30B68FCB-7809-45EA-B254-A8AF46EA9E53}" type="pres">
      <dgm:prSet presAssocID="{39BA3E94-AAC2-4030-9A1C-12EFE0E2D27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7609F38-1FDD-43F3-B192-2C4F1CBFF19F}" type="pres">
      <dgm:prSet presAssocID="{39BA3E94-AAC2-4030-9A1C-12EFE0E2D278}" presName="negativeSpace" presStyleCnt="0"/>
      <dgm:spPr/>
    </dgm:pt>
    <dgm:pt modelId="{8D65241C-27DC-4550-936F-5D8ED0D94100}" type="pres">
      <dgm:prSet presAssocID="{39BA3E94-AAC2-4030-9A1C-12EFE0E2D278}" presName="childText" presStyleLbl="conFgAcc1" presStyleIdx="0" presStyleCnt="4">
        <dgm:presLayoutVars>
          <dgm:bulletEnabled val="1"/>
        </dgm:presLayoutVars>
      </dgm:prSet>
      <dgm:spPr/>
    </dgm:pt>
    <dgm:pt modelId="{9A9C043F-9C92-41F3-8B6E-9CF6868A9A4D}" type="pres">
      <dgm:prSet presAssocID="{9F7A4C37-281D-40CA-8D62-AA54C5FFC2EC}" presName="spaceBetweenRectangles" presStyleCnt="0"/>
      <dgm:spPr/>
    </dgm:pt>
    <dgm:pt modelId="{D85DDB36-CA36-4E09-8B78-EB14919C5031}" type="pres">
      <dgm:prSet presAssocID="{1C64EA9A-574D-4306-82DB-A6EEDFA39D46}" presName="parentLin" presStyleCnt="0"/>
      <dgm:spPr/>
    </dgm:pt>
    <dgm:pt modelId="{579FEAAC-7597-4DAB-A4D7-28B5FD33DFAC}" type="pres">
      <dgm:prSet presAssocID="{1C64EA9A-574D-4306-82DB-A6EEDFA39D46}" presName="parentLeftMargin" presStyleLbl="node1" presStyleIdx="0" presStyleCnt="4"/>
      <dgm:spPr/>
    </dgm:pt>
    <dgm:pt modelId="{83385B3C-4A2D-4BCA-B629-ACBA0EC808DF}" type="pres">
      <dgm:prSet presAssocID="{1C64EA9A-574D-4306-82DB-A6EEDFA39D4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D111779-2A47-4F34-9A6D-970C6AC8C5BC}" type="pres">
      <dgm:prSet presAssocID="{1C64EA9A-574D-4306-82DB-A6EEDFA39D46}" presName="negativeSpace" presStyleCnt="0"/>
      <dgm:spPr/>
    </dgm:pt>
    <dgm:pt modelId="{09BC56AB-74DF-47EF-862D-B533FAEEABBE}" type="pres">
      <dgm:prSet presAssocID="{1C64EA9A-574D-4306-82DB-A6EEDFA39D46}" presName="childText" presStyleLbl="conFgAcc1" presStyleIdx="1" presStyleCnt="4">
        <dgm:presLayoutVars>
          <dgm:bulletEnabled val="1"/>
        </dgm:presLayoutVars>
      </dgm:prSet>
      <dgm:spPr/>
    </dgm:pt>
    <dgm:pt modelId="{619A4287-A158-4DE7-8BBE-971B7A3280A3}" type="pres">
      <dgm:prSet presAssocID="{2498FDE2-53E4-42D5-8DEB-86BE9B048497}" presName="spaceBetweenRectangles" presStyleCnt="0"/>
      <dgm:spPr/>
    </dgm:pt>
    <dgm:pt modelId="{CFAB1B1D-33CB-46DE-9893-9DEE6A22C113}" type="pres">
      <dgm:prSet presAssocID="{DD8867BE-59B0-4558-A777-D357A27A9CDD}" presName="parentLin" presStyleCnt="0"/>
      <dgm:spPr/>
    </dgm:pt>
    <dgm:pt modelId="{F09A72B7-BF43-4223-BD01-E33CC00C67EB}" type="pres">
      <dgm:prSet presAssocID="{DD8867BE-59B0-4558-A777-D357A27A9CDD}" presName="parentLeftMargin" presStyleLbl="node1" presStyleIdx="1" presStyleCnt="4"/>
      <dgm:spPr/>
    </dgm:pt>
    <dgm:pt modelId="{0B0294B4-091D-4D37-8A07-71E672543551}" type="pres">
      <dgm:prSet presAssocID="{DD8867BE-59B0-4558-A777-D357A27A9CD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C5B32C2-12CB-498E-BC32-C807145A875A}" type="pres">
      <dgm:prSet presAssocID="{DD8867BE-59B0-4558-A777-D357A27A9CDD}" presName="negativeSpace" presStyleCnt="0"/>
      <dgm:spPr/>
    </dgm:pt>
    <dgm:pt modelId="{49787E88-477E-494F-A85B-85694CBA534D}" type="pres">
      <dgm:prSet presAssocID="{DD8867BE-59B0-4558-A777-D357A27A9CDD}" presName="childText" presStyleLbl="conFgAcc1" presStyleIdx="2" presStyleCnt="4">
        <dgm:presLayoutVars>
          <dgm:bulletEnabled val="1"/>
        </dgm:presLayoutVars>
      </dgm:prSet>
      <dgm:spPr/>
    </dgm:pt>
    <dgm:pt modelId="{55B63D37-BB8F-4D27-BE49-68D04F407D27}" type="pres">
      <dgm:prSet presAssocID="{CBCA994A-DBC9-4E37-95CC-C84155917748}" presName="spaceBetweenRectangles" presStyleCnt="0"/>
      <dgm:spPr/>
    </dgm:pt>
    <dgm:pt modelId="{B40EC2B4-AA67-44D7-8E49-CBE056F20793}" type="pres">
      <dgm:prSet presAssocID="{484923D8-3C6E-49AD-9AC8-7517872A9E92}" presName="parentLin" presStyleCnt="0"/>
      <dgm:spPr/>
    </dgm:pt>
    <dgm:pt modelId="{5F1E7E71-107E-412E-8DF3-1BB23FDC0E2F}" type="pres">
      <dgm:prSet presAssocID="{484923D8-3C6E-49AD-9AC8-7517872A9E92}" presName="parentLeftMargin" presStyleLbl="node1" presStyleIdx="2" presStyleCnt="4"/>
      <dgm:spPr/>
    </dgm:pt>
    <dgm:pt modelId="{11F3A98C-CC33-4E3B-8DB3-9DF56AEC9571}" type="pres">
      <dgm:prSet presAssocID="{484923D8-3C6E-49AD-9AC8-7517872A9E92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74CA10A-C926-467A-8676-1A116B492DF2}" type="pres">
      <dgm:prSet presAssocID="{484923D8-3C6E-49AD-9AC8-7517872A9E92}" presName="negativeSpace" presStyleCnt="0"/>
      <dgm:spPr/>
    </dgm:pt>
    <dgm:pt modelId="{7DD0E2D0-B73F-460A-B47F-E200B11D984C}" type="pres">
      <dgm:prSet presAssocID="{484923D8-3C6E-49AD-9AC8-7517872A9E9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CCDEF04-AE15-4CA8-8EEF-98DA85E801F1}" srcId="{484923D8-3C6E-49AD-9AC8-7517872A9E92}" destId="{4E62A6EE-E966-4DB6-B804-16B3A09B0F63}" srcOrd="2" destOrd="0" parTransId="{95046F4B-A58A-418D-B7C6-468CDE13CC17}" sibTransId="{7E262A1F-3145-4582-9E60-FA739B82F011}"/>
    <dgm:cxn modelId="{9A2B1D0A-3903-4A1D-9BC5-55AD38C1DC44}" type="presOf" srcId="{A023EE8D-C2E7-408B-AE8B-85D60BD96CD2}" destId="{09BC56AB-74DF-47EF-862D-B533FAEEABBE}" srcOrd="0" destOrd="1" presId="urn:microsoft.com/office/officeart/2005/8/layout/list1"/>
    <dgm:cxn modelId="{2F644121-762B-4054-87E2-2EC8E3E38493}" srcId="{DD8867BE-59B0-4558-A777-D357A27A9CDD}" destId="{3808D540-5DED-446C-A3ED-47D4606A861C}" srcOrd="0" destOrd="0" parTransId="{10FB7A8F-27D5-45B5-8E55-111787E671A0}" sibTransId="{9B303563-183F-4F06-A7B0-788CAC51E577}"/>
    <dgm:cxn modelId="{72A69121-3455-4470-B745-C8CAEE176C8E}" srcId="{DD8867BE-59B0-4558-A777-D357A27A9CDD}" destId="{66DD828B-D242-4811-A80D-53A8454F82F5}" srcOrd="2" destOrd="0" parTransId="{9E012D0F-A70D-4E6E-8164-068C80FC0365}" sibTransId="{FCC446ED-C397-4617-B27C-00275B695B53}"/>
    <dgm:cxn modelId="{73F7552A-5560-48A4-816C-8394DB977D60}" srcId="{1C64EA9A-574D-4306-82DB-A6EEDFA39D46}" destId="{23864CFD-7672-43EE-8BD5-D1276ED9666A}" srcOrd="2" destOrd="0" parTransId="{DDA76A74-CE3F-4F56-BFED-ED97874D1F7E}" sibTransId="{97FCF1BF-FF9A-4B26-B4DB-F0FA1C7A8A26}"/>
    <dgm:cxn modelId="{F29FC335-119C-47AF-9A0B-53A1C587B247}" type="presOf" srcId="{DD8867BE-59B0-4558-A777-D357A27A9CDD}" destId="{0B0294B4-091D-4D37-8A07-71E672543551}" srcOrd="1" destOrd="0" presId="urn:microsoft.com/office/officeart/2005/8/layout/list1"/>
    <dgm:cxn modelId="{5E20CB3B-B9EC-4894-B617-F18B01AD0002}" type="presOf" srcId="{36A72422-6BDC-4291-A45C-7B39DB00D0CA}" destId="{49787E88-477E-494F-A85B-85694CBA534D}" srcOrd="0" destOrd="1" presId="urn:microsoft.com/office/officeart/2005/8/layout/list1"/>
    <dgm:cxn modelId="{7D7CCE41-34E7-4EF3-A53D-7E2A5694ECE4}" srcId="{812A0FA8-1594-41A9-80E8-04F7768EA3DE}" destId="{39BA3E94-AAC2-4030-9A1C-12EFE0E2D278}" srcOrd="0" destOrd="0" parTransId="{F0970031-9ACC-48BE-8522-AF50D5A145EF}" sibTransId="{9F7A4C37-281D-40CA-8D62-AA54C5FFC2EC}"/>
    <dgm:cxn modelId="{E10BC962-D7D4-4FAC-9194-F494D9FC4175}" type="presOf" srcId="{66DD828B-D242-4811-A80D-53A8454F82F5}" destId="{49787E88-477E-494F-A85B-85694CBA534D}" srcOrd="0" destOrd="2" presId="urn:microsoft.com/office/officeart/2005/8/layout/list1"/>
    <dgm:cxn modelId="{F6EDEE66-A0B2-4BC3-A515-EA6357C8CC72}" srcId="{39BA3E94-AAC2-4030-9A1C-12EFE0E2D278}" destId="{69FF11E7-3150-4C90-8A20-79477010CE45}" srcOrd="1" destOrd="0" parTransId="{AE141180-F29F-47C1-9F68-81CBC2ED5CC4}" sibTransId="{DD7C673C-2A67-4EE3-92A4-9D2AB7516DE7}"/>
    <dgm:cxn modelId="{DB600271-5B8F-4533-B6CF-B454665A5F5C}" type="presOf" srcId="{812A0FA8-1594-41A9-80E8-04F7768EA3DE}" destId="{66910A43-93FB-4880-969D-340ACBB9F117}" srcOrd="0" destOrd="0" presId="urn:microsoft.com/office/officeart/2005/8/layout/list1"/>
    <dgm:cxn modelId="{DC17C472-F35C-4DF6-81BD-1D8CCE985992}" type="presOf" srcId="{DD8867BE-59B0-4558-A777-D357A27A9CDD}" destId="{F09A72B7-BF43-4223-BD01-E33CC00C67EB}" srcOrd="0" destOrd="0" presId="urn:microsoft.com/office/officeart/2005/8/layout/list1"/>
    <dgm:cxn modelId="{381BF674-1068-42F8-B7F8-7805C0260BD8}" type="presOf" srcId="{1C64EA9A-574D-4306-82DB-A6EEDFA39D46}" destId="{83385B3C-4A2D-4BCA-B629-ACBA0EC808DF}" srcOrd="1" destOrd="0" presId="urn:microsoft.com/office/officeart/2005/8/layout/list1"/>
    <dgm:cxn modelId="{11E0C175-9249-43D3-A04D-5B130F44634B}" type="presOf" srcId="{39BA3E94-AAC2-4030-9A1C-12EFE0E2D278}" destId="{30B68FCB-7809-45EA-B254-A8AF46EA9E53}" srcOrd="1" destOrd="0" presId="urn:microsoft.com/office/officeart/2005/8/layout/list1"/>
    <dgm:cxn modelId="{AB698B57-D4AE-4C7A-ABEE-79803D146ED1}" srcId="{DD8867BE-59B0-4558-A777-D357A27A9CDD}" destId="{36A72422-6BDC-4291-A45C-7B39DB00D0CA}" srcOrd="1" destOrd="0" parTransId="{2E6A9D2A-53BC-476E-86AD-4AB6670B412C}" sibTransId="{A37EE561-B281-41C7-8FCA-A85E214474B7}"/>
    <dgm:cxn modelId="{A381A679-5178-4A29-9342-218DE5277C61}" type="presOf" srcId="{0DB99FC2-8246-4917-82D4-603928A01817}" destId="{09BC56AB-74DF-47EF-862D-B533FAEEABBE}" srcOrd="0" destOrd="0" presId="urn:microsoft.com/office/officeart/2005/8/layout/list1"/>
    <dgm:cxn modelId="{DFC99C7B-E354-4EB7-B146-A81FD63E2766}" srcId="{39BA3E94-AAC2-4030-9A1C-12EFE0E2D278}" destId="{13115ABE-999F-4891-B74D-6E3ED9C53A27}" srcOrd="3" destOrd="0" parTransId="{FCCA5157-489F-474E-8DC1-769E0A91BB01}" sibTransId="{595E82CF-1F22-46C0-917C-5476486895CF}"/>
    <dgm:cxn modelId="{36A05B7E-4643-4853-B028-A0569A46617C}" type="presOf" srcId="{3808D540-5DED-446C-A3ED-47D4606A861C}" destId="{49787E88-477E-494F-A85B-85694CBA534D}" srcOrd="0" destOrd="0" presId="urn:microsoft.com/office/officeart/2005/8/layout/list1"/>
    <dgm:cxn modelId="{537B577E-EACE-4BE1-908D-8F2CA119A041}" type="presOf" srcId="{99077A0C-3C87-4BDE-BA39-BFF91AA0D5F1}" destId="{8D65241C-27DC-4550-936F-5D8ED0D94100}" srcOrd="0" destOrd="0" presId="urn:microsoft.com/office/officeart/2005/8/layout/list1"/>
    <dgm:cxn modelId="{4F290984-6F3E-4A59-99C2-B8E7232884C4}" type="presOf" srcId="{484923D8-3C6E-49AD-9AC8-7517872A9E92}" destId="{11F3A98C-CC33-4E3B-8DB3-9DF56AEC9571}" srcOrd="1" destOrd="0" presId="urn:microsoft.com/office/officeart/2005/8/layout/list1"/>
    <dgm:cxn modelId="{B86B1388-3A48-4CE8-A722-D510154EADC1}" type="presOf" srcId="{484923D8-3C6E-49AD-9AC8-7517872A9E92}" destId="{5F1E7E71-107E-412E-8DF3-1BB23FDC0E2F}" srcOrd="0" destOrd="0" presId="urn:microsoft.com/office/officeart/2005/8/layout/list1"/>
    <dgm:cxn modelId="{4289B5AA-8863-406F-A19E-6D49A0965674}" type="presOf" srcId="{13115ABE-999F-4891-B74D-6E3ED9C53A27}" destId="{8D65241C-27DC-4550-936F-5D8ED0D94100}" srcOrd="0" destOrd="3" presId="urn:microsoft.com/office/officeart/2005/8/layout/list1"/>
    <dgm:cxn modelId="{B9C28EAF-0CA2-4563-A2D2-912D35EC091B}" type="presOf" srcId="{4E62A6EE-E966-4DB6-B804-16B3A09B0F63}" destId="{7DD0E2D0-B73F-460A-B47F-E200B11D984C}" srcOrd="0" destOrd="2" presId="urn:microsoft.com/office/officeart/2005/8/layout/list1"/>
    <dgm:cxn modelId="{D2A6FEAF-0C66-4F51-96B1-96CCE934CDD0}" srcId="{1C64EA9A-574D-4306-82DB-A6EEDFA39D46}" destId="{A4E7172D-DACC-4907-89E2-FAB95493CAE2}" srcOrd="3" destOrd="0" parTransId="{43FB59E5-48F5-4577-9F0D-60A8FC17F116}" sibTransId="{7A9F3FC9-B3ED-4CC6-ACDF-63AB415385E4}"/>
    <dgm:cxn modelId="{B39977B6-B340-4D6F-9952-8BED59552201}" type="presOf" srcId="{72A42526-BDD1-4F00-935A-1354D80745A1}" destId="{8D65241C-27DC-4550-936F-5D8ED0D94100}" srcOrd="0" destOrd="2" presId="urn:microsoft.com/office/officeart/2005/8/layout/list1"/>
    <dgm:cxn modelId="{66037DBF-13A4-4DFB-BB8A-E5C63A0C61B0}" type="presOf" srcId="{39BA3E94-AAC2-4030-9A1C-12EFE0E2D278}" destId="{5DDAB0A2-4085-47B4-A421-3F43ABF2C36F}" srcOrd="0" destOrd="0" presId="urn:microsoft.com/office/officeart/2005/8/layout/list1"/>
    <dgm:cxn modelId="{C4D9ABC0-C121-46D9-98EE-9C7C721F7121}" srcId="{484923D8-3C6E-49AD-9AC8-7517872A9E92}" destId="{F7F79CFD-E455-467E-BB53-E1560EF44886}" srcOrd="1" destOrd="0" parTransId="{6CE2AA8B-235C-4B37-9345-D4E8397440A3}" sibTransId="{3BCB74B7-6F2C-44F2-9DDC-DBF9D148AAAD}"/>
    <dgm:cxn modelId="{D354CAC8-8D25-46B5-9820-6AFA4145334D}" type="presOf" srcId="{1C64EA9A-574D-4306-82DB-A6EEDFA39D46}" destId="{579FEAAC-7597-4DAB-A4D7-28B5FD33DFAC}" srcOrd="0" destOrd="0" presId="urn:microsoft.com/office/officeart/2005/8/layout/list1"/>
    <dgm:cxn modelId="{7BE84DCC-2B94-4DAD-9D6C-DCF20AF3198D}" type="presOf" srcId="{F7F79CFD-E455-467E-BB53-E1560EF44886}" destId="{7DD0E2D0-B73F-460A-B47F-E200B11D984C}" srcOrd="0" destOrd="1" presId="urn:microsoft.com/office/officeart/2005/8/layout/list1"/>
    <dgm:cxn modelId="{579E36CE-555A-41ED-8F26-A0BC9656CA2C}" type="presOf" srcId="{15784006-D05A-47A3-AA37-A4DD73ED56B2}" destId="{7DD0E2D0-B73F-460A-B47F-E200B11D984C}" srcOrd="0" destOrd="0" presId="urn:microsoft.com/office/officeart/2005/8/layout/list1"/>
    <dgm:cxn modelId="{45F04DD1-8168-498E-B277-D69A5C9AA78A}" srcId="{812A0FA8-1594-41A9-80E8-04F7768EA3DE}" destId="{484923D8-3C6E-49AD-9AC8-7517872A9E92}" srcOrd="3" destOrd="0" parTransId="{83879A7D-781A-4619-9D5A-9B86AF95C8AB}" sibTransId="{74B3DCD6-25DF-4029-AA6E-19317A513280}"/>
    <dgm:cxn modelId="{4D4F48D8-4D8A-409A-BCDA-491787E2C5DD}" srcId="{812A0FA8-1594-41A9-80E8-04F7768EA3DE}" destId="{1C64EA9A-574D-4306-82DB-A6EEDFA39D46}" srcOrd="1" destOrd="0" parTransId="{67DBEEE1-C4EC-4810-BE05-428B03B1F57C}" sibTransId="{2498FDE2-53E4-42D5-8DEB-86BE9B048497}"/>
    <dgm:cxn modelId="{CCAA6CD9-D883-46FB-9B38-87BF314BD472}" srcId="{1C64EA9A-574D-4306-82DB-A6EEDFA39D46}" destId="{A023EE8D-C2E7-408B-AE8B-85D60BD96CD2}" srcOrd="1" destOrd="0" parTransId="{1B7D00FA-4DB3-4D53-B27A-2F7C4FF4CFF3}" sibTransId="{15BD9E84-DC5C-4A77-A790-54B658880345}"/>
    <dgm:cxn modelId="{6AE666DE-AD97-4BA6-85FF-EF795EB4F5E9}" type="presOf" srcId="{A4E7172D-DACC-4907-89E2-FAB95493CAE2}" destId="{09BC56AB-74DF-47EF-862D-B533FAEEABBE}" srcOrd="0" destOrd="3" presId="urn:microsoft.com/office/officeart/2005/8/layout/list1"/>
    <dgm:cxn modelId="{513738E2-0ECC-4F35-8761-A7B804601879}" type="presOf" srcId="{69FF11E7-3150-4C90-8A20-79477010CE45}" destId="{8D65241C-27DC-4550-936F-5D8ED0D94100}" srcOrd="0" destOrd="1" presId="urn:microsoft.com/office/officeart/2005/8/layout/list1"/>
    <dgm:cxn modelId="{4F322EE3-58C1-426E-B462-6C900D0FD82A}" type="presOf" srcId="{23864CFD-7672-43EE-8BD5-D1276ED9666A}" destId="{09BC56AB-74DF-47EF-862D-B533FAEEABBE}" srcOrd="0" destOrd="2" presId="urn:microsoft.com/office/officeart/2005/8/layout/list1"/>
    <dgm:cxn modelId="{A65A90E4-B0CE-40C4-8311-4EEA60A7D6AA}" srcId="{1C64EA9A-574D-4306-82DB-A6EEDFA39D46}" destId="{0DB99FC2-8246-4917-82D4-603928A01817}" srcOrd="0" destOrd="0" parTransId="{6563015C-94EA-43C0-A344-1E8BA4A606A9}" sibTransId="{80848866-9804-4CE2-AA79-4A9756F89653}"/>
    <dgm:cxn modelId="{D1EE55E7-7E17-4181-B845-7B5108060F2A}" srcId="{39BA3E94-AAC2-4030-9A1C-12EFE0E2D278}" destId="{72A42526-BDD1-4F00-935A-1354D80745A1}" srcOrd="2" destOrd="0" parTransId="{A9690906-0B44-4BA3-8E9E-6807F3ACCC67}" sibTransId="{11D27292-0C85-43CF-A931-4331920ED9D3}"/>
    <dgm:cxn modelId="{7B98FFE9-6729-472B-921F-60935D3622E2}" srcId="{484923D8-3C6E-49AD-9AC8-7517872A9E92}" destId="{15784006-D05A-47A3-AA37-A4DD73ED56B2}" srcOrd="0" destOrd="0" parTransId="{9D34E251-E351-431C-8AA5-4BDEF2C7A783}" sibTransId="{33691607-4DFF-4CD7-9A57-5EEC8D880003}"/>
    <dgm:cxn modelId="{87D4CEEE-9291-4648-B356-04EF3CD780E6}" srcId="{812A0FA8-1594-41A9-80E8-04F7768EA3DE}" destId="{DD8867BE-59B0-4558-A777-D357A27A9CDD}" srcOrd="2" destOrd="0" parTransId="{9FBED3DF-A799-42D4-8FC3-C0C50FFFF36D}" sibTransId="{CBCA994A-DBC9-4E37-95CC-C84155917748}"/>
    <dgm:cxn modelId="{887221FE-A29D-425E-B7DE-7663E1AC71C2}" srcId="{39BA3E94-AAC2-4030-9A1C-12EFE0E2D278}" destId="{99077A0C-3C87-4BDE-BA39-BFF91AA0D5F1}" srcOrd="0" destOrd="0" parTransId="{A6D3C316-DFDC-4844-B91F-2929EC57C993}" sibTransId="{14310B50-02A0-4A7F-88D5-46E30334F300}"/>
    <dgm:cxn modelId="{72A84014-3409-4B8A-B22E-FE6B03839280}" type="presParOf" srcId="{66910A43-93FB-4880-969D-340ACBB9F117}" destId="{C617DF1E-3CEA-4201-8625-47E30595076D}" srcOrd="0" destOrd="0" presId="urn:microsoft.com/office/officeart/2005/8/layout/list1"/>
    <dgm:cxn modelId="{7E42D97B-F542-4FCD-AF88-B74E917939BF}" type="presParOf" srcId="{C617DF1E-3CEA-4201-8625-47E30595076D}" destId="{5DDAB0A2-4085-47B4-A421-3F43ABF2C36F}" srcOrd="0" destOrd="0" presId="urn:microsoft.com/office/officeart/2005/8/layout/list1"/>
    <dgm:cxn modelId="{A693B152-9772-4EFF-85A9-EE151D34A195}" type="presParOf" srcId="{C617DF1E-3CEA-4201-8625-47E30595076D}" destId="{30B68FCB-7809-45EA-B254-A8AF46EA9E53}" srcOrd="1" destOrd="0" presId="urn:microsoft.com/office/officeart/2005/8/layout/list1"/>
    <dgm:cxn modelId="{8FED3034-F158-4605-9958-65F54315A19A}" type="presParOf" srcId="{66910A43-93FB-4880-969D-340ACBB9F117}" destId="{07609F38-1FDD-43F3-B192-2C4F1CBFF19F}" srcOrd="1" destOrd="0" presId="urn:microsoft.com/office/officeart/2005/8/layout/list1"/>
    <dgm:cxn modelId="{2CAF112F-FA2F-4BF9-BECE-3B37F5097FD1}" type="presParOf" srcId="{66910A43-93FB-4880-969D-340ACBB9F117}" destId="{8D65241C-27DC-4550-936F-5D8ED0D94100}" srcOrd="2" destOrd="0" presId="urn:microsoft.com/office/officeart/2005/8/layout/list1"/>
    <dgm:cxn modelId="{7633B667-5267-4F94-B940-9CBCB0FAC952}" type="presParOf" srcId="{66910A43-93FB-4880-969D-340ACBB9F117}" destId="{9A9C043F-9C92-41F3-8B6E-9CF6868A9A4D}" srcOrd="3" destOrd="0" presId="urn:microsoft.com/office/officeart/2005/8/layout/list1"/>
    <dgm:cxn modelId="{9DDF6ABC-562A-40CC-8F35-E1BF109BD73A}" type="presParOf" srcId="{66910A43-93FB-4880-969D-340ACBB9F117}" destId="{D85DDB36-CA36-4E09-8B78-EB14919C5031}" srcOrd="4" destOrd="0" presId="urn:microsoft.com/office/officeart/2005/8/layout/list1"/>
    <dgm:cxn modelId="{9C2DDD1B-41B3-4FDD-9EBF-F4D3486B0A34}" type="presParOf" srcId="{D85DDB36-CA36-4E09-8B78-EB14919C5031}" destId="{579FEAAC-7597-4DAB-A4D7-28B5FD33DFAC}" srcOrd="0" destOrd="0" presId="urn:microsoft.com/office/officeart/2005/8/layout/list1"/>
    <dgm:cxn modelId="{A104A9C7-B4CD-4765-B2AD-6FCEA22CBFBE}" type="presParOf" srcId="{D85DDB36-CA36-4E09-8B78-EB14919C5031}" destId="{83385B3C-4A2D-4BCA-B629-ACBA0EC808DF}" srcOrd="1" destOrd="0" presId="urn:microsoft.com/office/officeart/2005/8/layout/list1"/>
    <dgm:cxn modelId="{A0B1D0EA-183E-4349-9CFA-F744F77AC5EE}" type="presParOf" srcId="{66910A43-93FB-4880-969D-340ACBB9F117}" destId="{DD111779-2A47-4F34-9A6D-970C6AC8C5BC}" srcOrd="5" destOrd="0" presId="urn:microsoft.com/office/officeart/2005/8/layout/list1"/>
    <dgm:cxn modelId="{3C841F3B-6213-4407-83B0-F809D6AAB61B}" type="presParOf" srcId="{66910A43-93FB-4880-969D-340ACBB9F117}" destId="{09BC56AB-74DF-47EF-862D-B533FAEEABBE}" srcOrd="6" destOrd="0" presId="urn:microsoft.com/office/officeart/2005/8/layout/list1"/>
    <dgm:cxn modelId="{94F4BE21-9754-4180-8C0D-572005C59260}" type="presParOf" srcId="{66910A43-93FB-4880-969D-340ACBB9F117}" destId="{619A4287-A158-4DE7-8BBE-971B7A3280A3}" srcOrd="7" destOrd="0" presId="urn:microsoft.com/office/officeart/2005/8/layout/list1"/>
    <dgm:cxn modelId="{57B07494-F2C9-40E2-A760-0FED42315052}" type="presParOf" srcId="{66910A43-93FB-4880-969D-340ACBB9F117}" destId="{CFAB1B1D-33CB-46DE-9893-9DEE6A22C113}" srcOrd="8" destOrd="0" presId="urn:microsoft.com/office/officeart/2005/8/layout/list1"/>
    <dgm:cxn modelId="{965E2AF3-8018-4594-BA0F-64920DC7AD12}" type="presParOf" srcId="{CFAB1B1D-33CB-46DE-9893-9DEE6A22C113}" destId="{F09A72B7-BF43-4223-BD01-E33CC00C67EB}" srcOrd="0" destOrd="0" presId="urn:microsoft.com/office/officeart/2005/8/layout/list1"/>
    <dgm:cxn modelId="{E58382D5-13AF-4BC2-BC0C-07CFBB110234}" type="presParOf" srcId="{CFAB1B1D-33CB-46DE-9893-9DEE6A22C113}" destId="{0B0294B4-091D-4D37-8A07-71E672543551}" srcOrd="1" destOrd="0" presId="urn:microsoft.com/office/officeart/2005/8/layout/list1"/>
    <dgm:cxn modelId="{6213B5F4-5127-40EE-A875-3FDBE4003278}" type="presParOf" srcId="{66910A43-93FB-4880-969D-340ACBB9F117}" destId="{0C5B32C2-12CB-498E-BC32-C807145A875A}" srcOrd="9" destOrd="0" presId="urn:microsoft.com/office/officeart/2005/8/layout/list1"/>
    <dgm:cxn modelId="{96DC9CA9-14F9-43E4-8802-A9325D706BDD}" type="presParOf" srcId="{66910A43-93FB-4880-969D-340ACBB9F117}" destId="{49787E88-477E-494F-A85B-85694CBA534D}" srcOrd="10" destOrd="0" presId="urn:microsoft.com/office/officeart/2005/8/layout/list1"/>
    <dgm:cxn modelId="{C133FCA8-B494-4121-AC3B-DBB576185D03}" type="presParOf" srcId="{66910A43-93FB-4880-969D-340ACBB9F117}" destId="{55B63D37-BB8F-4D27-BE49-68D04F407D27}" srcOrd="11" destOrd="0" presId="urn:microsoft.com/office/officeart/2005/8/layout/list1"/>
    <dgm:cxn modelId="{169946ED-EF4A-4D02-A9D1-1DB7AC47472C}" type="presParOf" srcId="{66910A43-93FB-4880-969D-340ACBB9F117}" destId="{B40EC2B4-AA67-44D7-8E49-CBE056F20793}" srcOrd="12" destOrd="0" presId="urn:microsoft.com/office/officeart/2005/8/layout/list1"/>
    <dgm:cxn modelId="{AE18706D-75AA-492E-93FC-E4FF6F59F27E}" type="presParOf" srcId="{B40EC2B4-AA67-44D7-8E49-CBE056F20793}" destId="{5F1E7E71-107E-412E-8DF3-1BB23FDC0E2F}" srcOrd="0" destOrd="0" presId="urn:microsoft.com/office/officeart/2005/8/layout/list1"/>
    <dgm:cxn modelId="{F0CAAD3E-9DF6-4581-BE78-05FDD2AF0A8A}" type="presParOf" srcId="{B40EC2B4-AA67-44D7-8E49-CBE056F20793}" destId="{11F3A98C-CC33-4E3B-8DB3-9DF56AEC9571}" srcOrd="1" destOrd="0" presId="urn:microsoft.com/office/officeart/2005/8/layout/list1"/>
    <dgm:cxn modelId="{EC0A03F1-BFB0-44A7-84BD-4A722E59789B}" type="presParOf" srcId="{66910A43-93FB-4880-969D-340ACBB9F117}" destId="{A74CA10A-C926-467A-8676-1A116B492DF2}" srcOrd="13" destOrd="0" presId="urn:microsoft.com/office/officeart/2005/8/layout/list1"/>
    <dgm:cxn modelId="{D9DE2D29-5561-4C0F-A4C6-AD82641A8352}" type="presParOf" srcId="{66910A43-93FB-4880-969D-340ACBB9F117}" destId="{7DD0E2D0-B73F-460A-B47F-E200B11D984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7EEF81-1654-44CB-B0A2-EC4C28311A26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CDFFEF9-B758-433B-86EF-CA4758A7E41B}">
      <dgm:prSet/>
      <dgm:spPr/>
      <dgm:t>
        <a:bodyPr/>
        <a:lstStyle/>
        <a:p>
          <a:r>
            <a:rPr lang="en-US"/>
            <a:t>Rural District (in legislation)</a:t>
          </a:r>
        </a:p>
      </dgm:t>
    </dgm:pt>
    <dgm:pt modelId="{BB6A00FE-1D69-4BB3-9ED8-4C53C2C2F646}" type="parTrans" cxnId="{DF4B60E1-7147-40B1-9B33-D433279FF402}">
      <dgm:prSet/>
      <dgm:spPr/>
      <dgm:t>
        <a:bodyPr/>
        <a:lstStyle/>
        <a:p>
          <a:endParaRPr lang="en-US"/>
        </a:p>
      </dgm:t>
    </dgm:pt>
    <dgm:pt modelId="{3B78D127-83B3-4642-8B93-108B3C04EB50}" type="sibTrans" cxnId="{DF4B60E1-7147-40B1-9B33-D433279FF402}">
      <dgm:prSet/>
      <dgm:spPr/>
      <dgm:t>
        <a:bodyPr/>
        <a:lstStyle/>
        <a:p>
          <a:endParaRPr lang="en-US"/>
        </a:p>
      </dgm:t>
    </dgm:pt>
    <dgm:pt modelId="{6CF1F38E-6B97-477B-8B12-A87D963F7964}">
      <dgm:prSet/>
      <dgm:spPr/>
      <dgm:t>
        <a:bodyPr/>
        <a:lstStyle/>
        <a:p>
          <a:r>
            <a:rPr lang="en-US"/>
            <a:t>Short-Form District (districts receiving less than $1.5 million in additional Chapter 70 funding </a:t>
          </a:r>
          <a:r>
            <a:rPr lang="en-US" b="1"/>
            <a:t>in FY22</a:t>
          </a:r>
          <a:r>
            <a:rPr lang="en-US"/>
            <a:t>)</a:t>
          </a:r>
        </a:p>
      </dgm:t>
    </dgm:pt>
    <dgm:pt modelId="{379681B3-AF5C-45C1-AC50-4375F2FCDD57}" type="parTrans" cxnId="{A11EBC64-B182-42C2-B4D9-A6CF7B4FE6D5}">
      <dgm:prSet/>
      <dgm:spPr/>
      <dgm:t>
        <a:bodyPr/>
        <a:lstStyle/>
        <a:p>
          <a:endParaRPr lang="en-US"/>
        </a:p>
      </dgm:t>
    </dgm:pt>
    <dgm:pt modelId="{02046690-B34A-43BB-BE4C-28B7656B2547}" type="sibTrans" cxnId="{A11EBC64-B182-42C2-B4D9-A6CF7B4FE6D5}">
      <dgm:prSet/>
      <dgm:spPr/>
      <dgm:t>
        <a:bodyPr/>
        <a:lstStyle/>
        <a:p>
          <a:endParaRPr lang="en-US"/>
        </a:p>
      </dgm:t>
    </dgm:pt>
    <dgm:pt modelId="{1924DB85-0C9B-447A-86B2-2FC10799F85E}">
      <dgm:prSet/>
      <dgm:spPr/>
      <dgm:t>
        <a:bodyPr/>
        <a:lstStyle/>
        <a:p>
          <a:r>
            <a:rPr lang="en-US"/>
            <a:t>Use of Data Equity Pause Protocol (linked in grant application)</a:t>
          </a:r>
        </a:p>
      </dgm:t>
    </dgm:pt>
    <dgm:pt modelId="{1850BDB4-C5E5-4761-AD34-B3705C3C3DBE}" type="parTrans" cxnId="{2D4F0569-6B79-46ED-ABE1-497749641EDE}">
      <dgm:prSet/>
      <dgm:spPr/>
      <dgm:t>
        <a:bodyPr/>
        <a:lstStyle/>
        <a:p>
          <a:endParaRPr lang="en-US"/>
        </a:p>
      </dgm:t>
    </dgm:pt>
    <dgm:pt modelId="{BAC56D22-C1FC-411F-9DA2-196D5175E10E}" type="sibTrans" cxnId="{2D4F0569-6B79-46ED-ABE1-497749641EDE}">
      <dgm:prSet/>
      <dgm:spPr/>
      <dgm:t>
        <a:bodyPr/>
        <a:lstStyle/>
        <a:p>
          <a:endParaRPr lang="en-US"/>
        </a:p>
      </dgm:t>
    </dgm:pt>
    <dgm:pt modelId="{5674C439-73B7-42D0-9310-29AAA9445D72}">
      <dgm:prSet/>
      <dgm:spPr/>
      <dgm:t>
        <a:bodyPr/>
        <a:lstStyle/>
        <a:p>
          <a:r>
            <a:rPr lang="en-US"/>
            <a:t>Districts/schools in chronically underperforming status </a:t>
          </a:r>
        </a:p>
      </dgm:t>
    </dgm:pt>
    <dgm:pt modelId="{1BC35F1F-6C04-41B6-8189-A084292AD4DA}" type="parTrans" cxnId="{020C4D31-641B-4E1E-B1D9-692905F2D038}">
      <dgm:prSet/>
      <dgm:spPr/>
      <dgm:t>
        <a:bodyPr/>
        <a:lstStyle/>
        <a:p>
          <a:endParaRPr lang="en-US"/>
        </a:p>
      </dgm:t>
    </dgm:pt>
    <dgm:pt modelId="{2DBCCF06-34AB-40B3-A354-0AE5B30E2CE4}" type="sibTrans" cxnId="{020C4D31-641B-4E1E-B1D9-692905F2D038}">
      <dgm:prSet/>
      <dgm:spPr/>
      <dgm:t>
        <a:bodyPr/>
        <a:lstStyle/>
        <a:p>
          <a:endParaRPr lang="en-US"/>
        </a:p>
      </dgm:t>
    </dgm:pt>
    <dgm:pt modelId="{C54472EA-D1CC-4668-839B-8C100EDD280A}" type="pres">
      <dgm:prSet presAssocID="{8C7EEF81-1654-44CB-B0A2-EC4C28311A26}" presName="linear" presStyleCnt="0">
        <dgm:presLayoutVars>
          <dgm:animLvl val="lvl"/>
          <dgm:resizeHandles val="exact"/>
        </dgm:presLayoutVars>
      </dgm:prSet>
      <dgm:spPr/>
    </dgm:pt>
    <dgm:pt modelId="{C19F5142-299B-4CC7-A3CB-2A75DBADA035}" type="pres">
      <dgm:prSet presAssocID="{0CDFFEF9-B758-433B-86EF-CA4758A7E41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77EA26E-9B4A-4EB6-BAF5-850747CA6FF8}" type="pres">
      <dgm:prSet presAssocID="{3B78D127-83B3-4642-8B93-108B3C04EB50}" presName="spacer" presStyleCnt="0"/>
      <dgm:spPr/>
    </dgm:pt>
    <dgm:pt modelId="{69523BBF-B237-4AA7-9398-F7DB31BE7BF3}" type="pres">
      <dgm:prSet presAssocID="{6CF1F38E-6B97-477B-8B12-A87D963F796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9F14726-93C3-455C-A00D-B1664AA0B11B}" type="pres">
      <dgm:prSet presAssocID="{02046690-B34A-43BB-BE4C-28B7656B2547}" presName="spacer" presStyleCnt="0"/>
      <dgm:spPr/>
    </dgm:pt>
    <dgm:pt modelId="{DB2D1ED4-8C0A-4362-9477-14400A749133}" type="pres">
      <dgm:prSet presAssocID="{1924DB85-0C9B-447A-86B2-2FC10799F85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249A532-0C11-4129-B5E9-BF0F34A0D103}" type="pres">
      <dgm:prSet presAssocID="{BAC56D22-C1FC-411F-9DA2-196D5175E10E}" presName="spacer" presStyleCnt="0"/>
      <dgm:spPr/>
    </dgm:pt>
    <dgm:pt modelId="{B968D129-D66D-4995-9DBA-CB80448A4E10}" type="pres">
      <dgm:prSet presAssocID="{5674C439-73B7-42D0-9310-29AAA9445D7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756021A-C471-4C74-A25A-D11A04C59C64}" type="presOf" srcId="{0CDFFEF9-B758-433B-86EF-CA4758A7E41B}" destId="{C19F5142-299B-4CC7-A3CB-2A75DBADA035}" srcOrd="0" destOrd="0" presId="urn:microsoft.com/office/officeart/2005/8/layout/vList2"/>
    <dgm:cxn modelId="{2A1ADD25-236D-4C40-BACC-04B00F010FBB}" type="presOf" srcId="{8C7EEF81-1654-44CB-B0A2-EC4C28311A26}" destId="{C54472EA-D1CC-4668-839B-8C100EDD280A}" srcOrd="0" destOrd="0" presId="urn:microsoft.com/office/officeart/2005/8/layout/vList2"/>
    <dgm:cxn modelId="{F1392B2B-6438-4634-B1C7-44D1F7D09A23}" type="presOf" srcId="{6CF1F38E-6B97-477B-8B12-A87D963F7964}" destId="{69523BBF-B237-4AA7-9398-F7DB31BE7BF3}" srcOrd="0" destOrd="0" presId="urn:microsoft.com/office/officeart/2005/8/layout/vList2"/>
    <dgm:cxn modelId="{020C4D31-641B-4E1E-B1D9-692905F2D038}" srcId="{8C7EEF81-1654-44CB-B0A2-EC4C28311A26}" destId="{5674C439-73B7-42D0-9310-29AAA9445D72}" srcOrd="3" destOrd="0" parTransId="{1BC35F1F-6C04-41B6-8189-A084292AD4DA}" sibTransId="{2DBCCF06-34AB-40B3-A354-0AE5B30E2CE4}"/>
    <dgm:cxn modelId="{93952F60-559A-455C-8964-5F4C0E7BF908}" type="presOf" srcId="{1924DB85-0C9B-447A-86B2-2FC10799F85E}" destId="{DB2D1ED4-8C0A-4362-9477-14400A749133}" srcOrd="0" destOrd="0" presId="urn:microsoft.com/office/officeart/2005/8/layout/vList2"/>
    <dgm:cxn modelId="{A11EBC64-B182-42C2-B4D9-A6CF7B4FE6D5}" srcId="{8C7EEF81-1654-44CB-B0A2-EC4C28311A26}" destId="{6CF1F38E-6B97-477B-8B12-A87D963F7964}" srcOrd="1" destOrd="0" parTransId="{379681B3-AF5C-45C1-AC50-4375F2FCDD57}" sibTransId="{02046690-B34A-43BB-BE4C-28B7656B2547}"/>
    <dgm:cxn modelId="{2D4F0569-6B79-46ED-ABE1-497749641EDE}" srcId="{8C7EEF81-1654-44CB-B0A2-EC4C28311A26}" destId="{1924DB85-0C9B-447A-86B2-2FC10799F85E}" srcOrd="2" destOrd="0" parTransId="{1850BDB4-C5E5-4761-AD34-B3705C3C3DBE}" sibTransId="{BAC56D22-C1FC-411F-9DA2-196D5175E10E}"/>
    <dgm:cxn modelId="{039D9690-CF6E-4AF4-836F-D491665E5454}" type="presOf" srcId="{5674C439-73B7-42D0-9310-29AAA9445D72}" destId="{B968D129-D66D-4995-9DBA-CB80448A4E10}" srcOrd="0" destOrd="0" presId="urn:microsoft.com/office/officeart/2005/8/layout/vList2"/>
    <dgm:cxn modelId="{DF4B60E1-7147-40B1-9B33-D433279FF402}" srcId="{8C7EEF81-1654-44CB-B0A2-EC4C28311A26}" destId="{0CDFFEF9-B758-433B-86EF-CA4758A7E41B}" srcOrd="0" destOrd="0" parTransId="{BB6A00FE-1D69-4BB3-9ED8-4C53C2C2F646}" sibTransId="{3B78D127-83B3-4642-8B93-108B3C04EB50}"/>
    <dgm:cxn modelId="{BFCFA1B6-DD82-4A1B-A9B0-44367F8798AA}" type="presParOf" srcId="{C54472EA-D1CC-4668-839B-8C100EDD280A}" destId="{C19F5142-299B-4CC7-A3CB-2A75DBADA035}" srcOrd="0" destOrd="0" presId="urn:microsoft.com/office/officeart/2005/8/layout/vList2"/>
    <dgm:cxn modelId="{56A18DB1-CCBE-40D8-BFB6-56EE5EA807A1}" type="presParOf" srcId="{C54472EA-D1CC-4668-839B-8C100EDD280A}" destId="{177EA26E-9B4A-4EB6-BAF5-850747CA6FF8}" srcOrd="1" destOrd="0" presId="urn:microsoft.com/office/officeart/2005/8/layout/vList2"/>
    <dgm:cxn modelId="{1D91DCBE-2341-4C6D-B41B-DF4648457B77}" type="presParOf" srcId="{C54472EA-D1CC-4668-839B-8C100EDD280A}" destId="{69523BBF-B237-4AA7-9398-F7DB31BE7BF3}" srcOrd="2" destOrd="0" presId="urn:microsoft.com/office/officeart/2005/8/layout/vList2"/>
    <dgm:cxn modelId="{80FD83B3-53C6-4318-BC27-07100D0A71A9}" type="presParOf" srcId="{C54472EA-D1CC-4668-839B-8C100EDD280A}" destId="{69F14726-93C3-455C-A00D-B1664AA0B11B}" srcOrd="3" destOrd="0" presId="urn:microsoft.com/office/officeart/2005/8/layout/vList2"/>
    <dgm:cxn modelId="{DAA30777-5485-4A65-ACDA-605A0FFA2918}" type="presParOf" srcId="{C54472EA-D1CC-4668-839B-8C100EDD280A}" destId="{DB2D1ED4-8C0A-4362-9477-14400A749133}" srcOrd="4" destOrd="0" presId="urn:microsoft.com/office/officeart/2005/8/layout/vList2"/>
    <dgm:cxn modelId="{CA76586C-B8E5-4461-AA0C-EFB61B06FCD2}" type="presParOf" srcId="{C54472EA-D1CC-4668-839B-8C100EDD280A}" destId="{F249A532-0C11-4129-B5E9-BF0F34A0D103}" srcOrd="5" destOrd="0" presId="urn:microsoft.com/office/officeart/2005/8/layout/vList2"/>
    <dgm:cxn modelId="{DEDA34B1-FB4A-4443-9A2B-7837B4B172C8}" type="presParOf" srcId="{C54472EA-D1CC-4668-839B-8C100EDD280A}" destId="{B968D129-D66D-4995-9DBA-CB80448A4E1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05BF48-AF50-48B7-A656-E83FE18DB9CB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8CF0809-008E-40A5-A7DE-522D3D180A25}">
      <dgm:prSet/>
      <dgm:spPr/>
      <dgm:t>
        <a:bodyPr/>
        <a:lstStyle/>
        <a:p>
          <a:r>
            <a:rPr lang="en-US"/>
            <a:t>3 Years – Provide time for traction and action</a:t>
          </a:r>
        </a:p>
      </dgm:t>
    </dgm:pt>
    <dgm:pt modelId="{5C22B74E-9E06-4BAC-996D-61D0C6B4E367}" type="parTrans" cxnId="{6A240253-C5B6-4FB9-AE45-BE06DDF0A8C6}">
      <dgm:prSet/>
      <dgm:spPr/>
      <dgm:t>
        <a:bodyPr/>
        <a:lstStyle/>
        <a:p>
          <a:endParaRPr lang="en-US"/>
        </a:p>
      </dgm:t>
    </dgm:pt>
    <dgm:pt modelId="{59A03687-00B9-4535-B4F2-7C98BD54119D}" type="sibTrans" cxnId="{6A240253-C5B6-4FB9-AE45-BE06DDF0A8C6}">
      <dgm:prSet/>
      <dgm:spPr/>
      <dgm:t>
        <a:bodyPr/>
        <a:lstStyle/>
        <a:p>
          <a:endParaRPr lang="en-US"/>
        </a:p>
      </dgm:t>
    </dgm:pt>
    <dgm:pt modelId="{3D8E8DE8-D16D-4D3D-BB24-29F48161011F}">
      <dgm:prSet/>
      <dgm:spPr/>
      <dgm:t>
        <a:bodyPr/>
        <a:lstStyle/>
        <a:p>
          <a:r>
            <a:rPr lang="en-US"/>
            <a:t>FY23 = Planning and/or Implementation/Pilots</a:t>
          </a:r>
        </a:p>
      </dgm:t>
    </dgm:pt>
    <dgm:pt modelId="{AE1E9424-1926-4AF8-B466-50A573614FF1}" type="parTrans" cxnId="{132D8C64-1361-48CA-B2E5-4EAE2E759E86}">
      <dgm:prSet/>
      <dgm:spPr/>
      <dgm:t>
        <a:bodyPr/>
        <a:lstStyle/>
        <a:p>
          <a:endParaRPr lang="en-US"/>
        </a:p>
      </dgm:t>
    </dgm:pt>
    <dgm:pt modelId="{28912941-5085-4C6F-BCE5-61099D940075}" type="sibTrans" cxnId="{132D8C64-1361-48CA-B2E5-4EAE2E759E86}">
      <dgm:prSet/>
      <dgm:spPr/>
      <dgm:t>
        <a:bodyPr/>
        <a:lstStyle/>
        <a:p>
          <a:endParaRPr lang="en-US"/>
        </a:p>
      </dgm:t>
    </dgm:pt>
    <dgm:pt modelId="{20F4C9C1-3BF8-4545-AFCC-CF916C3E3A44}">
      <dgm:prSet/>
      <dgm:spPr/>
      <dgm:t>
        <a:bodyPr/>
        <a:lstStyle/>
        <a:p>
          <a:r>
            <a:rPr lang="en-US"/>
            <a:t>FY24 = Implementation/Mid-Course Adjustments</a:t>
          </a:r>
        </a:p>
      </dgm:t>
    </dgm:pt>
    <dgm:pt modelId="{2C775C62-6AE9-475D-8F86-5BB97920432A}" type="parTrans" cxnId="{FCE82211-2BE5-4DAA-AEC7-755B6BA2BE5D}">
      <dgm:prSet/>
      <dgm:spPr/>
      <dgm:t>
        <a:bodyPr/>
        <a:lstStyle/>
        <a:p>
          <a:endParaRPr lang="en-US"/>
        </a:p>
      </dgm:t>
    </dgm:pt>
    <dgm:pt modelId="{ACC8D15C-5137-45C4-80DB-EBFB5589569D}" type="sibTrans" cxnId="{FCE82211-2BE5-4DAA-AEC7-755B6BA2BE5D}">
      <dgm:prSet/>
      <dgm:spPr/>
      <dgm:t>
        <a:bodyPr/>
        <a:lstStyle/>
        <a:p>
          <a:endParaRPr lang="en-US"/>
        </a:p>
      </dgm:t>
    </dgm:pt>
    <dgm:pt modelId="{23545DAE-8DDD-4ECB-BD95-C8CC99F6EBF2}">
      <dgm:prSet/>
      <dgm:spPr/>
      <dgm:t>
        <a:bodyPr/>
        <a:lstStyle/>
        <a:p>
          <a:r>
            <a:rPr lang="en-US"/>
            <a:t>FY25 = Full Implementation – </a:t>
          </a:r>
          <a:r>
            <a:rPr lang="en-US" i="1"/>
            <a:t>Prepare for Sustainability</a:t>
          </a:r>
          <a:endParaRPr lang="en-US"/>
        </a:p>
      </dgm:t>
    </dgm:pt>
    <dgm:pt modelId="{7C5CF475-5DA8-4EB7-B705-B0731859B5E7}" type="parTrans" cxnId="{7622D995-06CA-45D6-A1D9-A64756C95334}">
      <dgm:prSet/>
      <dgm:spPr/>
      <dgm:t>
        <a:bodyPr/>
        <a:lstStyle/>
        <a:p>
          <a:endParaRPr lang="en-US"/>
        </a:p>
      </dgm:t>
    </dgm:pt>
    <dgm:pt modelId="{226A3EB7-5AB9-4565-AE11-CD246EFBB080}" type="sibTrans" cxnId="{7622D995-06CA-45D6-A1D9-A64756C95334}">
      <dgm:prSet/>
      <dgm:spPr/>
      <dgm:t>
        <a:bodyPr/>
        <a:lstStyle/>
        <a:p>
          <a:endParaRPr lang="en-US"/>
        </a:p>
      </dgm:t>
    </dgm:pt>
    <dgm:pt modelId="{107B8310-E7A0-44AB-9E79-FA0B3DC6EB4C}">
      <dgm:prSet/>
      <dgm:spPr/>
      <dgm:t>
        <a:bodyPr/>
        <a:lstStyle/>
        <a:p>
          <a:r>
            <a:rPr lang="en-US"/>
            <a:t>Reliable Funding – Predictable for budgeting purposes</a:t>
          </a:r>
        </a:p>
      </dgm:t>
    </dgm:pt>
    <dgm:pt modelId="{50D2A6B5-72EB-4864-9034-EDEAD9EC8877}" type="parTrans" cxnId="{E5A6B4AC-0F44-4562-990F-FD6938BEEB6A}">
      <dgm:prSet/>
      <dgm:spPr/>
      <dgm:t>
        <a:bodyPr/>
        <a:lstStyle/>
        <a:p>
          <a:endParaRPr lang="en-US"/>
        </a:p>
      </dgm:t>
    </dgm:pt>
    <dgm:pt modelId="{B7597A36-6014-40B7-A277-573C459D46D5}" type="sibTrans" cxnId="{E5A6B4AC-0F44-4562-990F-FD6938BEEB6A}">
      <dgm:prSet/>
      <dgm:spPr/>
      <dgm:t>
        <a:bodyPr/>
        <a:lstStyle/>
        <a:p>
          <a:endParaRPr lang="en-US"/>
        </a:p>
      </dgm:t>
    </dgm:pt>
    <dgm:pt modelId="{2C429008-0A1A-408B-902B-36A65A2BEA19}" type="pres">
      <dgm:prSet presAssocID="{DD05BF48-AF50-48B7-A656-E83FE18DB9CB}" presName="linear" presStyleCnt="0">
        <dgm:presLayoutVars>
          <dgm:animLvl val="lvl"/>
          <dgm:resizeHandles val="exact"/>
        </dgm:presLayoutVars>
      </dgm:prSet>
      <dgm:spPr/>
    </dgm:pt>
    <dgm:pt modelId="{994CB940-CF13-4E52-BF62-9419D87D193C}" type="pres">
      <dgm:prSet presAssocID="{38CF0809-008E-40A5-A7DE-522D3D180A2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5481121-5568-44DB-8A55-66F53B61C3C1}" type="pres">
      <dgm:prSet presAssocID="{38CF0809-008E-40A5-A7DE-522D3D180A25}" presName="childText" presStyleLbl="revTx" presStyleIdx="0" presStyleCnt="1">
        <dgm:presLayoutVars>
          <dgm:bulletEnabled val="1"/>
        </dgm:presLayoutVars>
      </dgm:prSet>
      <dgm:spPr/>
    </dgm:pt>
    <dgm:pt modelId="{2D854659-E0DD-4BEB-93C6-5EDD6D59B958}" type="pres">
      <dgm:prSet presAssocID="{107B8310-E7A0-44AB-9E79-FA0B3DC6EB4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CE82211-2BE5-4DAA-AEC7-755B6BA2BE5D}" srcId="{38CF0809-008E-40A5-A7DE-522D3D180A25}" destId="{20F4C9C1-3BF8-4545-AFCC-CF916C3E3A44}" srcOrd="1" destOrd="0" parTransId="{2C775C62-6AE9-475D-8F86-5BB97920432A}" sibTransId="{ACC8D15C-5137-45C4-80DB-EBFB5589569D}"/>
    <dgm:cxn modelId="{67F6CF3C-0E64-4823-99EE-7A1C21B1954E}" type="presOf" srcId="{38CF0809-008E-40A5-A7DE-522D3D180A25}" destId="{994CB940-CF13-4E52-BF62-9419D87D193C}" srcOrd="0" destOrd="0" presId="urn:microsoft.com/office/officeart/2005/8/layout/vList2"/>
    <dgm:cxn modelId="{132D8C64-1361-48CA-B2E5-4EAE2E759E86}" srcId="{38CF0809-008E-40A5-A7DE-522D3D180A25}" destId="{3D8E8DE8-D16D-4D3D-BB24-29F48161011F}" srcOrd="0" destOrd="0" parTransId="{AE1E9424-1926-4AF8-B466-50A573614FF1}" sibTransId="{28912941-5085-4C6F-BCE5-61099D940075}"/>
    <dgm:cxn modelId="{0FA16249-F7C6-40E5-BE08-BDA0E82B5EF6}" type="presOf" srcId="{3D8E8DE8-D16D-4D3D-BB24-29F48161011F}" destId="{45481121-5568-44DB-8A55-66F53B61C3C1}" srcOrd="0" destOrd="0" presId="urn:microsoft.com/office/officeart/2005/8/layout/vList2"/>
    <dgm:cxn modelId="{3ADC784B-3222-4DF0-B4CE-0AC009B4C029}" type="presOf" srcId="{23545DAE-8DDD-4ECB-BD95-C8CC99F6EBF2}" destId="{45481121-5568-44DB-8A55-66F53B61C3C1}" srcOrd="0" destOrd="2" presId="urn:microsoft.com/office/officeart/2005/8/layout/vList2"/>
    <dgm:cxn modelId="{01F6724D-6180-4E1D-AC7C-694864DB9017}" type="presOf" srcId="{107B8310-E7A0-44AB-9E79-FA0B3DC6EB4C}" destId="{2D854659-E0DD-4BEB-93C6-5EDD6D59B958}" srcOrd="0" destOrd="0" presId="urn:microsoft.com/office/officeart/2005/8/layout/vList2"/>
    <dgm:cxn modelId="{6A240253-C5B6-4FB9-AE45-BE06DDF0A8C6}" srcId="{DD05BF48-AF50-48B7-A656-E83FE18DB9CB}" destId="{38CF0809-008E-40A5-A7DE-522D3D180A25}" srcOrd="0" destOrd="0" parTransId="{5C22B74E-9E06-4BAC-996D-61D0C6B4E367}" sibTransId="{59A03687-00B9-4535-B4F2-7C98BD54119D}"/>
    <dgm:cxn modelId="{2751E97C-203C-47F9-B22A-EA3CA815413A}" type="presOf" srcId="{DD05BF48-AF50-48B7-A656-E83FE18DB9CB}" destId="{2C429008-0A1A-408B-902B-36A65A2BEA19}" srcOrd="0" destOrd="0" presId="urn:microsoft.com/office/officeart/2005/8/layout/vList2"/>
    <dgm:cxn modelId="{9C56B782-15EF-4F5E-BBB2-B4778AC45D58}" type="presOf" srcId="{20F4C9C1-3BF8-4545-AFCC-CF916C3E3A44}" destId="{45481121-5568-44DB-8A55-66F53B61C3C1}" srcOrd="0" destOrd="1" presId="urn:microsoft.com/office/officeart/2005/8/layout/vList2"/>
    <dgm:cxn modelId="{7622D995-06CA-45D6-A1D9-A64756C95334}" srcId="{38CF0809-008E-40A5-A7DE-522D3D180A25}" destId="{23545DAE-8DDD-4ECB-BD95-C8CC99F6EBF2}" srcOrd="2" destOrd="0" parTransId="{7C5CF475-5DA8-4EB7-B705-B0731859B5E7}" sibTransId="{226A3EB7-5AB9-4565-AE11-CD246EFBB080}"/>
    <dgm:cxn modelId="{E5A6B4AC-0F44-4562-990F-FD6938BEEB6A}" srcId="{DD05BF48-AF50-48B7-A656-E83FE18DB9CB}" destId="{107B8310-E7A0-44AB-9E79-FA0B3DC6EB4C}" srcOrd="1" destOrd="0" parTransId="{50D2A6B5-72EB-4864-9034-EDEAD9EC8877}" sibTransId="{B7597A36-6014-40B7-A277-573C459D46D5}"/>
    <dgm:cxn modelId="{912392A0-135F-41AD-B9A1-C68E06990A34}" type="presParOf" srcId="{2C429008-0A1A-408B-902B-36A65A2BEA19}" destId="{994CB940-CF13-4E52-BF62-9419D87D193C}" srcOrd="0" destOrd="0" presId="urn:microsoft.com/office/officeart/2005/8/layout/vList2"/>
    <dgm:cxn modelId="{401A4CD4-BF28-4A03-84F8-6CCF92B6E3D4}" type="presParOf" srcId="{2C429008-0A1A-408B-902B-36A65A2BEA19}" destId="{45481121-5568-44DB-8A55-66F53B61C3C1}" srcOrd="1" destOrd="0" presId="urn:microsoft.com/office/officeart/2005/8/layout/vList2"/>
    <dgm:cxn modelId="{AB7FD7F2-A022-45CC-9763-48ACCDE5C986}" type="presParOf" srcId="{2C429008-0A1A-408B-902B-36A65A2BEA19}" destId="{2D854659-E0DD-4BEB-93C6-5EDD6D59B95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1D3103-832C-43D5-A492-67D44BDF3D6C}">
      <dsp:nvSpPr>
        <dsp:cNvPr id="0" name=""/>
        <dsp:cNvSpPr/>
      </dsp:nvSpPr>
      <dsp:spPr>
        <a:xfrm>
          <a:off x="0" y="779993"/>
          <a:ext cx="626364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28" tIns="416560" rIns="48612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Implementation Benchmarks – Where folks are in implementation?</a:t>
          </a:r>
        </a:p>
      </dsp:txBody>
      <dsp:txXfrm>
        <a:off x="0" y="779993"/>
        <a:ext cx="6263640" cy="1134000"/>
      </dsp:txXfrm>
    </dsp:sp>
    <dsp:sp modelId="{F2C11FCE-294E-4E26-A791-B9B67854A3CF}">
      <dsp:nvSpPr>
        <dsp:cNvPr id="0" name=""/>
        <dsp:cNvSpPr/>
      </dsp:nvSpPr>
      <dsp:spPr>
        <a:xfrm>
          <a:off x="313182" y="484793"/>
          <a:ext cx="4384548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SOA Amendments – Read &amp; Reviewed </a:t>
          </a:r>
        </a:p>
      </dsp:txBody>
      <dsp:txXfrm>
        <a:off x="342003" y="513614"/>
        <a:ext cx="4326906" cy="532758"/>
      </dsp:txXfrm>
    </dsp:sp>
    <dsp:sp modelId="{8B2E85B7-B1A8-451B-886F-196F4066624C}">
      <dsp:nvSpPr>
        <dsp:cNvPr id="0" name=""/>
        <dsp:cNvSpPr/>
      </dsp:nvSpPr>
      <dsp:spPr>
        <a:xfrm>
          <a:off x="0" y="2317193"/>
          <a:ext cx="6263640" cy="116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28" tIns="416560" rIns="48612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Where is there little grant funding across DESE?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Looked at ESSER Funding</a:t>
          </a:r>
        </a:p>
      </dsp:txBody>
      <dsp:txXfrm>
        <a:off x="0" y="2317193"/>
        <a:ext cx="6263640" cy="1165500"/>
      </dsp:txXfrm>
    </dsp:sp>
    <dsp:sp modelId="{41BAE1FB-3C56-4532-936D-2AAAB08C0753}">
      <dsp:nvSpPr>
        <dsp:cNvPr id="0" name=""/>
        <dsp:cNvSpPr/>
      </dsp:nvSpPr>
      <dsp:spPr>
        <a:xfrm>
          <a:off x="313182" y="2021993"/>
          <a:ext cx="4384548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Identified Funding Gaps</a:t>
          </a:r>
        </a:p>
      </dsp:txBody>
      <dsp:txXfrm>
        <a:off x="342003" y="2050814"/>
        <a:ext cx="4326906" cy="532758"/>
      </dsp:txXfrm>
    </dsp:sp>
    <dsp:sp modelId="{5B69D7A0-066D-4310-8DDD-B32222305D33}">
      <dsp:nvSpPr>
        <dsp:cNvPr id="0" name=""/>
        <dsp:cNvSpPr/>
      </dsp:nvSpPr>
      <dsp:spPr>
        <a:xfrm>
          <a:off x="0" y="3885894"/>
          <a:ext cx="626364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28" tIns="416560" rIns="486128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Where are there achievment and opportunity gaps?</a:t>
          </a:r>
        </a:p>
      </dsp:txBody>
      <dsp:txXfrm>
        <a:off x="0" y="3885894"/>
        <a:ext cx="6263640" cy="1134000"/>
      </dsp:txXfrm>
    </dsp:sp>
    <dsp:sp modelId="{58EE684B-DD44-4A5F-9593-DC1AE631F91C}">
      <dsp:nvSpPr>
        <dsp:cNvPr id="0" name=""/>
        <dsp:cNvSpPr/>
      </dsp:nvSpPr>
      <dsp:spPr>
        <a:xfrm>
          <a:off x="313182" y="3590693"/>
          <a:ext cx="4384548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Data from MCAS</a:t>
          </a:r>
        </a:p>
      </dsp:txBody>
      <dsp:txXfrm>
        <a:off x="342003" y="3619514"/>
        <a:ext cx="4326906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5241C-27DC-4550-936F-5D8ED0D94100}">
      <dsp:nvSpPr>
        <dsp:cNvPr id="0" name=""/>
        <dsp:cNvSpPr/>
      </dsp:nvSpPr>
      <dsp:spPr>
        <a:xfrm>
          <a:off x="0" y="216675"/>
          <a:ext cx="4042310" cy="1187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728" tIns="270764" rIns="31372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Collaboration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Targeted Instruction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PD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Continuous Instructional Support</a:t>
          </a:r>
        </a:p>
      </dsp:txBody>
      <dsp:txXfrm>
        <a:off x="0" y="216675"/>
        <a:ext cx="4042310" cy="1187550"/>
      </dsp:txXfrm>
    </dsp:sp>
    <dsp:sp modelId="{30B68FCB-7809-45EA-B254-A8AF46EA9E53}">
      <dsp:nvSpPr>
        <dsp:cNvPr id="0" name=""/>
        <dsp:cNvSpPr/>
      </dsp:nvSpPr>
      <dsp:spPr>
        <a:xfrm>
          <a:off x="202115" y="24795"/>
          <a:ext cx="282961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953" tIns="0" rIns="106953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Co-Teaching and Inclusion</a:t>
          </a:r>
        </a:p>
      </dsp:txBody>
      <dsp:txXfrm>
        <a:off x="220849" y="43529"/>
        <a:ext cx="2792149" cy="346292"/>
      </dsp:txXfrm>
    </dsp:sp>
    <dsp:sp modelId="{09BC56AB-74DF-47EF-862D-B533FAEEABBE}">
      <dsp:nvSpPr>
        <dsp:cNvPr id="0" name=""/>
        <dsp:cNvSpPr/>
      </dsp:nvSpPr>
      <dsp:spPr>
        <a:xfrm>
          <a:off x="0" y="1666305"/>
          <a:ext cx="4042310" cy="1187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728" tIns="270764" rIns="31372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HQIM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Literacy Screeners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Supplemental Tutoring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Reading Interventionists</a:t>
          </a:r>
        </a:p>
      </dsp:txBody>
      <dsp:txXfrm>
        <a:off x="0" y="1666305"/>
        <a:ext cx="4042310" cy="1187550"/>
      </dsp:txXfrm>
    </dsp:sp>
    <dsp:sp modelId="{83385B3C-4A2D-4BCA-B629-ACBA0EC808DF}">
      <dsp:nvSpPr>
        <dsp:cNvPr id="0" name=""/>
        <dsp:cNvSpPr/>
      </dsp:nvSpPr>
      <dsp:spPr>
        <a:xfrm>
          <a:off x="202115" y="1474425"/>
          <a:ext cx="282961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953" tIns="0" rIns="106953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Early Literacy</a:t>
          </a:r>
        </a:p>
      </dsp:txBody>
      <dsp:txXfrm>
        <a:off x="220849" y="1493159"/>
        <a:ext cx="2792149" cy="346292"/>
      </dsp:txXfrm>
    </dsp:sp>
    <dsp:sp modelId="{49787E88-477E-494F-A85B-85694CBA534D}">
      <dsp:nvSpPr>
        <dsp:cNvPr id="0" name=""/>
        <dsp:cNvSpPr/>
      </dsp:nvSpPr>
      <dsp:spPr>
        <a:xfrm>
          <a:off x="0" y="3115935"/>
          <a:ext cx="4042310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728" tIns="270764" rIns="31372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Time for Core Academics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Time for Embedded Collaboration and PD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Time for Embedded Enrichment</a:t>
          </a:r>
        </a:p>
      </dsp:txBody>
      <dsp:txXfrm>
        <a:off x="0" y="3115935"/>
        <a:ext cx="4042310" cy="982800"/>
      </dsp:txXfrm>
    </dsp:sp>
    <dsp:sp modelId="{0B0294B4-091D-4D37-8A07-71E672543551}">
      <dsp:nvSpPr>
        <dsp:cNvPr id="0" name=""/>
        <dsp:cNvSpPr/>
      </dsp:nvSpPr>
      <dsp:spPr>
        <a:xfrm>
          <a:off x="202115" y="2924055"/>
          <a:ext cx="282961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953" tIns="0" rIns="106953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ELT</a:t>
          </a:r>
        </a:p>
      </dsp:txBody>
      <dsp:txXfrm>
        <a:off x="220849" y="2942789"/>
        <a:ext cx="2792149" cy="346292"/>
      </dsp:txXfrm>
    </dsp:sp>
    <dsp:sp modelId="{7DD0E2D0-B73F-460A-B47F-E200B11D984C}">
      <dsp:nvSpPr>
        <dsp:cNvPr id="0" name=""/>
        <dsp:cNvSpPr/>
      </dsp:nvSpPr>
      <dsp:spPr>
        <a:xfrm>
          <a:off x="0" y="4360816"/>
          <a:ext cx="4042310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728" tIns="270764" rIns="31372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Grow Your Own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Induction and Mentoring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Robust Training and Selection</a:t>
          </a:r>
        </a:p>
      </dsp:txBody>
      <dsp:txXfrm>
        <a:off x="0" y="4360816"/>
        <a:ext cx="4042310" cy="982800"/>
      </dsp:txXfrm>
    </dsp:sp>
    <dsp:sp modelId="{11F3A98C-CC33-4E3B-8DB3-9DF56AEC9571}">
      <dsp:nvSpPr>
        <dsp:cNvPr id="0" name=""/>
        <dsp:cNvSpPr/>
      </dsp:nvSpPr>
      <dsp:spPr>
        <a:xfrm>
          <a:off x="202115" y="4168936"/>
          <a:ext cx="282961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953" tIns="0" rIns="106953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Recruitment and Retention</a:t>
          </a:r>
        </a:p>
      </dsp:txBody>
      <dsp:txXfrm>
        <a:off x="220849" y="4187670"/>
        <a:ext cx="2792149" cy="346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9F5142-299B-4CC7-A3CB-2A75DBADA035}">
      <dsp:nvSpPr>
        <dsp:cNvPr id="0" name=""/>
        <dsp:cNvSpPr/>
      </dsp:nvSpPr>
      <dsp:spPr>
        <a:xfrm>
          <a:off x="0" y="800242"/>
          <a:ext cx="6666833" cy="91367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Rural District (in legislation)</a:t>
          </a:r>
        </a:p>
      </dsp:txBody>
      <dsp:txXfrm>
        <a:off x="44602" y="844844"/>
        <a:ext cx="6577629" cy="824474"/>
      </dsp:txXfrm>
    </dsp:sp>
    <dsp:sp modelId="{69523BBF-B237-4AA7-9398-F7DB31BE7BF3}">
      <dsp:nvSpPr>
        <dsp:cNvPr id="0" name=""/>
        <dsp:cNvSpPr/>
      </dsp:nvSpPr>
      <dsp:spPr>
        <a:xfrm>
          <a:off x="0" y="1780161"/>
          <a:ext cx="6666833" cy="913678"/>
        </a:xfrm>
        <a:prstGeom prst="round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Short-Form District (districts receiving less than $1.5 million in additional Chapter 70 funding </a:t>
          </a:r>
          <a:r>
            <a:rPr lang="en-US" sz="2300" b="1" kern="1200"/>
            <a:t>in FY22</a:t>
          </a:r>
          <a:r>
            <a:rPr lang="en-US" sz="2300" kern="1200"/>
            <a:t>)</a:t>
          </a:r>
        </a:p>
      </dsp:txBody>
      <dsp:txXfrm>
        <a:off x="44602" y="1824763"/>
        <a:ext cx="6577629" cy="824474"/>
      </dsp:txXfrm>
    </dsp:sp>
    <dsp:sp modelId="{DB2D1ED4-8C0A-4362-9477-14400A749133}">
      <dsp:nvSpPr>
        <dsp:cNvPr id="0" name=""/>
        <dsp:cNvSpPr/>
      </dsp:nvSpPr>
      <dsp:spPr>
        <a:xfrm>
          <a:off x="0" y="2760080"/>
          <a:ext cx="6666833" cy="913678"/>
        </a:xfrm>
        <a:prstGeom prst="round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Use of Data Equity Pause Protocol (linked in grant application)</a:t>
          </a:r>
        </a:p>
      </dsp:txBody>
      <dsp:txXfrm>
        <a:off x="44602" y="2804682"/>
        <a:ext cx="6577629" cy="824474"/>
      </dsp:txXfrm>
    </dsp:sp>
    <dsp:sp modelId="{B968D129-D66D-4995-9DBA-CB80448A4E10}">
      <dsp:nvSpPr>
        <dsp:cNvPr id="0" name=""/>
        <dsp:cNvSpPr/>
      </dsp:nvSpPr>
      <dsp:spPr>
        <a:xfrm>
          <a:off x="0" y="3739998"/>
          <a:ext cx="6666833" cy="913678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Districts/schools in chronically underperforming status </a:t>
          </a:r>
        </a:p>
      </dsp:txBody>
      <dsp:txXfrm>
        <a:off x="44602" y="3784600"/>
        <a:ext cx="6577629" cy="8244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CB940-CF13-4E52-BF62-9419D87D193C}">
      <dsp:nvSpPr>
        <dsp:cNvPr id="0" name=""/>
        <dsp:cNvSpPr/>
      </dsp:nvSpPr>
      <dsp:spPr>
        <a:xfrm>
          <a:off x="0" y="66784"/>
          <a:ext cx="6666833" cy="139229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3 Years – Provide time for traction and action</a:t>
          </a:r>
        </a:p>
      </dsp:txBody>
      <dsp:txXfrm>
        <a:off x="67966" y="134750"/>
        <a:ext cx="6530901" cy="1256367"/>
      </dsp:txXfrm>
    </dsp:sp>
    <dsp:sp modelId="{45481121-5568-44DB-8A55-66F53B61C3C1}">
      <dsp:nvSpPr>
        <dsp:cNvPr id="0" name=""/>
        <dsp:cNvSpPr/>
      </dsp:nvSpPr>
      <dsp:spPr>
        <a:xfrm>
          <a:off x="0" y="1459084"/>
          <a:ext cx="6666833" cy="2535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FY23 = Planning and/or Implementation/Pilots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FY24 = Implementation/Mid-Course Adjustments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FY25 = Full Implementation – </a:t>
          </a:r>
          <a:r>
            <a:rPr lang="en-US" sz="2700" i="1" kern="1200"/>
            <a:t>Prepare for Sustainability</a:t>
          </a:r>
          <a:endParaRPr lang="en-US" sz="2700" kern="1200"/>
        </a:p>
      </dsp:txBody>
      <dsp:txXfrm>
        <a:off x="0" y="1459084"/>
        <a:ext cx="6666833" cy="2535750"/>
      </dsp:txXfrm>
    </dsp:sp>
    <dsp:sp modelId="{2D854659-E0DD-4BEB-93C6-5EDD6D59B958}">
      <dsp:nvSpPr>
        <dsp:cNvPr id="0" name=""/>
        <dsp:cNvSpPr/>
      </dsp:nvSpPr>
      <dsp:spPr>
        <a:xfrm>
          <a:off x="0" y="3994835"/>
          <a:ext cx="6666833" cy="1392299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Reliable Funding – Predictable for budgeting purposes</a:t>
          </a:r>
        </a:p>
      </dsp:txBody>
      <dsp:txXfrm>
        <a:off x="67966" y="4062801"/>
        <a:ext cx="6530901" cy="1256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AE36A-9849-8734-68B0-2D959C726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5D-0799-B19A-BCBD-8C9E999E64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1163C-EE2E-7546-90F8-CF22AAE91DD9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E47C-F85D-AA6B-B568-76BD637D3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28AEA-2389-7F26-5A5D-D8C5E312D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90C47-E711-1845-B18B-7A2271B97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51491-C050-C142-BE35-A9B9D73644B3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FC15E-7FD1-034A-9729-2C6FA682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8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Wanted a focused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6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07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doe.mass.edu/csdp/guidebook/defaul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grants/2021/117/" TargetMode="External"/><Relationship Id="rId2" Type="http://schemas.openxmlformats.org/officeDocument/2006/relationships/hyperlink" Target="https://www.doe.mass.edu/grants/2022/123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malegislature.gov/Laws/SessionLaws/Acts/2019/Chapter13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F2F3A-7FF5-BEA3-5150-378E4C81B1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Evidence-Based Program Grant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BDA54-D0D3-AE29-0B6D-DF8BB446AD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Fund Code 117/225B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1567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CFF031-2CB7-D68F-83C4-34A8815C0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>
                <a:solidFill>
                  <a:srgbClr val="000000"/>
                </a:solidFill>
                <a:latin typeface="Calibri"/>
                <a:cs typeface="Calibri"/>
              </a:rPr>
              <a:t>We have a FAQ document with helpful information that may answer many of your questions. Please access the link.</a:t>
            </a:r>
          </a:p>
          <a:p>
            <a:pPr marL="0" indent="0">
              <a:buNone/>
            </a:pPr>
            <a:endParaRPr lang="en-US" sz="2800" b="1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cs typeface="Calibri"/>
              </a:rPr>
              <a:t>Important Clarification:</a:t>
            </a:r>
          </a:p>
          <a:p>
            <a:r>
              <a:rPr lang="en-US" sz="2800" b="1" i="1">
                <a:solidFill>
                  <a:srgbClr val="000000"/>
                </a:solidFill>
                <a:effectLst/>
                <a:latin typeface="Calibri"/>
                <a:cs typeface="Calibri"/>
              </a:rPr>
              <a:t>If I choose one evidence-based program, would I be able to use grant funding for activities that may be aligned with one of the other evidence-based programs?</a:t>
            </a:r>
            <a:r>
              <a:rPr lang="en-US" sz="2800" b="0" i="1">
                <a:solidFill>
                  <a:srgbClr val="000000"/>
                </a:solidFill>
                <a:effectLst/>
                <a:latin typeface="Calibri"/>
                <a:cs typeface="Calibri"/>
              </a:rPr>
              <a:t> 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8E7BB0-8272-6256-90DE-35724A7D2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Frequently Asked Questions (FAQ)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AC72E2-A7AC-1AFC-FBB6-A45F758DD093}"/>
              </a:ext>
            </a:extLst>
          </p:cNvPr>
          <p:cNvSpPr/>
          <p:nvPr/>
        </p:nvSpPr>
        <p:spPr>
          <a:xfrm>
            <a:off x="4739268" y="5216213"/>
            <a:ext cx="256478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>
                <a:ln/>
                <a:solidFill>
                  <a:schemeClr val="accent4"/>
                </a:solidFill>
                <a:latin typeface="Calibri"/>
                <a:cs typeface="Calibri"/>
              </a:rPr>
              <a:t>YES!</a:t>
            </a:r>
            <a:endParaRPr lang="en-US" sz="7200" b="1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453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1D51BD-8740-E54E-5C9C-599CAA51C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Application: District and General Information</a:t>
            </a:r>
          </a:p>
        </p:txBody>
      </p:sp>
      <p:pic>
        <p:nvPicPr>
          <p:cNvPr id="4" name="Content Placeholder 5" descr="a screenshot of fund code 117/225A application">
            <a:extLst>
              <a:ext uri="{FF2B5EF4-FFF2-40B4-BE49-F238E27FC236}">
                <a16:creationId xmlns:a16="http://schemas.microsoft.com/office/drawing/2014/main" id="{C65DAAE0-FBD5-CD38-42F6-7CB998F1CF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7284" r="42061" b="7987"/>
          <a:stretch/>
        </p:blipFill>
        <p:spPr>
          <a:xfrm>
            <a:off x="1749287" y="1683629"/>
            <a:ext cx="9051235" cy="4809245"/>
          </a:xfrm>
        </p:spPr>
      </p:pic>
    </p:spTree>
    <p:extLst>
      <p:ext uri="{BB962C8B-B14F-4D97-AF65-F5344CB8AC3E}">
        <p14:creationId xmlns:p14="http://schemas.microsoft.com/office/powerpoint/2010/main" val="2687764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F4FBBB-4B15-77CA-699C-E5098A56A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Choose one EBP</a:t>
            </a:r>
          </a:p>
          <a:p>
            <a:r>
              <a:rPr lang="en-US"/>
              <a:t>Choose one or more prioritized strategies within that EBP (listed by EBP on appropriate tab)</a:t>
            </a:r>
          </a:p>
          <a:p>
            <a:r>
              <a:rPr lang="en-US"/>
              <a:t>Lay out a general plan for implementing EBP with fidelity through FY25 and beyond.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F47063-59B4-4CB3-018A-B69F09020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Evidence-Based Program Tabs</a:t>
            </a:r>
          </a:p>
        </p:txBody>
      </p:sp>
    </p:spTree>
    <p:extLst>
      <p:ext uri="{BB962C8B-B14F-4D97-AF65-F5344CB8AC3E}">
        <p14:creationId xmlns:p14="http://schemas.microsoft.com/office/powerpoint/2010/main" val="973059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8F7A21-DE7C-F8B6-087E-88CCDB711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How will the district support the work?</a:t>
            </a:r>
          </a:p>
          <a:p>
            <a:r>
              <a:rPr lang="en-US"/>
              <a:t>Progress Monitoring (How will you know it’s working?)</a:t>
            </a:r>
          </a:p>
          <a:p>
            <a:r>
              <a:rPr lang="en-US"/>
              <a:t>Which strategies will you focus on most strategically?</a:t>
            </a:r>
          </a:p>
          <a:p>
            <a:r>
              <a:rPr lang="en-US"/>
              <a:t>What is your anticipated/general three-year plan to successfully and sustainably implement each chosen strategy?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824922-F280-BBFA-892B-111740640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Considerations Across EBPs</a:t>
            </a:r>
          </a:p>
        </p:txBody>
      </p:sp>
    </p:spTree>
    <p:extLst>
      <p:ext uri="{BB962C8B-B14F-4D97-AF65-F5344CB8AC3E}">
        <p14:creationId xmlns:p14="http://schemas.microsoft.com/office/powerpoint/2010/main" val="2333875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3FF980-130C-E78A-A8E9-AFBAC3447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ELT – Planning Grant and Flexible Model</a:t>
            </a:r>
          </a:p>
          <a:p>
            <a:r>
              <a:rPr lang="en-US"/>
              <a:t>Recruitment and Retention – Innovation to Meet Long-Term Goals</a:t>
            </a:r>
          </a:p>
          <a:p>
            <a:r>
              <a:rPr lang="en-US"/>
              <a:t>District-Determined Program – Data Informed Rationale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11745A-69F5-7181-759F-D76A08873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Considerations Specific to Select EBPs</a:t>
            </a:r>
          </a:p>
        </p:txBody>
      </p:sp>
    </p:spTree>
    <p:extLst>
      <p:ext uri="{BB962C8B-B14F-4D97-AF65-F5344CB8AC3E}">
        <p14:creationId xmlns:p14="http://schemas.microsoft.com/office/powerpoint/2010/main" val="3940113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0B6B2B-9938-6228-423B-42FBF8FC9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DATA Equity Pause Protocol: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  <a:hlinkClick r:id="rId2"/>
              </a:rPr>
              <a:t>CSDP Coherence Guidebook</a:t>
            </a:r>
            <a:endParaRPr lang="en-US" dirty="0"/>
          </a:p>
        </p:txBody>
      </p:sp>
      <p:pic>
        <p:nvPicPr>
          <p:cNvPr id="4" name="Content Placeholder 5" descr="Screenshot of Equity Protocol Usage">
            <a:extLst>
              <a:ext uri="{FF2B5EF4-FFF2-40B4-BE49-F238E27FC236}">
                <a16:creationId xmlns:a16="http://schemas.microsoft.com/office/drawing/2014/main" id="{62138717-2EB4-2DCF-75BA-A93B5E2A01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747" t="46032" r="53163" b="27315"/>
          <a:stretch/>
        </p:blipFill>
        <p:spPr>
          <a:xfrm>
            <a:off x="102375" y="1578905"/>
            <a:ext cx="11831666" cy="3933999"/>
          </a:xfrm>
        </p:spPr>
      </p:pic>
      <p:pic>
        <p:nvPicPr>
          <p:cNvPr id="5" name="Picture 4" descr="Screen shot of data equity pause protocol">
            <a:extLst>
              <a:ext uri="{FF2B5EF4-FFF2-40B4-BE49-F238E27FC236}">
                <a16:creationId xmlns:a16="http://schemas.microsoft.com/office/drawing/2014/main" id="{042639CE-8594-C0E7-AA83-77CEC11A7B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826" t="34606" r="29375" b="21498"/>
          <a:stretch/>
        </p:blipFill>
        <p:spPr>
          <a:xfrm>
            <a:off x="5642744" y="2268767"/>
            <a:ext cx="6149779" cy="311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92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E568FB-1700-1B69-FE5B-7A18FD0BA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Segoe UI"/>
                <a:cs typeface="Segoe UI"/>
              </a:rPr>
              <a:t>Thursday, January 26, 2023</a:t>
            </a:r>
          </a:p>
          <a:p>
            <a:r>
              <a:rPr lang="en-US">
                <a:latin typeface="Segoe UI"/>
                <a:cs typeface="Segoe UI"/>
              </a:rPr>
              <a:t>Reapplication</a:t>
            </a:r>
          </a:p>
          <a:p>
            <a:pPr lvl="1"/>
            <a:r>
              <a:rPr lang="en-US">
                <a:latin typeface="Segoe UI"/>
                <a:cs typeface="Segoe UI"/>
              </a:rPr>
              <a:t>FY24</a:t>
            </a:r>
          </a:p>
          <a:p>
            <a:pPr lvl="1"/>
            <a:r>
              <a:rPr lang="en-US">
                <a:latin typeface="Segoe UI"/>
                <a:cs typeface="Segoe UI"/>
              </a:rPr>
              <a:t>FY25</a:t>
            </a:r>
          </a:p>
          <a:p>
            <a:pPr lvl="1"/>
            <a:endParaRPr lang="en-US">
              <a:latin typeface="Segoe UI"/>
              <a:cs typeface="Segoe UI"/>
            </a:endParaRPr>
          </a:p>
          <a:p>
            <a:pPr marL="457200" lvl="1" indent="0">
              <a:buNone/>
            </a:pPr>
            <a:r>
              <a:rPr lang="en-US" b="1" i="1">
                <a:latin typeface="Segoe UI"/>
                <a:cs typeface="Segoe UI"/>
              </a:rPr>
              <a:t>Reapplications will ask for evidence of progress monitoring and adjustments, as appropriate, and dissemination of best practice.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D8E9D9-6A23-6BF7-6F39-C37EEC51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Due Date and Forthcoming Requirements</a:t>
            </a:r>
          </a:p>
        </p:txBody>
      </p:sp>
      <p:pic>
        <p:nvPicPr>
          <p:cNvPr id="5" name="Picture 4" descr="Calendar dates">
            <a:extLst>
              <a:ext uri="{FF2B5EF4-FFF2-40B4-BE49-F238E27FC236}">
                <a16:creationId xmlns:a16="http://schemas.microsoft.com/office/drawing/2014/main" id="{CD32720F-1332-FCF1-75CE-C8C9A3175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975" y="2086984"/>
            <a:ext cx="2942701" cy="196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81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51DB9D-1F7E-0DD7-042F-A693B0374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Questions</a:t>
            </a:r>
          </a:p>
        </p:txBody>
      </p:sp>
      <p:pic>
        <p:nvPicPr>
          <p:cNvPr id="7" name="Graphic 6" descr="Help">
            <a:extLst>
              <a:ext uri="{FF2B5EF4-FFF2-40B4-BE49-F238E27FC236}">
                <a16:creationId xmlns:a16="http://schemas.microsoft.com/office/drawing/2014/main" id="{2C93D660-67DC-4FA3-C3D0-417CCD757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82418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5CDB9-EC04-62C7-FE87-6FD54D2A6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DE211C-F084-6664-11D0-C611C8C6FC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Moira Connolly</a:t>
            </a:r>
          </a:p>
          <a:p>
            <a:r>
              <a:rPr lang="en-US"/>
              <a:t>Moira.Connolly@mass.gov</a:t>
            </a:r>
          </a:p>
        </p:txBody>
      </p:sp>
    </p:spTree>
    <p:extLst>
      <p:ext uri="{BB962C8B-B14F-4D97-AF65-F5344CB8AC3E}">
        <p14:creationId xmlns:p14="http://schemas.microsoft.com/office/powerpoint/2010/main" val="1734774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Student Opportunity Act – Grant Funding History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F77C0A-F34B-2B3F-484B-7459BE442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>
                <a:latin typeface="+mn-lt"/>
                <a:cs typeface="+mn-cs"/>
              </a:rPr>
              <a:t>Previous Grants: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3600">
                <a:latin typeface="+mn-lt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Rural Innovation and Efficiencies Grant </a:t>
            </a:r>
            <a:r>
              <a:rPr lang="en-US" sz="3600">
                <a:latin typeface="+mn-lt"/>
                <a:cs typeface="+mn-cs"/>
              </a:rPr>
              <a:t>(2 years – FY22-FY23)</a:t>
            </a:r>
            <a:endParaRPr lang="en-US" sz="3600">
              <a:latin typeface="+mn-lt"/>
              <a:cs typeface="Calibri"/>
            </a:endParaRP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3600">
                <a:latin typeface="+mn-lt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Evidence-Based Practice Grant </a:t>
            </a:r>
            <a:r>
              <a:rPr lang="en-US" sz="3600">
                <a:latin typeface="+mn-lt"/>
                <a:cs typeface="+mn-cs"/>
              </a:rPr>
              <a:t>(FY21) </a:t>
            </a:r>
            <a:endParaRPr lang="en-US" sz="3600">
              <a:latin typeface="+mn-lt"/>
              <a:cs typeface="Calibri"/>
            </a:endParaRPr>
          </a:p>
          <a:p>
            <a:r>
              <a:rPr lang="en-US" sz="3600">
                <a:latin typeface="+mn-lt"/>
                <a:cs typeface="+mn-cs"/>
              </a:rPr>
              <a:t>This round: Administer funding in consideration of post-pandemic context – </a:t>
            </a:r>
            <a:r>
              <a:rPr lang="en-US" sz="3600" b="1">
                <a:latin typeface="+mn-lt"/>
                <a:cs typeface="+mn-cs"/>
              </a:rPr>
              <a:t>support recovery</a:t>
            </a:r>
            <a:endParaRPr lang="en-US" sz="3600" b="1">
              <a:latin typeface="+mn-lt"/>
              <a:cs typeface="Calibri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90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9CD88-030B-6AAF-625D-C90EC736B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2051824"/>
            <a:ext cx="10515601" cy="40877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0" i="0">
                <a:solidFill>
                  <a:srgbClr val="212529"/>
                </a:solidFill>
                <a:effectLst/>
                <a:latin typeface="Arial"/>
                <a:cs typeface="Segoe UI"/>
              </a:rPr>
              <a:t>The purpose of this three-year combined state and trust funded competitive grant is to</a:t>
            </a:r>
            <a:r>
              <a:rPr lang="en-US" sz="2800">
                <a:solidFill>
                  <a:srgbClr val="212529"/>
                </a:solidFill>
                <a:latin typeface="Arial"/>
                <a:cs typeface="Segoe UI"/>
              </a:rPr>
              <a:t>: </a:t>
            </a:r>
            <a:endParaRPr lang="en-US"/>
          </a:p>
          <a:p>
            <a:pPr marL="0" indent="0">
              <a:buNone/>
            </a:pPr>
            <a:endParaRPr lang="en-US" sz="2800">
              <a:solidFill>
                <a:srgbClr val="212529"/>
              </a:solidFill>
              <a:latin typeface="Arial"/>
              <a:cs typeface="Segoe UI"/>
            </a:endParaRPr>
          </a:p>
          <a:p>
            <a:pPr marL="342900" indent="-342900">
              <a:buFont typeface="Arial"/>
              <a:buChar char="•"/>
            </a:pPr>
            <a:r>
              <a:rPr lang="en-US" sz="2800" b="1" i="0">
                <a:solidFill>
                  <a:srgbClr val="212529"/>
                </a:solidFill>
                <a:effectLst/>
                <a:latin typeface="Arial"/>
                <a:cs typeface="Segoe UI"/>
              </a:rPr>
              <a:t>address persistent disparities in achievement among specific student groups,</a:t>
            </a:r>
            <a:r>
              <a:rPr lang="en-US" sz="2800" b="1">
                <a:solidFill>
                  <a:srgbClr val="212529"/>
                </a:solidFill>
                <a:latin typeface="Arial"/>
                <a:cs typeface="Segoe UI"/>
              </a:rPr>
              <a:t> </a:t>
            </a:r>
            <a:endParaRPr lang="en-US">
              <a:solidFill>
                <a:srgbClr val="101D35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800" b="1" i="0">
                <a:solidFill>
                  <a:srgbClr val="212529"/>
                </a:solidFill>
                <a:effectLst/>
                <a:latin typeface="Arial"/>
                <a:cs typeface="Segoe UI"/>
              </a:rPr>
              <a:t>improve educational opportunities for all students,</a:t>
            </a:r>
            <a:r>
              <a:rPr lang="en-US" sz="2800" b="1">
                <a:solidFill>
                  <a:srgbClr val="212529"/>
                </a:solidFill>
                <a:latin typeface="Arial"/>
                <a:cs typeface="Segoe UI"/>
              </a:rPr>
              <a:t> </a:t>
            </a:r>
            <a:endParaRPr lang="en-US">
              <a:solidFill>
                <a:srgbClr val="101D35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800" b="1" i="0">
                <a:solidFill>
                  <a:srgbClr val="212529"/>
                </a:solidFill>
                <a:effectLst/>
                <a:latin typeface="Arial"/>
                <a:cs typeface="Segoe UI"/>
              </a:rPr>
              <a:t>share best practices for improving classroom learning and</a:t>
            </a:r>
            <a:r>
              <a:rPr lang="en-US" sz="2800" b="1">
                <a:solidFill>
                  <a:srgbClr val="212529"/>
                </a:solidFill>
                <a:latin typeface="Arial"/>
                <a:cs typeface="Segoe UI"/>
              </a:rPr>
              <a:t> </a:t>
            </a:r>
            <a:endParaRPr lang="en-US">
              <a:solidFill>
                <a:srgbClr val="101D35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800" b="1" i="0">
                <a:solidFill>
                  <a:srgbClr val="212529"/>
                </a:solidFill>
                <a:effectLst/>
                <a:latin typeface="Arial"/>
                <a:cs typeface="Segoe UI"/>
              </a:rPr>
              <a:t>support efficiencies within and across school </a:t>
            </a:r>
            <a:r>
              <a:rPr lang="en-US" sz="2800" b="1">
                <a:solidFill>
                  <a:srgbClr val="212529"/>
                </a:solidFill>
                <a:latin typeface="Arial"/>
                <a:cs typeface="Segoe UI"/>
              </a:rPr>
              <a:t>districts</a:t>
            </a:r>
            <a:endParaRPr lang="en-US">
              <a:solidFill>
                <a:srgbClr val="101D35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800" b="1">
              <a:solidFill>
                <a:srgbClr val="212529"/>
              </a:solidFill>
              <a:latin typeface="Arial"/>
              <a:cs typeface="Segoe UI"/>
            </a:endParaRPr>
          </a:p>
          <a:p>
            <a:pPr marL="0" indent="0">
              <a:buNone/>
            </a:pPr>
            <a:r>
              <a:rPr lang="en-US" sz="2800" b="1" i="0">
                <a:solidFill>
                  <a:srgbClr val="212529"/>
                </a:solidFill>
                <a:effectLst/>
                <a:latin typeface="Arial"/>
                <a:cs typeface="Segoe UI"/>
              </a:rPr>
              <a:t>(</a:t>
            </a:r>
            <a:r>
              <a:rPr lang="en-US" sz="2800" b="1" i="0" u="sng" strike="noStrike">
                <a:solidFill>
                  <a:srgbClr val="0563C1"/>
                </a:solidFill>
                <a:effectLst/>
                <a:latin typeface="Arial"/>
                <a:cs typeface="Segoe UI"/>
                <a:hlinkClick r:id="rId2"/>
              </a:rPr>
              <a:t>Student Opportunity Act, 21</a:t>
            </a:r>
            <a:r>
              <a:rPr lang="en-US" sz="2800" b="1" i="0" u="sng" strike="noStrike" baseline="30000">
                <a:solidFill>
                  <a:srgbClr val="0563C1"/>
                </a:solidFill>
                <a:effectLst/>
                <a:latin typeface="Arial"/>
                <a:cs typeface="Segoe UI"/>
                <a:hlinkClick r:id="rId2"/>
              </a:rPr>
              <a:t>st</a:t>
            </a:r>
            <a:r>
              <a:rPr lang="en-US" sz="2800" b="1" i="0" u="sng" strike="noStrike">
                <a:solidFill>
                  <a:srgbClr val="0563C1"/>
                </a:solidFill>
                <a:effectLst/>
                <a:latin typeface="Arial"/>
                <a:cs typeface="Segoe UI"/>
                <a:hlinkClick r:id="rId2"/>
              </a:rPr>
              <a:t> Century Education Program, Section 16A</a:t>
            </a:r>
            <a:r>
              <a:rPr lang="en-US" sz="2800" b="1" i="0">
                <a:solidFill>
                  <a:srgbClr val="212529"/>
                </a:solidFill>
                <a:effectLst/>
                <a:latin typeface="Arial"/>
                <a:cs typeface="Segoe UI"/>
              </a:rPr>
              <a:t>).</a:t>
            </a:r>
            <a:r>
              <a:rPr lang="en-US" sz="2800" b="0" i="0">
                <a:solidFill>
                  <a:srgbClr val="212529"/>
                </a:solidFill>
                <a:effectLst/>
                <a:latin typeface="Arial"/>
                <a:cs typeface="Segoe UI"/>
              </a:rPr>
              <a:t> </a:t>
            </a:r>
            <a:endParaRPr lang="en-US"/>
          </a:p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5FAECB-8DB9-6923-DAF2-C11C93F9D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Purpose of the Evidence-Based Program Grant</a:t>
            </a:r>
          </a:p>
        </p:txBody>
      </p:sp>
    </p:spTree>
    <p:extLst>
      <p:ext uri="{BB962C8B-B14F-4D97-AF65-F5344CB8AC3E}">
        <p14:creationId xmlns:p14="http://schemas.microsoft.com/office/powerpoint/2010/main" val="4086479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99CD00-F3FF-00B2-3F3E-DB9CD0CCA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kern="1200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Rationale</a:t>
            </a:r>
          </a:p>
        </p:txBody>
      </p:sp>
      <p:graphicFrame>
        <p:nvGraphicFramePr>
          <p:cNvPr id="5" name="Content Placeholder 1" descr="SOA Amendments - read &amp; Reviewed&#10;Identified Funding Gaps&#10;Data from MCAS&#10;">
            <a:extLst>
              <a:ext uri="{FF2B5EF4-FFF2-40B4-BE49-F238E27FC236}">
                <a16:creationId xmlns:a16="http://schemas.microsoft.com/office/drawing/2014/main" id="{20CD0F14-1B41-C5C9-E792-AF49E29465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0616988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2277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179628-E787-20BC-5EFD-7329C847F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l" rtl="0" fontAlgn="base">
              <a:buNone/>
            </a:pPr>
            <a:r>
              <a:rPr lang="en-US" sz="2800" b="0" i="0">
                <a:solidFill>
                  <a:srgbClr val="222222"/>
                </a:solidFill>
                <a:effectLst/>
                <a:latin typeface="Arial"/>
                <a:cs typeface="Segoe UI"/>
              </a:rPr>
              <a:t>This grant will support the development or enhancement of district efforts to implement the following Evidence-Based Program (EBP) areas:  </a:t>
            </a:r>
            <a:endParaRPr lang="en-US" sz="2800" b="0" i="0">
              <a:solidFill>
                <a:srgbClr val="000000"/>
              </a:solidFill>
              <a:effectLst/>
              <a:latin typeface="Arial"/>
              <a:cs typeface="Segoe UI"/>
            </a:endParaRPr>
          </a:p>
          <a:p>
            <a:pPr marL="0" indent="0">
              <a:buNone/>
            </a:pPr>
            <a:endParaRPr lang="en-US" sz="2800">
              <a:solidFill>
                <a:srgbClr val="222222"/>
              </a:solidFill>
              <a:latin typeface="Arial"/>
              <a:cs typeface="Segoe UI"/>
            </a:endParaRPr>
          </a:p>
          <a:p>
            <a:pPr algn="l" rtl="0" fontAlgn="base">
              <a:buFont typeface="+mj-lt"/>
              <a:buAutoNum type="arabicPeriod"/>
            </a:pPr>
            <a:r>
              <a:rPr lang="en-US" sz="2800" b="1" i="0">
                <a:solidFill>
                  <a:srgbClr val="222222"/>
                </a:solidFill>
                <a:effectLst/>
                <a:latin typeface="Arial"/>
                <a:cs typeface="Segoe UI"/>
              </a:rPr>
              <a:t>Co-teaching / inclusion</a:t>
            </a:r>
            <a:r>
              <a:rPr lang="en-US" sz="2800" b="0" i="0">
                <a:solidFill>
                  <a:srgbClr val="222222"/>
                </a:solidFill>
                <a:effectLst/>
                <a:latin typeface="Arial"/>
                <a:cs typeface="Segoe UI"/>
              </a:rPr>
              <a:t> for students with disabilities and English learners </a:t>
            </a:r>
            <a:endParaRPr lang="en-US" sz="2800" b="0" i="0">
              <a:solidFill>
                <a:srgbClr val="000000"/>
              </a:solidFill>
              <a:effectLst/>
              <a:latin typeface="Arial"/>
              <a:cs typeface="Segoe UI"/>
            </a:endParaRPr>
          </a:p>
          <a:p>
            <a:pPr algn="l" rtl="0" fontAlgn="base">
              <a:buFont typeface="+mj-lt"/>
              <a:buAutoNum type="arabicPeriod" startAt="2"/>
            </a:pPr>
            <a:r>
              <a:rPr lang="en-US" sz="2800" b="0" i="0">
                <a:solidFill>
                  <a:srgbClr val="000000"/>
                </a:solidFill>
                <a:effectLst/>
                <a:latin typeface="Arial"/>
                <a:cs typeface="Segoe UI"/>
              </a:rPr>
              <a:t>Research-based </a:t>
            </a:r>
            <a:r>
              <a:rPr lang="en-US" sz="2800" b="1" i="0">
                <a:solidFill>
                  <a:srgbClr val="000000"/>
                </a:solidFill>
                <a:effectLst/>
                <a:latin typeface="Arial"/>
                <a:cs typeface="Segoe UI"/>
              </a:rPr>
              <a:t>early literacy</a:t>
            </a:r>
            <a:r>
              <a:rPr lang="en-US" sz="2800" b="0" i="0">
                <a:solidFill>
                  <a:srgbClr val="000000"/>
                </a:solidFill>
                <a:effectLst/>
                <a:latin typeface="Arial"/>
                <a:cs typeface="Segoe UI"/>
              </a:rPr>
              <a:t> programs in pre-kindergarten and early elementary grades </a:t>
            </a:r>
          </a:p>
          <a:p>
            <a:pPr>
              <a:buAutoNum type="arabicPeriod" startAt="2"/>
            </a:pPr>
            <a:r>
              <a:rPr lang="en-US" sz="2800">
                <a:solidFill>
                  <a:srgbClr val="222222"/>
                </a:solidFill>
                <a:latin typeface="Arial"/>
                <a:cs typeface="Arial"/>
              </a:rPr>
              <a:t>Implement </a:t>
            </a:r>
            <a:r>
              <a:rPr lang="en-US" sz="2800" b="1">
                <a:solidFill>
                  <a:srgbClr val="222222"/>
                </a:solidFill>
                <a:latin typeface="Arial"/>
                <a:cs typeface="Arial"/>
              </a:rPr>
              <a:t>Expanded Learning Time</a:t>
            </a:r>
            <a:r>
              <a:rPr lang="en-US" sz="2800">
                <a:solidFill>
                  <a:srgbClr val="222222"/>
                </a:solidFill>
                <a:latin typeface="Arial"/>
                <a:cs typeface="Arial"/>
              </a:rPr>
              <a:t> (ELT) in the form of a longer school day or year </a:t>
            </a:r>
            <a:endParaRPr lang="en-US" sz="2800">
              <a:solidFill>
                <a:srgbClr val="000000"/>
              </a:solidFill>
              <a:latin typeface="Arial"/>
              <a:cs typeface="Segoe UI"/>
            </a:endParaRPr>
          </a:p>
          <a:p>
            <a:pPr>
              <a:buAutoNum type="arabicPeriod" startAt="2"/>
            </a:pPr>
            <a:r>
              <a:rPr lang="en-US" sz="2800" b="0" i="0">
                <a:solidFill>
                  <a:srgbClr val="222222"/>
                </a:solidFill>
                <a:effectLst/>
                <a:latin typeface="Arial"/>
                <a:cs typeface="Segoe UI"/>
              </a:rPr>
              <a:t>Strategies to </a:t>
            </a:r>
            <a:r>
              <a:rPr lang="en-US" sz="2800" b="1" i="0">
                <a:solidFill>
                  <a:srgbClr val="222222"/>
                </a:solidFill>
                <a:effectLst/>
                <a:latin typeface="Arial"/>
                <a:cs typeface="Segoe UI"/>
              </a:rPr>
              <a:t>recruit and retain educators/administrators</a:t>
            </a:r>
            <a:r>
              <a:rPr lang="en-US" sz="2800" b="0" i="0">
                <a:solidFill>
                  <a:srgbClr val="222222"/>
                </a:solidFill>
                <a:effectLst/>
                <a:latin typeface="Arial"/>
                <a:cs typeface="Segoe UI"/>
              </a:rPr>
              <a:t> in hard-to-staff schools and positions  </a:t>
            </a:r>
            <a:endParaRPr lang="en-US" sz="2800" b="0" i="0">
              <a:solidFill>
                <a:srgbClr val="000000"/>
              </a:solidFill>
              <a:effectLst/>
              <a:latin typeface="Arial"/>
              <a:cs typeface="Segoe UI"/>
            </a:endParaRPr>
          </a:p>
          <a:p>
            <a:pPr>
              <a:buAutoNum type="arabicPeriod" startAt="2"/>
            </a:pPr>
            <a:r>
              <a:rPr lang="en-US" sz="2800">
                <a:solidFill>
                  <a:srgbClr val="222222"/>
                </a:solidFill>
                <a:latin typeface="Arial"/>
                <a:cs typeface="Segoe UI"/>
              </a:rPr>
              <a:t>District-determined EBP* </a:t>
            </a:r>
            <a:endParaRPr lang="en-US" sz="2800">
              <a:solidFill>
                <a:srgbClr val="222222"/>
              </a:solidFill>
              <a:latin typeface="Arial"/>
            </a:endParaRPr>
          </a:p>
          <a:p>
            <a:pPr>
              <a:buAutoNum type="arabicPeriod" startAt="2"/>
            </a:pPr>
            <a:endParaRPr lang="en-US" sz="2800">
              <a:solidFill>
                <a:srgbClr val="222222"/>
              </a:solidFill>
              <a:latin typeface="Arial"/>
            </a:endParaRPr>
          </a:p>
          <a:p>
            <a:pPr marL="0" indent="0">
              <a:buNone/>
            </a:pPr>
            <a:r>
              <a:rPr lang="en-US" sz="1600">
                <a:solidFill>
                  <a:srgbClr val="222222"/>
                </a:solidFill>
                <a:latin typeface="Arial"/>
                <a:cs typeface="Segoe UI"/>
              </a:rPr>
              <a:t>*DESE is prioritizing the first four (4) EBPs and will only select plans under option 5 if funding is available and rationale is compelling.</a:t>
            </a:r>
            <a:endParaRPr lang="en-US" sz="1600">
              <a:solidFill>
                <a:srgbClr val="222222"/>
              </a:solidFill>
              <a:latin typeface="Arial"/>
            </a:endParaRP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9EDEC2-C4F6-E00B-7F87-664633AAE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Priorities of the EBP Grant</a:t>
            </a:r>
          </a:p>
        </p:txBody>
      </p:sp>
    </p:spTree>
    <p:extLst>
      <p:ext uri="{BB962C8B-B14F-4D97-AF65-F5344CB8AC3E}">
        <p14:creationId xmlns:p14="http://schemas.microsoft.com/office/powerpoint/2010/main" val="1521943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9" y="450221"/>
            <a:ext cx="4111931" cy="5957175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4F0293-D843-156C-1938-D2875E84A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761999"/>
            <a:ext cx="3511188" cy="53684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+mj-lt"/>
                <a:cs typeface="+mj-cs"/>
              </a:rPr>
              <a:t>Grant Options: Prioritized Strategies*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7274" y="446007"/>
            <a:ext cx="4676305" cy="595717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5CC4153-3F0D-4F4C-8F12-E8FC3FA40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6862" y="3494844"/>
            <a:ext cx="2104001" cy="290779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21" name="Content Placeholder 1" descr="Co-Teaching ad Inclusion&#10;Collaboration&#10;Targeted Instruction&#10;PD&#10;Continuous Instructional Support&#10;&#10;Early Literacy &#10;HQIM&#10;Literacy Screeners&#10;Supplemental Tutoring&#10;Reading Interverntionists&#10;&#10;ELT&#10;Time for Coure Academics&#10;Time For Embeded Collaboration and PD&#10;Time For Embedded Enrichment&#10;&#10;Recruitment and Retention&#10;Grow Your Own&#10;Induction and Mentoring&#10;Robust Training and Selection&#10;&#10;&#10;">
            <a:extLst>
              <a:ext uri="{FF2B5EF4-FFF2-40B4-BE49-F238E27FC236}">
                <a16:creationId xmlns:a16="http://schemas.microsoft.com/office/drawing/2014/main" id="{4FD1861C-3476-54A1-FBAE-F8FC6E02DC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6810388"/>
              </p:ext>
            </p:extLst>
          </p:nvPr>
        </p:nvGraphicFramePr>
        <p:xfrm>
          <a:off x="5093623" y="762000"/>
          <a:ext cx="4042310" cy="5368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3384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C43F17-3589-C83F-5752-C150D642B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Competitive Priorities</a:t>
            </a:r>
          </a:p>
        </p:txBody>
      </p:sp>
      <p:graphicFrame>
        <p:nvGraphicFramePr>
          <p:cNvPr id="5" name="Content Placeholder 1" descr="Rural District (in Legislation)&#10;Short-form District&#10;Use of Data Equity pause protocol&#10;Districts/schools in chronically underperforming status&#10;">
            <a:extLst>
              <a:ext uri="{FF2B5EF4-FFF2-40B4-BE49-F238E27FC236}">
                <a16:creationId xmlns:a16="http://schemas.microsoft.com/office/drawing/2014/main" id="{B8C13608-C88B-24AB-B99C-53AD2D7A33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5535820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7781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7D4422-0D5A-5BF6-425D-2B96FA3AB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Grant Highlights</a:t>
            </a:r>
          </a:p>
        </p:txBody>
      </p:sp>
      <p:graphicFrame>
        <p:nvGraphicFramePr>
          <p:cNvPr id="32" name="Content Placeholder 1" descr="3 Year - Provide Time for traction and action&#10;Reliable Funding - Predictable for budgeting Purposes&#10;">
            <a:extLst>
              <a:ext uri="{FF2B5EF4-FFF2-40B4-BE49-F238E27FC236}">
                <a16:creationId xmlns:a16="http://schemas.microsoft.com/office/drawing/2014/main" id="{AB703F99-8C44-7750-C7E0-B0417B9DA1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6058046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9427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E14DDD-4C4C-DD24-EF53-A57C522F4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503" y="2083453"/>
            <a:ext cx="6525814" cy="45510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/>
            <a:r>
              <a:rPr lang="en-US" sz="2000" b="0" i="0">
                <a:effectLst/>
                <a:latin typeface="+mn-lt"/>
                <a:cs typeface="+mn-cs"/>
              </a:rPr>
              <a:t>Approximately $9,000,000 is available for schools and districts and is contingent upon availability. </a:t>
            </a:r>
          </a:p>
          <a:p>
            <a:pPr fontAlgn="base"/>
            <a:r>
              <a:rPr lang="en-US" sz="2000" b="0" i="0">
                <a:effectLst/>
                <a:latin typeface="+mn-lt"/>
                <a:cs typeface="+mn-cs"/>
              </a:rPr>
              <a:t>Districts may apply for between $50,000 – $300,000 </a:t>
            </a:r>
            <a:r>
              <a:rPr lang="en-US" sz="2000" b="1" i="0">
                <a:effectLst/>
                <a:latin typeface="+mn-lt"/>
                <a:cs typeface="+mn-cs"/>
              </a:rPr>
              <a:t>annuall</a:t>
            </a:r>
            <a:r>
              <a:rPr lang="en-US" sz="2000" b="0" i="0">
                <a:effectLst/>
                <a:latin typeface="+mn-lt"/>
                <a:cs typeface="+mn-cs"/>
              </a:rPr>
              <a:t>y per EBP, and awards will be based on the size of the district/school sites and scope of the proposed project. Due to an abbreviated FY23 timeline, awards during Year 1 are anticipated to be less than in Years 2 and 3, with full implementation FY24 and FY25 </a:t>
            </a:r>
          </a:p>
          <a:p>
            <a:pPr fontAlgn="base"/>
            <a:r>
              <a:rPr lang="en-US" sz="2000" b="0" i="0">
                <a:effectLst/>
                <a:latin typeface="+mn-lt"/>
                <a:cs typeface="+mn-cs"/>
              </a:rPr>
              <a:t>All dollar amounts listed are estimated/approximate and are subject to change. If more funding becomes available, it will be distributed under the same guidelines that appear in this RFP document. </a:t>
            </a:r>
          </a:p>
          <a:p>
            <a:endParaRPr lang="en-US" sz="1700">
              <a:latin typeface="+mn-lt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Schoolhouse">
            <a:extLst>
              <a:ext uri="{FF2B5EF4-FFF2-40B4-BE49-F238E27FC236}">
                <a16:creationId xmlns:a16="http://schemas.microsoft.com/office/drawing/2014/main" id="{37AE5722-5BF7-D44E-75D5-B1C0D8E58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5967" y="1359681"/>
            <a:ext cx="4170530" cy="417053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D2CD5B3-C2DA-42CA-BBCB-968398A96F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3536" y="741282"/>
            <a:ext cx="7182317" cy="9233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117/225B FY23 Funding</a:t>
            </a:r>
            <a:endParaRPr kumimoji="0" lang="en-US" sz="5400" b="1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1776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8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4c63c8a-9b6f-4c60-8cde-76449f385ed7">
      <UserInfo>
        <DisplayName>Kraft, Peggy (EOE)</DisplayName>
        <AccountId>18</AccountId>
        <AccountType/>
      </UserInfo>
      <UserInfo>
        <DisplayName>Champagne, Erica (DESE)</DisplayName>
        <AccountId>45</AccountId>
        <AccountType/>
      </UserInfo>
      <UserInfo>
        <DisplayName>Johnston, Karen (DESE)</DisplayName>
        <AccountId>39</AccountId>
        <AccountType/>
      </UserInfo>
      <UserInfo>
        <DisplayName>Shor, Rebecca (DESE)</DisplayName>
        <AccountId>38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0CB81E3640024D941636EE6583C541" ma:contentTypeVersion="4" ma:contentTypeDescription="Create a new document." ma:contentTypeScope="" ma:versionID="ac7d8d6202ba9f81699d85e2f743a178">
  <xsd:schema xmlns:xsd="http://www.w3.org/2001/XMLSchema" xmlns:xs="http://www.w3.org/2001/XMLSchema" xmlns:p="http://schemas.microsoft.com/office/2006/metadata/properties" xmlns:ns2="62792993-f975-4b19-8846-b2bdeef1cbd2" xmlns:ns3="44c63c8a-9b6f-4c60-8cde-76449f385ed7" targetNamespace="http://schemas.microsoft.com/office/2006/metadata/properties" ma:root="true" ma:fieldsID="e86188f14cfd8f5d6e47ff7b2cc1a70e" ns2:_="" ns3:_="">
    <xsd:import namespace="62792993-f975-4b19-8846-b2bdeef1cbd2"/>
    <xsd:import namespace="44c63c8a-9b6f-4c60-8cde-76449f385e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792993-f975-4b19-8846-b2bdeef1cb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c63c8a-9b6f-4c60-8cde-76449f385ed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F4F6BA-9256-4D68-961F-89F22BA60E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434A98-F106-45CE-8E8A-DD686612E616}">
  <ds:schemaRefs>
    <ds:schemaRef ds:uri="http://schemas.openxmlformats.org/package/2006/metadata/core-properties"/>
    <ds:schemaRef ds:uri="http://purl.org/dc/dcmitype/"/>
    <ds:schemaRef ds:uri="44c63c8a-9b6f-4c60-8cde-76449f385ed7"/>
    <ds:schemaRef ds:uri="http://schemas.microsoft.com/office/2006/documentManagement/types"/>
    <ds:schemaRef ds:uri="http://schemas.microsoft.com/office/2006/metadata/properties"/>
    <ds:schemaRef ds:uri="62792993-f975-4b19-8846-b2bdeef1cbd2"/>
    <ds:schemaRef ds:uri="http://purl.org/dc/terms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F93D5BF-4DD7-4108-90AA-DE1E2C74C0C1}">
  <ds:schemaRefs>
    <ds:schemaRef ds:uri="44c63c8a-9b6f-4c60-8cde-76449f385ed7"/>
    <ds:schemaRef ds:uri="62792993-f975-4b19-8846-b2bdeef1cb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Words>760</Words>
  <Application>Microsoft Office PowerPoint</Application>
  <PresentationFormat>Widescreen</PresentationFormat>
  <Paragraphs>103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Segoe UI</vt:lpstr>
      <vt:lpstr>Office Theme</vt:lpstr>
      <vt:lpstr>Evidence-Based Program Grant</vt:lpstr>
      <vt:lpstr>Student Opportunity Act – Grant Funding History</vt:lpstr>
      <vt:lpstr>Purpose of the Evidence-Based Program Grant</vt:lpstr>
      <vt:lpstr>Rationale</vt:lpstr>
      <vt:lpstr>Priorities of the EBP Grant</vt:lpstr>
      <vt:lpstr>Grant Options: Prioritized Strategies*</vt:lpstr>
      <vt:lpstr>Competitive Priorities</vt:lpstr>
      <vt:lpstr>Grant Highlights</vt:lpstr>
      <vt:lpstr>117/225B FY23 Funding</vt:lpstr>
      <vt:lpstr>Frequently Asked Questions (FAQ)</vt:lpstr>
      <vt:lpstr>Application: District and General Information</vt:lpstr>
      <vt:lpstr>Evidence-Based Program Tabs</vt:lpstr>
      <vt:lpstr>Common Considerations Across EBPs</vt:lpstr>
      <vt:lpstr>Considerations Specific to Select EBPs</vt:lpstr>
      <vt:lpstr>DATA Equity Pause Protocol: CSDP Coherence Guidebook</vt:lpstr>
      <vt:lpstr>Due Date and Forthcoming Requirements</vt:lpstr>
      <vt:lpstr>Questions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Evidence-Based Program Grant, Fund Code 117/225B, December 22, 2022</dc:title>
  <dc:creator>DESE</dc:creator>
  <cp:lastModifiedBy>Zou, Dong (EOE)</cp:lastModifiedBy>
  <cp:revision>5</cp:revision>
  <dcterms:created xsi:type="dcterms:W3CDTF">2022-10-11T20:32:22Z</dcterms:created>
  <dcterms:modified xsi:type="dcterms:W3CDTF">2023-01-06T19:31:52Z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Jan 6 2023 12:00AM</vt:lpwstr>
  </property>
</Properties>
</file>