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48" r:id="rId2"/>
  </p:sldMasterIdLst>
  <p:sldIdLst>
    <p:sldId id="257" r:id="rId3"/>
  </p:sldIdLst>
  <p:sldSz cx="12192000" cy="6858000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29A09F-37FA-4734-85BB-0F02F499B414}" v="2" dt="2023-01-12T18:18:16.0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57" autoAdjust="0"/>
    <p:restoredTop sz="86385" autoAdjust="0"/>
  </p:normalViewPr>
  <p:slideViewPr>
    <p:cSldViewPr snapToGrid="0">
      <p:cViewPr varScale="1">
        <p:scale>
          <a:sx n="54" d="100"/>
          <a:sy n="54" d="100"/>
        </p:scale>
        <p:origin x="84" y="9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DFC9A-2B0A-AB6E-A694-7BCF13E230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E9526C-5BC6-6371-4125-290FC47286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0FE0E1-4465-DB56-51D6-EB1CD2C40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BBB29-2B86-48A1-98CE-46613120ADF7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D8537-CD27-B66A-4089-8ED66B0A5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633857-A245-541B-2BCC-3DCEC08D5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DF05-5353-40A2-BB5D-AB42CAE8E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9836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55723-C861-8AE0-FFD6-1D7DDE76C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79D25-976F-6B4D-5AEA-F1AE1A2F2B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78ACEA-D281-54AF-3FAE-5301CEBB3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BBB29-2B86-48A1-98CE-46613120ADF7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3A6DD8-9FBF-0AB8-C1CD-E1695C6F5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5C7BB8-CE8A-3D47-9867-43AFE9646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DF05-5353-40A2-BB5D-AB42CAE8E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4036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293AA-F27A-87EF-55DB-A9AF1F16C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E4739F-69F5-8CE3-4063-AB5EEF43E0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7651B1-4921-3C7C-05DB-599D11719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BBB29-2B86-48A1-98CE-46613120ADF7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29C472-D02E-9774-9352-C01732DB8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453334-224E-196E-C560-65A3794D0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DF05-5353-40A2-BB5D-AB42CAE8E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8675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75DE9-8700-7EC1-387B-BDE10BC39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9D9BEC-242C-71BD-7E56-AF2598EDC5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D8D301-19E9-835C-EBCD-1188E71EFB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FFF738-EC2C-E6D7-A511-83D6A763B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BBB29-2B86-48A1-98CE-46613120ADF7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A0B2E1-6F32-CEAF-386B-F83D48C69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449875-DEDA-55E0-ED47-AF85739CD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DF05-5353-40A2-BB5D-AB42CAE8E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03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B53D3-4073-474E-05A8-5B176AEED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2D439A-9CA2-0B22-AF3D-8A3C982B04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3B6A01-9C97-314D-BB4D-6523A478D3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ED83B2-3D2C-8BC7-FA37-0C13E0CD23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712BD0-B240-2D22-BA08-7D2946439F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E288C7-59F4-FD17-64CA-951DFA20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BBB29-2B86-48A1-98CE-46613120ADF7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1213EC-BF2F-F4D7-6F5B-C67AA522C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C17F28-46A8-8C4E-2821-483779839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DF05-5353-40A2-BB5D-AB42CAE8E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6698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AB813-0C25-DE96-39AB-979A8C9B9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592B1A-1B1E-B4DA-FBDC-17B7A23E9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BBB29-2B86-48A1-98CE-46613120ADF7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FF406F-8358-9C8F-C2CB-4A33DB341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534FE7-CE14-FCBC-C839-58402701A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DF05-5353-40A2-BB5D-AB42CAE8E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4936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B1557B-0F93-DD47-D302-64F59E19C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BBB29-2B86-48A1-98CE-46613120ADF7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9C9266-A873-39FE-0E47-BA04733AB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9DB7C-6BCF-4B09-C23B-CC268FD23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DF05-5353-40A2-BB5D-AB42CAE8E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210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FA92E-7A06-3611-E645-E929474CA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60B6A0-A994-CEDA-F8DC-9EC93AF199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04CC1C-C43C-E0B1-039E-A36F35DBCD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942490-62B2-3FF0-DA72-E2649881E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BBB29-2B86-48A1-98CE-46613120ADF7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4EC315-D31B-A249-F0B3-2AF6B2DCE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AE10F6-CBAB-5EA6-321E-E2EBB5DA3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DF05-5353-40A2-BB5D-AB42CAE8E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734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48A91-9684-A316-B0F1-52BD6D0A9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957A26-4441-E9DB-B0F3-AB77A98A7E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0A4D2-3B60-AD41-03E3-9D540D13C3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A3C3EF-3C70-0376-9701-01961CB5D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BBB29-2B86-48A1-98CE-46613120ADF7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1F1DA7-BACB-9CC7-D6E7-F725D2E80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D1829E-22E0-BFC2-0B19-9F5565896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DF05-5353-40A2-BB5D-AB42CAE8E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4395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68040-6A47-ABCC-9B5C-9272A9107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75A00E-7919-0E6D-58F8-6B66C6E546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EAD078-40E8-D292-E45F-7F08AFD5D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BBB29-2B86-48A1-98CE-46613120ADF7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092B13-7547-1276-9892-8C448120B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C7C660-D277-FE5B-97A8-3BF309BC5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DF05-5353-40A2-BB5D-AB42CAE8E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4547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2091F3-A16F-4BAC-8903-A994E7C6F0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A06F48-967F-0A01-4E01-4AADBB5FBA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9CE083-C306-9053-CA80-2DB4EF1F8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BBB29-2B86-48A1-98CE-46613120ADF7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6FBF2F-2BA8-F3CA-8D0D-B1E263091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C7AE1D-F4DF-0D9C-EAD5-282E6CC20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DF05-5353-40A2-BB5D-AB42CAE8E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3167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-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7" descr="The star in the ESE logo.">
            <a:extLst>
              <a:ext uri="{FF2B5EF4-FFF2-40B4-BE49-F238E27FC236}">
                <a16:creationId xmlns:a16="http://schemas.microsoft.com/office/drawing/2014/main" id="{0A84CDFA-79F7-4BA0-98A7-CE6AD7E69B6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238317">
            <a:off x="10844110" y="6132352"/>
            <a:ext cx="756578" cy="778194"/>
          </a:xfrm>
          <a:prstGeom prst="rect">
            <a:avLst/>
          </a:prstGeom>
        </p:spPr>
      </p:pic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4301496-3A04-4B17-9688-6289A84D6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FF27229C-EC7B-4063-A33B-28A5E87E32ED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矩形 6" descr="Colored background box.">
            <a:extLst>
              <a:ext uri="{FF2B5EF4-FFF2-40B4-BE49-F238E27FC236}">
                <a16:creationId xmlns:a16="http://schemas.microsoft.com/office/drawing/2014/main" id="{A875BDB0-8CE9-4FCF-818B-C21A2BF5A21B}"/>
              </a:ext>
            </a:extLst>
          </p:cNvPr>
          <p:cNvSpPr/>
          <p:nvPr userDrawn="1"/>
        </p:nvSpPr>
        <p:spPr>
          <a:xfrm>
            <a:off x="0" y="212726"/>
            <a:ext cx="250371" cy="832304"/>
          </a:xfrm>
          <a:prstGeom prst="rect">
            <a:avLst/>
          </a:prstGeom>
          <a:solidFill>
            <a:srgbClr val="E385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 descr="Colored background box.">
            <a:extLst>
              <a:ext uri="{FF2B5EF4-FFF2-40B4-BE49-F238E27FC236}">
                <a16:creationId xmlns:a16="http://schemas.microsoft.com/office/drawing/2014/main" id="{5DF00629-F578-459E-B808-C056CC098EE1}"/>
              </a:ext>
            </a:extLst>
          </p:cNvPr>
          <p:cNvSpPr/>
          <p:nvPr userDrawn="1"/>
        </p:nvSpPr>
        <p:spPr>
          <a:xfrm>
            <a:off x="435429" y="212727"/>
            <a:ext cx="11756571" cy="83230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内容占位符 2">
            <a:extLst>
              <a:ext uri="{FF2B5EF4-FFF2-40B4-BE49-F238E27FC236}">
                <a16:creationId xmlns:a16="http://schemas.microsoft.com/office/drawing/2014/main" id="{35FFD893-9645-4ABA-BC18-4957569298FB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35429" y="2189408"/>
            <a:ext cx="5452057" cy="3799267"/>
          </a:xfrm>
        </p:spPr>
        <p:txBody>
          <a:bodyPr>
            <a:noAutofit/>
          </a:bodyPr>
          <a:lstStyle>
            <a:lvl1pPr marL="228600" indent="-228600">
              <a:lnSpc>
                <a:spcPct val="100000"/>
              </a:lnSpc>
              <a:spcAft>
                <a:spcPts val="0"/>
              </a:spcAft>
              <a:buClr>
                <a:srgbClr val="E38526"/>
              </a:buClr>
              <a:buFont typeface="Arial" panose="020B0604020202020204" pitchFamily="34" charset="0"/>
              <a:buChar char="•"/>
              <a:defRPr sz="2800" baseline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685800" indent="-228600">
              <a:lnSpc>
                <a:spcPct val="100000"/>
              </a:lnSpc>
              <a:spcAft>
                <a:spcPts val="0"/>
              </a:spcAft>
              <a:buClr>
                <a:srgbClr val="E38526"/>
              </a:buClr>
              <a:buFont typeface="Courier New" panose="02070309020205020404" pitchFamily="49" charset="0"/>
              <a:buChar char="o"/>
              <a:defRPr sz="240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lnSpc>
                <a:spcPct val="100000"/>
              </a:lnSpc>
              <a:spcAft>
                <a:spcPts val="0"/>
              </a:spcAft>
              <a:buClr>
                <a:srgbClr val="E38526"/>
              </a:buClr>
              <a:buFont typeface="Wingdings" panose="05000000000000000000" pitchFamily="2" charset="2"/>
              <a:buChar char="§"/>
              <a:defRPr sz="200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lnSpc>
                <a:spcPct val="100000"/>
              </a:lnSpc>
              <a:spcAft>
                <a:spcPts val="0"/>
              </a:spcAft>
              <a:buClr>
                <a:srgbClr val="E38526"/>
              </a:buClr>
              <a:buFont typeface="Wingdings" panose="05000000000000000000" pitchFamily="2" charset="2"/>
              <a:buChar char="Ø"/>
              <a:defRPr sz="180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2057400" indent="-228600">
              <a:lnSpc>
                <a:spcPct val="100000"/>
              </a:lnSpc>
              <a:spcAft>
                <a:spcPts val="0"/>
              </a:spcAft>
              <a:buClr>
                <a:srgbClr val="E38526"/>
              </a:buClr>
              <a:buFont typeface="Wingdings" panose="05000000000000000000" pitchFamily="2" charset="2"/>
              <a:buChar char="v"/>
              <a:defRPr sz="1800" baseline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altLang="zh-CN"/>
              <a:t>Click here to edit bullet points</a:t>
            </a:r>
            <a:endParaRPr lang="zh-CN" altLang="en-US"/>
          </a:p>
          <a:p>
            <a:pPr lvl="1"/>
            <a:r>
              <a:rPr lang="en-US" altLang="zh-CN"/>
              <a:t>Second level</a:t>
            </a:r>
            <a:endParaRPr lang="zh-CN" altLang="en-US"/>
          </a:p>
          <a:p>
            <a:pPr lvl="2"/>
            <a:r>
              <a:rPr lang="en-US" altLang="zh-CN"/>
              <a:t>Third level</a:t>
            </a:r>
            <a:endParaRPr lang="zh-CN" altLang="en-US"/>
          </a:p>
          <a:p>
            <a:pPr lvl="3"/>
            <a:r>
              <a:rPr lang="en-US" altLang="zh-CN"/>
              <a:t>Fourth level</a:t>
            </a:r>
            <a:endParaRPr lang="zh-CN" altLang="en-US"/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17" name="文本占位符 2">
            <a:extLst>
              <a:ext uri="{FF2B5EF4-FFF2-40B4-BE49-F238E27FC236}">
                <a16:creationId xmlns:a16="http://schemas.microsoft.com/office/drawing/2014/main" id="{3F8C2E89-BE57-4EAB-8E44-06A7578A41E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5429" y="1336505"/>
            <a:ext cx="5452057" cy="776702"/>
          </a:xfrm>
          <a:solidFill>
            <a:srgbClr val="E38526"/>
          </a:solidFill>
        </p:spPr>
        <p:txBody>
          <a:bodyPr anchor="ctr">
            <a:noAutofit/>
          </a:bodyPr>
          <a:lstStyle>
            <a:lvl1pPr marL="0" indent="0" algn="l">
              <a:buNone/>
              <a:defRPr sz="2800" b="1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here to edit subtitle</a:t>
            </a:r>
            <a:endParaRPr lang="zh-CN" altLang="en-US"/>
          </a:p>
        </p:txBody>
      </p:sp>
      <p:sp>
        <p:nvSpPr>
          <p:cNvPr id="18" name="文本占位符 2">
            <a:extLst>
              <a:ext uri="{FF2B5EF4-FFF2-40B4-BE49-F238E27FC236}">
                <a16:creationId xmlns:a16="http://schemas.microsoft.com/office/drawing/2014/main" id="{3F8C2E89-BE57-4EAB-8E44-06A7578A41E7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6313714" y="1336505"/>
            <a:ext cx="5452057" cy="776702"/>
          </a:xfrm>
          <a:solidFill>
            <a:srgbClr val="E38526"/>
          </a:solidFill>
        </p:spPr>
        <p:txBody>
          <a:bodyPr anchor="ctr">
            <a:noAutofit/>
          </a:bodyPr>
          <a:lstStyle>
            <a:lvl1pPr marL="0" indent="0" algn="l">
              <a:buNone/>
              <a:defRPr sz="2800" b="1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here to edit subtitle</a:t>
            </a:r>
            <a:endParaRPr lang="zh-CN" altLang="en-US"/>
          </a:p>
        </p:txBody>
      </p:sp>
      <p:sp>
        <p:nvSpPr>
          <p:cNvPr id="15" name="标题 1">
            <a:extLst>
              <a:ext uri="{FF2B5EF4-FFF2-40B4-BE49-F238E27FC236}">
                <a16:creationId xmlns:a16="http://schemas.microsoft.com/office/drawing/2014/main" id="{73DEFAAE-AB64-48F2-AA3E-533A2C1271E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7743" y="288925"/>
            <a:ext cx="11433757" cy="679905"/>
          </a:xfrm>
        </p:spPr>
        <p:txBody>
          <a:bodyPr>
            <a:noAutofit/>
          </a:bodyPr>
          <a:lstStyle>
            <a:lvl1pPr>
              <a:defRPr sz="30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 altLang="zh-CN"/>
              <a:t>Click here to edit title</a:t>
            </a:r>
            <a:endParaRPr lang="zh-CN" altLang="en-US"/>
          </a:p>
        </p:txBody>
      </p:sp>
      <p:sp>
        <p:nvSpPr>
          <p:cNvPr id="16" name="TextBox 15"/>
          <p:cNvSpPr txBox="1"/>
          <p:nvPr userDrawn="1"/>
        </p:nvSpPr>
        <p:spPr>
          <a:xfrm>
            <a:off x="250371" y="6352143"/>
            <a:ext cx="7713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kern="1200">
                <a:solidFill>
                  <a:schemeClr val="tx1">
                    <a:tint val="75000"/>
                  </a:schemeClr>
                </a:solidFill>
                <a:latin typeface="Segoe"/>
                <a:ea typeface="+mn-ea"/>
                <a:cs typeface="+mn-cs"/>
              </a:rPr>
              <a:t>Massachusetts Department of</a:t>
            </a:r>
            <a:r>
              <a:rPr lang="en-US" baseline="0">
                <a:latin typeface="Segoe"/>
              </a:rPr>
              <a:t> </a:t>
            </a:r>
            <a:r>
              <a:rPr lang="en-US" sz="1200" kern="1200">
                <a:solidFill>
                  <a:schemeClr val="tx1">
                    <a:tint val="75000"/>
                  </a:schemeClr>
                </a:solidFill>
                <a:latin typeface="Segoe"/>
                <a:ea typeface="+mn-ea"/>
                <a:cs typeface="+mn-cs"/>
              </a:rPr>
              <a:t>Elementary</a:t>
            </a:r>
            <a:r>
              <a:rPr lang="en-US" baseline="0">
                <a:latin typeface="Segoe"/>
              </a:rPr>
              <a:t> </a:t>
            </a:r>
            <a:r>
              <a:rPr lang="en-US" sz="1200" kern="1200">
                <a:solidFill>
                  <a:schemeClr val="tx1">
                    <a:tint val="75000"/>
                  </a:schemeClr>
                </a:solidFill>
                <a:latin typeface="Segoe"/>
                <a:ea typeface="+mn-ea"/>
                <a:cs typeface="+mn-cs"/>
              </a:rPr>
              <a:t>and</a:t>
            </a:r>
            <a:r>
              <a:rPr lang="en-US" baseline="0">
                <a:latin typeface="Segoe"/>
              </a:rPr>
              <a:t> </a:t>
            </a:r>
            <a:r>
              <a:rPr lang="en-US" sz="1200" kern="1200">
                <a:solidFill>
                  <a:schemeClr val="tx1">
                    <a:tint val="75000"/>
                  </a:schemeClr>
                </a:solidFill>
                <a:latin typeface="Segoe"/>
                <a:ea typeface="+mn-ea"/>
                <a:cs typeface="+mn-cs"/>
              </a:rPr>
              <a:t>Secondary</a:t>
            </a:r>
            <a:r>
              <a:rPr lang="en-US" baseline="0">
                <a:latin typeface="Segoe"/>
              </a:rPr>
              <a:t> </a:t>
            </a:r>
            <a:r>
              <a:rPr lang="en-US" sz="1200" kern="1200">
                <a:solidFill>
                  <a:schemeClr val="tx1">
                    <a:tint val="75000"/>
                  </a:schemeClr>
                </a:solidFill>
                <a:latin typeface="Segoe"/>
                <a:ea typeface="+mn-ea"/>
                <a:cs typeface="+mn-cs"/>
              </a:rPr>
              <a:t>Education</a:t>
            </a:r>
          </a:p>
        </p:txBody>
      </p:sp>
      <p:sp>
        <p:nvSpPr>
          <p:cNvPr id="14" name="内容占位符 2">
            <a:extLst>
              <a:ext uri="{FF2B5EF4-FFF2-40B4-BE49-F238E27FC236}">
                <a16:creationId xmlns:a16="http://schemas.microsoft.com/office/drawing/2014/main" id="{35FFD893-9645-4ABA-BC18-4957569298FB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6313713" y="2204358"/>
            <a:ext cx="5452057" cy="3799267"/>
          </a:xfrm>
        </p:spPr>
        <p:txBody>
          <a:bodyPr>
            <a:noAutofit/>
          </a:bodyPr>
          <a:lstStyle>
            <a:lvl1pPr marL="228600" indent="-228600">
              <a:lnSpc>
                <a:spcPct val="100000"/>
              </a:lnSpc>
              <a:spcAft>
                <a:spcPts val="0"/>
              </a:spcAft>
              <a:buClr>
                <a:srgbClr val="E38526"/>
              </a:buClr>
              <a:buFont typeface="Arial" panose="020B0604020202020204" pitchFamily="34" charset="0"/>
              <a:buChar char="•"/>
              <a:defRPr sz="2800" baseline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685800" indent="-228600">
              <a:lnSpc>
                <a:spcPct val="100000"/>
              </a:lnSpc>
              <a:spcAft>
                <a:spcPts val="0"/>
              </a:spcAft>
              <a:buClr>
                <a:srgbClr val="E38526"/>
              </a:buClr>
              <a:buFont typeface="Courier New" panose="02070309020205020404" pitchFamily="49" charset="0"/>
              <a:buChar char="o"/>
              <a:defRPr sz="240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lnSpc>
                <a:spcPct val="100000"/>
              </a:lnSpc>
              <a:spcAft>
                <a:spcPts val="0"/>
              </a:spcAft>
              <a:buClr>
                <a:srgbClr val="E38526"/>
              </a:buClr>
              <a:buFont typeface="Wingdings" panose="05000000000000000000" pitchFamily="2" charset="2"/>
              <a:buChar char="§"/>
              <a:defRPr sz="200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lnSpc>
                <a:spcPct val="100000"/>
              </a:lnSpc>
              <a:spcAft>
                <a:spcPts val="0"/>
              </a:spcAft>
              <a:buClr>
                <a:srgbClr val="E38526"/>
              </a:buClr>
              <a:buFont typeface="Wingdings" panose="05000000000000000000" pitchFamily="2" charset="2"/>
              <a:buChar char="Ø"/>
              <a:defRPr sz="180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2057400" indent="-228600">
              <a:lnSpc>
                <a:spcPct val="100000"/>
              </a:lnSpc>
              <a:spcAft>
                <a:spcPts val="0"/>
              </a:spcAft>
              <a:buClr>
                <a:srgbClr val="E38526"/>
              </a:buClr>
              <a:buFont typeface="Wingdings" panose="05000000000000000000" pitchFamily="2" charset="2"/>
              <a:buChar char="v"/>
              <a:defRPr sz="1800" baseline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altLang="zh-CN"/>
              <a:t>Click here to edit bullet points</a:t>
            </a:r>
            <a:endParaRPr lang="zh-CN" altLang="en-US"/>
          </a:p>
          <a:p>
            <a:pPr lvl="1"/>
            <a:r>
              <a:rPr lang="en-US" altLang="zh-CN"/>
              <a:t>Second level</a:t>
            </a:r>
            <a:endParaRPr lang="zh-CN" altLang="en-US"/>
          </a:p>
          <a:p>
            <a:pPr lvl="2"/>
            <a:r>
              <a:rPr lang="en-US" altLang="zh-CN"/>
              <a:t>Third level</a:t>
            </a:r>
            <a:endParaRPr lang="zh-CN" altLang="en-US"/>
          </a:p>
          <a:p>
            <a:pPr lvl="3"/>
            <a:r>
              <a:rPr lang="en-US" altLang="zh-CN"/>
              <a:t>Fourth level</a:t>
            </a:r>
            <a:endParaRPr lang="zh-CN" altLang="en-US"/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9615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4227D8-F7C8-08BD-82A4-3504088CA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BE689-9084-4A9C-477C-C314A4914A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2207C2-0724-5A0D-5ACB-C00D73EEBD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BBB29-2B86-48A1-98CE-46613120ADF7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600D01-3A17-9353-DD86-3674AB44B3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3B6C7D-4F51-992F-196A-EE28CA0034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7DF05-5353-40A2-BB5D-AB42CAE8E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32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42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4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Making Money Matter Improvement Model">
            <a:extLst>
              <a:ext uri="{FF2B5EF4-FFF2-40B4-BE49-F238E27FC236}">
                <a16:creationId xmlns:a16="http://schemas.microsoft.com/office/drawing/2014/main" id="{4E9E5230-0734-D0B4-51A1-2CE387008AB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368"/>
          <a:stretch/>
        </p:blipFill>
        <p:spPr>
          <a:xfrm>
            <a:off x="2068367" y="230521"/>
            <a:ext cx="8647579" cy="639695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41AF140-DD41-8C6B-C924-745B832D1851}"/>
              </a:ext>
            </a:extLst>
          </p:cNvPr>
          <p:cNvSpPr txBox="1"/>
          <p:nvPr/>
        </p:nvSpPr>
        <p:spPr>
          <a:xfrm>
            <a:off x="5355773" y="1794159"/>
            <a:ext cx="16512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Reported in IDEA Application</a:t>
            </a:r>
          </a:p>
        </p:txBody>
      </p:sp>
      <p:cxnSp>
        <p:nvCxnSpPr>
          <p:cNvPr id="5" name="Straight Arrow Connector 4" descr="Arrow&#10;">
            <a:extLst>
              <a:ext uri="{FF2B5EF4-FFF2-40B4-BE49-F238E27FC236}">
                <a16:creationId xmlns:a16="http://schemas.microsoft.com/office/drawing/2014/main" id="{22702571-4162-8C46-3F86-F5656F568DC2}"/>
              </a:ext>
            </a:extLst>
          </p:cNvPr>
          <p:cNvCxnSpPr>
            <a:cxnSpLocks/>
          </p:cNvCxnSpPr>
          <p:nvPr/>
        </p:nvCxnSpPr>
        <p:spPr>
          <a:xfrm flipH="1" flipV="1">
            <a:off x="5065160" y="1733129"/>
            <a:ext cx="415685" cy="20054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5" hidden="1">
            <a:extLst>
              <a:ext uri="{FF2B5EF4-FFF2-40B4-BE49-F238E27FC236}">
                <a16:creationId xmlns:a16="http://schemas.microsoft.com/office/drawing/2014/main" id="{C93C85AB-C3B5-4CF9-A677-FB519AE05D4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7817" y="-1298825"/>
            <a:ext cx="10515600" cy="1325563"/>
          </a:xfrm>
        </p:spPr>
        <p:txBody>
          <a:bodyPr/>
          <a:lstStyle/>
          <a:p>
            <a:r>
              <a:rPr lang="en-US" dirty="0"/>
              <a:t>Making Money Matter Improvement Model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672975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9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Courier New</vt:lpstr>
      <vt:lpstr>Segoe</vt:lpstr>
      <vt:lpstr>Segoe UI</vt:lpstr>
      <vt:lpstr>Segoe UI Semibold</vt:lpstr>
      <vt:lpstr>Wingdings</vt:lpstr>
      <vt:lpstr>office theme</vt:lpstr>
      <vt:lpstr>Office Theme</vt:lpstr>
      <vt:lpstr>Making Money Matter Improvement Model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Money Matter Improment Model</dc:title>
  <dc:creator>DESE</dc:creator>
  <cp:lastModifiedBy>Zou, Dong (EOE)</cp:lastModifiedBy>
  <cp:revision>9</cp:revision>
  <dcterms:created xsi:type="dcterms:W3CDTF">2023-01-12T18:18:01Z</dcterms:created>
  <dcterms:modified xsi:type="dcterms:W3CDTF">2023-01-12T22:06:06Z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tadate">
    <vt:lpwstr>Jan 12 2023 12:00AM</vt:lpwstr>
  </property>
</Properties>
</file>