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Lst>
  <p:notesMasterIdLst>
    <p:notesMasterId r:id="rId45"/>
  </p:notesMasterIdLst>
  <p:handoutMasterIdLst>
    <p:handoutMasterId r:id="rId46"/>
  </p:handoutMasterIdLst>
  <p:sldIdLst>
    <p:sldId id="277" r:id="rId6"/>
    <p:sldId id="635" r:id="rId7"/>
    <p:sldId id="659" r:id="rId8"/>
    <p:sldId id="636" r:id="rId9"/>
    <p:sldId id="643" r:id="rId10"/>
    <p:sldId id="645" r:id="rId11"/>
    <p:sldId id="646" r:id="rId12"/>
    <p:sldId id="647" r:id="rId13"/>
    <p:sldId id="650" r:id="rId14"/>
    <p:sldId id="648" r:id="rId15"/>
    <p:sldId id="649" r:id="rId16"/>
    <p:sldId id="638" r:id="rId17"/>
    <p:sldId id="651" r:id="rId18"/>
    <p:sldId id="652" r:id="rId19"/>
    <p:sldId id="653" r:id="rId20"/>
    <p:sldId id="674" r:id="rId21"/>
    <p:sldId id="676" r:id="rId22"/>
    <p:sldId id="675" r:id="rId23"/>
    <p:sldId id="660" r:id="rId24"/>
    <p:sldId id="615" r:id="rId25"/>
    <p:sldId id="672" r:id="rId26"/>
    <p:sldId id="661" r:id="rId27"/>
    <p:sldId id="662" r:id="rId28"/>
    <p:sldId id="663" r:id="rId29"/>
    <p:sldId id="664" r:id="rId30"/>
    <p:sldId id="673" r:id="rId31"/>
    <p:sldId id="667" r:id="rId32"/>
    <p:sldId id="668" r:id="rId33"/>
    <p:sldId id="669" r:id="rId34"/>
    <p:sldId id="670" r:id="rId35"/>
    <p:sldId id="671" r:id="rId36"/>
    <p:sldId id="654" r:id="rId37"/>
    <p:sldId id="656" r:id="rId38"/>
    <p:sldId id="640" r:id="rId39"/>
    <p:sldId id="655" r:id="rId40"/>
    <p:sldId id="639" r:id="rId41"/>
    <p:sldId id="657" r:id="rId42"/>
    <p:sldId id="642" r:id="rId43"/>
    <p:sldId id="481" r:id="rId44"/>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635"/>
            <p14:sldId id="659"/>
            <p14:sldId id="636"/>
            <p14:sldId id="643"/>
            <p14:sldId id="645"/>
            <p14:sldId id="646"/>
            <p14:sldId id="647"/>
            <p14:sldId id="650"/>
            <p14:sldId id="648"/>
            <p14:sldId id="649"/>
            <p14:sldId id="638"/>
            <p14:sldId id="651"/>
            <p14:sldId id="652"/>
            <p14:sldId id="653"/>
            <p14:sldId id="674"/>
            <p14:sldId id="676"/>
            <p14:sldId id="675"/>
            <p14:sldId id="660"/>
            <p14:sldId id="615"/>
            <p14:sldId id="672"/>
            <p14:sldId id="661"/>
            <p14:sldId id="662"/>
            <p14:sldId id="663"/>
            <p14:sldId id="664"/>
            <p14:sldId id="673"/>
            <p14:sldId id="667"/>
            <p14:sldId id="668"/>
            <p14:sldId id="669"/>
            <p14:sldId id="670"/>
            <p14:sldId id="671"/>
            <p14:sldId id="654"/>
            <p14:sldId id="656"/>
            <p14:sldId id="640"/>
            <p14:sldId id="655"/>
            <p14:sldId id="639"/>
            <p14:sldId id="657"/>
            <p14:sldId id="642"/>
          </p14:sldIdLst>
        </p14:section>
        <p14:section name="Basic text box" id="{DCD4DD07-CAF7-4E7A-9DCD-CDE5ABF2F349}">
          <p14:sldIdLst>
            <p14:sldId id="481"/>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9A7106-E5FE-949F-FBCC-C2D319348AE8}" name="Francesca Di Silvio" initials="FDS" userId="S::FDiSilvio@cal.org::76fe0454-c8f9-49f2-9041-cf350d274351" providerId="AD"/>
  <p188:author id="{07C67E5C-9339-353B-0B91-5A70DF3FD0C3}" name="Leslie Fink" initials="LF" userId="Leslie Fink" providerId="None"/>
  <p188:author id="{77CD4D9E-35F9-450A-0786-F49B318F3580}" name="Jamie Morgan" initials="JM" userId="S::JMorgan@cal.org::089abe30-abd8-4ef9-a5a4-412d37137aff" providerId="AD"/>
  <p188:author id="{401CDEA3-5309-01BD-F78D-9C332541E0C2}" name="McDonie, Andrew (DESE)" initials="MA(" userId="S::D.Andrew.McDonie@mass.gov::347349c9-bbf5-47de-b812-820e429bdc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 J Aguiar" initials="PJA" lastIdx="4" clrIdx="0"/>
  <p:cmAuthor id="1" name="Klimkiewicz, Judith" initials="KJ" lastIdx="1" clrIdx="1"/>
  <p:cmAuthor id="2" name="atx" initials="a" lastIdx="17" clrIdx="2"/>
  <p:cmAuthor id="3" name="Hughes, Sibel (ESE)" initials="HS(" lastIdx="3" clrIdx="3"/>
  <p:cmAuthor id="4" name="rmeasel" initials="r" lastIdx="1" clrIdx="4"/>
  <p:cmAuthor id="5" name="Aguiar, Paul (DESE)" initials="AP(" lastIdx="23" clrIdx="5">
    <p:extLst>
      <p:ext uri="{19B8F6BF-5375-455C-9EA6-DF929625EA0E}">
        <p15:presenceInfo xmlns:p15="http://schemas.microsoft.com/office/powerpoint/2012/main" userId="S-1-5-21-875326689-928589111-1252796590-10203" providerId="AD"/>
      </p:ext>
    </p:extLst>
  </p:cmAuthor>
  <p:cmAuthor id="6" name="Gentile, Diana (DESE)" initials="GD(" lastIdx="3" clrIdx="6">
    <p:extLst>
      <p:ext uri="{19B8F6BF-5375-455C-9EA6-DF929625EA0E}">
        <p15:presenceInfo xmlns:p15="http://schemas.microsoft.com/office/powerpoint/2012/main" userId="S-1-5-21-875326689-928589111-1252796590-18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0000FF"/>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C8BAFB-2D82-430C-B8BF-A0C2D8728E80}" v="642" dt="2023-11-10T14:19:13.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61" d="100"/>
          <a:sy n="61" d="100"/>
        </p:scale>
        <p:origin x="67" y="37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50" d="100"/>
          <a:sy n="150" d="100"/>
        </p:scale>
        <p:origin x="1542" y="-354"/>
      </p:cViewPr>
      <p:guideLst>
        <p:guide orient="horz" pos="2928"/>
        <p:guide pos="220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ie, Andrew (DESE)" userId="347349c9-bbf5-47de-b812-820e429bdcb2" providerId="ADAL" clId="{61C8BAFB-2D82-430C-B8BF-A0C2D8728E80}"/>
    <pc:docChg chg="modSld">
      <pc:chgData name="McDonie, Andrew (DESE)" userId="347349c9-bbf5-47de-b812-820e429bdcb2" providerId="ADAL" clId="{61C8BAFB-2D82-430C-B8BF-A0C2D8728E80}" dt="2023-11-10T14:19:13.789" v="2793" actId="13244"/>
      <pc:docMkLst>
        <pc:docMk/>
      </pc:docMkLst>
      <pc:sldChg chg="addSp modSp">
        <pc:chgData name="McDonie, Andrew (DESE)" userId="347349c9-bbf5-47de-b812-820e429bdcb2" providerId="ADAL" clId="{61C8BAFB-2D82-430C-B8BF-A0C2D8728E80}" dt="2023-11-10T14:17:03.517" v="2786" actId="1076"/>
        <pc:sldMkLst>
          <pc:docMk/>
          <pc:sldMk cId="2378960311" sldId="481"/>
        </pc:sldMkLst>
        <pc:spChg chg="add mod">
          <ac:chgData name="McDonie, Andrew (DESE)" userId="347349c9-bbf5-47de-b812-820e429bdcb2" providerId="ADAL" clId="{61C8BAFB-2D82-430C-B8BF-A0C2D8728E80}" dt="2023-11-10T14:17:03.517" v="2786" actId="1076"/>
          <ac:spMkLst>
            <pc:docMk/>
            <pc:sldMk cId="2378960311" sldId="481"/>
            <ac:spMk id="2" creationId="{5A9EA104-66EA-4CB3-98E1-1F6C8A36445A}"/>
          </ac:spMkLst>
        </pc:spChg>
      </pc:sldChg>
      <pc:sldChg chg="modSp">
        <pc:chgData name="McDonie, Andrew (DESE)" userId="347349c9-bbf5-47de-b812-820e429bdcb2" providerId="ADAL" clId="{61C8BAFB-2D82-430C-B8BF-A0C2D8728E80}" dt="2023-11-10T14:17:36.356" v="2787" actId="13244"/>
        <pc:sldMkLst>
          <pc:docMk/>
          <pc:sldMk cId="811528472" sldId="635"/>
        </pc:sldMkLst>
        <pc:spChg chg="mod">
          <ac:chgData name="McDonie, Andrew (DESE)" userId="347349c9-bbf5-47de-b812-820e429bdcb2" providerId="ADAL" clId="{61C8BAFB-2D82-430C-B8BF-A0C2D8728E80}" dt="2023-11-10T14:17:36.356" v="2787" actId="13244"/>
          <ac:spMkLst>
            <pc:docMk/>
            <pc:sldMk cId="811528472" sldId="635"/>
            <ac:spMk id="3" creationId="{D87DF506-3E5C-46BF-8DA7-CB5521C48625}"/>
          </ac:spMkLst>
        </pc:spChg>
      </pc:sldChg>
      <pc:sldChg chg="modSp">
        <pc:chgData name="McDonie, Andrew (DESE)" userId="347349c9-bbf5-47de-b812-820e429bdcb2" providerId="ADAL" clId="{61C8BAFB-2D82-430C-B8BF-A0C2D8728E80}" dt="2023-11-10T14:19:13.789" v="2793" actId="13244"/>
        <pc:sldMkLst>
          <pc:docMk/>
          <pc:sldMk cId="2846281723" sldId="636"/>
        </pc:sldMkLst>
        <pc:spChg chg="mod">
          <ac:chgData name="McDonie, Andrew (DESE)" userId="347349c9-bbf5-47de-b812-820e429bdcb2" providerId="ADAL" clId="{61C8BAFB-2D82-430C-B8BF-A0C2D8728E80}" dt="2023-11-10T14:19:04.282" v="2791" actId="13244"/>
          <ac:spMkLst>
            <pc:docMk/>
            <pc:sldMk cId="2846281723" sldId="636"/>
            <ac:spMk id="4" creationId="{D6C32986-261D-4F78-AF04-9A97FE2884CB}"/>
          </ac:spMkLst>
        </pc:spChg>
        <pc:spChg chg="mod">
          <ac:chgData name="McDonie, Andrew (DESE)" userId="347349c9-bbf5-47de-b812-820e429bdcb2" providerId="ADAL" clId="{61C8BAFB-2D82-430C-B8BF-A0C2D8728E80}" dt="2023-11-10T14:19:10.913" v="2792" actId="13244"/>
          <ac:spMkLst>
            <pc:docMk/>
            <pc:sldMk cId="2846281723" sldId="636"/>
            <ac:spMk id="5" creationId="{452AA62A-2903-4E5B-A861-DEFC5A87B8E7}"/>
          </ac:spMkLst>
        </pc:spChg>
        <pc:spChg chg="mod">
          <ac:chgData name="McDonie, Andrew (DESE)" userId="347349c9-bbf5-47de-b812-820e429bdcb2" providerId="ADAL" clId="{61C8BAFB-2D82-430C-B8BF-A0C2D8728E80}" dt="2023-11-10T14:19:13.789" v="2793" actId="13244"/>
          <ac:spMkLst>
            <pc:docMk/>
            <pc:sldMk cId="2846281723" sldId="636"/>
            <ac:spMk id="6" creationId="{4F7D4D4A-40C3-4B77-81CB-4E7D4E68C2BA}"/>
          </ac:spMkLst>
        </pc:spChg>
      </pc:sldChg>
      <pc:sldChg chg="addSp modSp">
        <pc:chgData name="McDonie, Andrew (DESE)" userId="347349c9-bbf5-47de-b812-820e429bdcb2" providerId="ADAL" clId="{61C8BAFB-2D82-430C-B8BF-A0C2D8728E80}" dt="2023-11-10T14:16:12.012" v="2755" actId="1076"/>
        <pc:sldMkLst>
          <pc:docMk/>
          <pc:sldMk cId="2570356465" sldId="639"/>
        </pc:sldMkLst>
        <pc:spChg chg="add mod">
          <ac:chgData name="McDonie, Andrew (DESE)" userId="347349c9-bbf5-47de-b812-820e429bdcb2" providerId="ADAL" clId="{61C8BAFB-2D82-430C-B8BF-A0C2D8728E80}" dt="2023-11-10T14:16:12.012" v="2755" actId="1076"/>
          <ac:spMkLst>
            <pc:docMk/>
            <pc:sldMk cId="2570356465" sldId="639"/>
            <ac:spMk id="2" creationId="{ABF47CF8-3A15-401E-8CC3-F7CDC2C8EDBA}"/>
          </ac:spMkLst>
        </pc:spChg>
      </pc:sldChg>
      <pc:sldChg chg="addSp modSp">
        <pc:chgData name="McDonie, Andrew (DESE)" userId="347349c9-bbf5-47de-b812-820e429bdcb2" providerId="ADAL" clId="{61C8BAFB-2D82-430C-B8BF-A0C2D8728E80}" dt="2023-11-10T14:15:16.518" v="2738" actId="1076"/>
        <pc:sldMkLst>
          <pc:docMk/>
          <pc:sldMk cId="2662438115" sldId="640"/>
        </pc:sldMkLst>
        <pc:spChg chg="add mod">
          <ac:chgData name="McDonie, Andrew (DESE)" userId="347349c9-bbf5-47de-b812-820e429bdcb2" providerId="ADAL" clId="{61C8BAFB-2D82-430C-B8BF-A0C2D8728E80}" dt="2023-11-10T14:15:16.518" v="2738" actId="1076"/>
          <ac:spMkLst>
            <pc:docMk/>
            <pc:sldMk cId="2662438115" sldId="640"/>
            <ac:spMk id="2" creationId="{B5F68582-274F-46A7-898F-356EBCF35EC4}"/>
          </ac:spMkLst>
        </pc:spChg>
        <pc:spChg chg="mod">
          <ac:chgData name="McDonie, Andrew (DESE)" userId="347349c9-bbf5-47de-b812-820e429bdcb2" providerId="ADAL" clId="{61C8BAFB-2D82-430C-B8BF-A0C2D8728E80}" dt="2023-11-10T14:15:09.923" v="2737" actId="1076"/>
          <ac:spMkLst>
            <pc:docMk/>
            <pc:sldMk cId="2662438115" sldId="640"/>
            <ac:spMk id="3" creationId="{89ED6418-C584-44E4-B2F9-DA1E968A9357}"/>
          </ac:spMkLst>
        </pc:spChg>
        <pc:spChg chg="mod">
          <ac:chgData name="McDonie, Andrew (DESE)" userId="347349c9-bbf5-47de-b812-820e429bdcb2" providerId="ADAL" clId="{61C8BAFB-2D82-430C-B8BF-A0C2D8728E80}" dt="2023-11-10T14:15:07.533" v="2736" actId="1076"/>
          <ac:spMkLst>
            <pc:docMk/>
            <pc:sldMk cId="2662438115" sldId="640"/>
            <ac:spMk id="6" creationId="{C7ABA1CF-4A21-4BF4-B379-C3D2CEDD006A}"/>
          </ac:spMkLst>
        </pc:spChg>
      </pc:sldChg>
      <pc:sldChg chg="addSp modSp">
        <pc:chgData name="McDonie, Andrew (DESE)" userId="347349c9-bbf5-47de-b812-820e429bdcb2" providerId="ADAL" clId="{61C8BAFB-2D82-430C-B8BF-A0C2D8728E80}" dt="2023-11-10T14:16:38.493" v="2776" actId="1076"/>
        <pc:sldMkLst>
          <pc:docMk/>
          <pc:sldMk cId="3692693784" sldId="642"/>
        </pc:sldMkLst>
        <pc:spChg chg="add mod">
          <ac:chgData name="McDonie, Andrew (DESE)" userId="347349c9-bbf5-47de-b812-820e429bdcb2" providerId="ADAL" clId="{61C8BAFB-2D82-430C-B8BF-A0C2D8728E80}" dt="2023-11-10T14:16:38.493" v="2776" actId="1076"/>
          <ac:spMkLst>
            <pc:docMk/>
            <pc:sldMk cId="3692693784" sldId="642"/>
            <ac:spMk id="2" creationId="{6AE03463-7974-4CE3-B9DD-9F9CC9F36A3F}"/>
          </ac:spMkLst>
        </pc:spChg>
      </pc:sldChg>
      <pc:sldChg chg="modSp mod">
        <pc:chgData name="McDonie, Andrew (DESE)" userId="347349c9-bbf5-47de-b812-820e429bdcb2" providerId="ADAL" clId="{61C8BAFB-2D82-430C-B8BF-A0C2D8728E80}" dt="2023-11-10T14:00:53.359" v="114" actId="962"/>
        <pc:sldMkLst>
          <pc:docMk/>
          <pc:sldMk cId="2056536643" sldId="643"/>
        </pc:sldMkLst>
        <pc:picChg chg="mod">
          <ac:chgData name="McDonie, Andrew (DESE)" userId="347349c9-bbf5-47de-b812-820e429bdcb2" providerId="ADAL" clId="{61C8BAFB-2D82-430C-B8BF-A0C2D8728E80}" dt="2023-11-10T14:00:53.359" v="114" actId="962"/>
          <ac:picMkLst>
            <pc:docMk/>
            <pc:sldMk cId="2056536643" sldId="643"/>
            <ac:picMk id="8" creationId="{F13906E8-84A4-42A9-AFC0-CF36240F207F}"/>
          </ac:picMkLst>
        </pc:picChg>
      </pc:sldChg>
      <pc:sldChg chg="modSp">
        <pc:chgData name="McDonie, Andrew (DESE)" userId="347349c9-bbf5-47de-b812-820e429bdcb2" providerId="ADAL" clId="{61C8BAFB-2D82-430C-B8BF-A0C2D8728E80}" dt="2023-11-10T14:02:09.728" v="446" actId="962"/>
        <pc:sldMkLst>
          <pc:docMk/>
          <pc:sldMk cId="2137889808" sldId="645"/>
        </pc:sldMkLst>
        <pc:graphicFrameChg chg="mod">
          <ac:chgData name="McDonie, Andrew (DESE)" userId="347349c9-bbf5-47de-b812-820e429bdcb2" providerId="ADAL" clId="{61C8BAFB-2D82-430C-B8BF-A0C2D8728E80}" dt="2023-11-10T14:02:09.728" v="446" actId="962"/>
          <ac:graphicFrameMkLst>
            <pc:docMk/>
            <pc:sldMk cId="2137889808" sldId="645"/>
            <ac:graphicFrameMk id="7" creationId="{4A80CF33-3E95-4D03-9FEB-6BD1C6DED5E2}"/>
          </ac:graphicFrameMkLst>
        </pc:graphicFrameChg>
      </pc:sldChg>
      <pc:sldChg chg="modSp mod">
        <pc:chgData name="McDonie, Andrew (DESE)" userId="347349c9-bbf5-47de-b812-820e429bdcb2" providerId="ADAL" clId="{61C8BAFB-2D82-430C-B8BF-A0C2D8728E80}" dt="2023-11-10T14:07:08.189" v="1818" actId="962"/>
        <pc:sldMkLst>
          <pc:docMk/>
          <pc:sldMk cId="3798831659" sldId="646"/>
        </pc:sldMkLst>
        <pc:grpChg chg="mod">
          <ac:chgData name="McDonie, Andrew (DESE)" userId="347349c9-bbf5-47de-b812-820e429bdcb2" providerId="ADAL" clId="{61C8BAFB-2D82-430C-B8BF-A0C2D8728E80}" dt="2023-11-10T14:05:19.281" v="1472" actId="962"/>
          <ac:grpSpMkLst>
            <pc:docMk/>
            <pc:sldMk cId="3798831659" sldId="646"/>
            <ac:grpSpMk id="25" creationId="{0BE03054-3ADE-43EE-BC68-79ECF4934F2F}"/>
          </ac:grpSpMkLst>
        </pc:grpChg>
        <pc:grpChg chg="mod">
          <ac:chgData name="McDonie, Andrew (DESE)" userId="347349c9-bbf5-47de-b812-820e429bdcb2" providerId="ADAL" clId="{61C8BAFB-2D82-430C-B8BF-A0C2D8728E80}" dt="2023-11-10T14:06:09.944" v="1812" actId="962"/>
          <ac:grpSpMkLst>
            <pc:docMk/>
            <pc:sldMk cId="3798831659" sldId="646"/>
            <ac:grpSpMk id="33" creationId="{E9E3DAF6-4657-42A0-85C9-E153A7AC0FF9}"/>
          </ac:grpSpMkLst>
        </pc:grpChg>
        <pc:grpChg chg="mod">
          <ac:chgData name="McDonie, Andrew (DESE)" userId="347349c9-bbf5-47de-b812-820e429bdcb2" providerId="ADAL" clId="{61C8BAFB-2D82-430C-B8BF-A0C2D8728E80}" dt="2023-11-10T14:06:40.335" v="1814" actId="962"/>
          <ac:grpSpMkLst>
            <pc:docMk/>
            <pc:sldMk cId="3798831659" sldId="646"/>
            <ac:grpSpMk id="43" creationId="{63C8DBD3-9837-45BD-85F2-2A8BE61442B8}"/>
          </ac:grpSpMkLst>
        </pc:grpChg>
        <pc:grpChg chg="mod">
          <ac:chgData name="McDonie, Andrew (DESE)" userId="347349c9-bbf5-47de-b812-820e429bdcb2" providerId="ADAL" clId="{61C8BAFB-2D82-430C-B8BF-A0C2D8728E80}" dt="2023-11-10T14:07:03.446" v="1816" actId="962"/>
          <ac:grpSpMkLst>
            <pc:docMk/>
            <pc:sldMk cId="3798831659" sldId="646"/>
            <ac:grpSpMk id="49" creationId="{70399288-3E8A-4CB8-961B-01AE9C373E0A}"/>
          </ac:grpSpMkLst>
        </pc:grpChg>
        <pc:grpChg chg="mod">
          <ac:chgData name="McDonie, Andrew (DESE)" userId="347349c9-bbf5-47de-b812-820e429bdcb2" providerId="ADAL" clId="{61C8BAFB-2D82-430C-B8BF-A0C2D8728E80}" dt="2023-11-10T14:07:08.189" v="1818" actId="962"/>
          <ac:grpSpMkLst>
            <pc:docMk/>
            <pc:sldMk cId="3798831659" sldId="646"/>
            <ac:grpSpMk id="57" creationId="{867C2A01-F2AB-4DED-88B9-4B732727462D}"/>
          </ac:grpSpMkLst>
        </pc:grpChg>
        <pc:picChg chg="mod">
          <ac:chgData name="McDonie, Andrew (DESE)" userId="347349c9-bbf5-47de-b812-820e429bdcb2" providerId="ADAL" clId="{61C8BAFB-2D82-430C-B8BF-A0C2D8728E80}" dt="2023-11-10T14:04:15.965" v="1166" actId="962"/>
          <ac:picMkLst>
            <pc:docMk/>
            <pc:sldMk cId="3798831659" sldId="646"/>
            <ac:picMk id="8" creationId="{4E99DC6C-AB4F-41AA-A4A5-B08EE75887D1}"/>
          </ac:picMkLst>
        </pc:picChg>
      </pc:sldChg>
      <pc:sldChg chg="addSp modSp">
        <pc:chgData name="McDonie, Andrew (DESE)" userId="347349c9-bbf5-47de-b812-820e429bdcb2" providerId="ADAL" clId="{61C8BAFB-2D82-430C-B8BF-A0C2D8728E80}" dt="2023-11-10T14:14:42.956" v="2700" actId="1076"/>
        <pc:sldMkLst>
          <pc:docMk/>
          <pc:sldMk cId="1287134673" sldId="654"/>
        </pc:sldMkLst>
        <pc:spChg chg="add mod">
          <ac:chgData name="McDonie, Andrew (DESE)" userId="347349c9-bbf5-47de-b812-820e429bdcb2" providerId="ADAL" clId="{61C8BAFB-2D82-430C-B8BF-A0C2D8728E80}" dt="2023-11-10T14:14:35.094" v="2699" actId="20577"/>
          <ac:spMkLst>
            <pc:docMk/>
            <pc:sldMk cId="1287134673" sldId="654"/>
            <ac:spMk id="2" creationId="{9B9697BC-D50F-4194-B3DC-86341F368372}"/>
          </ac:spMkLst>
        </pc:spChg>
        <pc:spChg chg="mod">
          <ac:chgData name="McDonie, Andrew (DESE)" userId="347349c9-bbf5-47de-b812-820e429bdcb2" providerId="ADAL" clId="{61C8BAFB-2D82-430C-B8BF-A0C2D8728E80}" dt="2023-11-10T14:14:42.956" v="2700" actId="1076"/>
          <ac:spMkLst>
            <pc:docMk/>
            <pc:sldMk cId="1287134673" sldId="654"/>
            <ac:spMk id="3" creationId="{7A221A4B-253C-4A4B-9A34-C1EA1A51598B}"/>
          </ac:spMkLst>
        </pc:spChg>
      </pc:sldChg>
      <pc:sldChg chg="addSp modSp">
        <pc:chgData name="McDonie, Andrew (DESE)" userId="347349c9-bbf5-47de-b812-820e429bdcb2" providerId="ADAL" clId="{61C8BAFB-2D82-430C-B8BF-A0C2D8728E80}" dt="2023-11-10T14:15:43.975" v="2740" actId="1076"/>
        <pc:sldMkLst>
          <pc:docMk/>
          <pc:sldMk cId="1719026109" sldId="655"/>
        </pc:sldMkLst>
        <pc:spChg chg="add mod">
          <ac:chgData name="McDonie, Andrew (DESE)" userId="347349c9-bbf5-47de-b812-820e429bdcb2" providerId="ADAL" clId="{61C8BAFB-2D82-430C-B8BF-A0C2D8728E80}" dt="2023-11-10T14:15:43.975" v="2740" actId="1076"/>
          <ac:spMkLst>
            <pc:docMk/>
            <pc:sldMk cId="1719026109" sldId="655"/>
            <ac:spMk id="4" creationId="{0DA36944-EE21-4BA9-A432-066DE3ABA4CF}"/>
          </ac:spMkLst>
        </pc:spChg>
      </pc:sldChg>
      <pc:sldChg chg="addSp modSp">
        <pc:chgData name="McDonie, Andrew (DESE)" userId="347349c9-bbf5-47de-b812-820e429bdcb2" providerId="ADAL" clId="{61C8BAFB-2D82-430C-B8BF-A0C2D8728E80}" dt="2023-11-10T14:14:53.723" v="2706" actId="20577"/>
        <pc:sldMkLst>
          <pc:docMk/>
          <pc:sldMk cId="306081755" sldId="656"/>
        </pc:sldMkLst>
        <pc:spChg chg="add mod">
          <ac:chgData name="McDonie, Andrew (DESE)" userId="347349c9-bbf5-47de-b812-820e429bdcb2" providerId="ADAL" clId="{61C8BAFB-2D82-430C-B8BF-A0C2D8728E80}" dt="2023-11-10T14:14:53.723" v="2706" actId="20577"/>
          <ac:spMkLst>
            <pc:docMk/>
            <pc:sldMk cId="306081755" sldId="656"/>
            <ac:spMk id="4" creationId="{BFC2C833-A2CD-436C-A0F1-F3E822B5C9D6}"/>
          </ac:spMkLst>
        </pc:spChg>
      </pc:sldChg>
      <pc:sldChg chg="addSp modSp">
        <pc:chgData name="McDonie, Andrew (DESE)" userId="347349c9-bbf5-47de-b812-820e429bdcb2" providerId="ADAL" clId="{61C8BAFB-2D82-430C-B8BF-A0C2D8728E80}" dt="2023-11-10T14:18:22.931" v="2790"/>
        <pc:sldMkLst>
          <pc:docMk/>
          <pc:sldMk cId="2650911488" sldId="659"/>
        </pc:sldMkLst>
        <pc:spChg chg="add mod">
          <ac:chgData name="McDonie, Andrew (DESE)" userId="347349c9-bbf5-47de-b812-820e429bdcb2" providerId="ADAL" clId="{61C8BAFB-2D82-430C-B8BF-A0C2D8728E80}" dt="2023-11-10T14:18:22.931" v="2790"/>
          <ac:spMkLst>
            <pc:docMk/>
            <pc:sldMk cId="2650911488" sldId="659"/>
            <ac:spMk id="2" creationId="{380B2DEA-B59C-48EC-AF59-EE3C40EA38BD}"/>
          </ac:spMkLst>
        </pc:spChg>
      </pc:sldChg>
      <pc:sldChg chg="addSp modSp">
        <pc:chgData name="McDonie, Andrew (DESE)" userId="347349c9-bbf5-47de-b812-820e429bdcb2" providerId="ADAL" clId="{61C8BAFB-2D82-430C-B8BF-A0C2D8728E80}" dt="2023-11-10T14:13:53.438" v="2577" actId="20577"/>
        <pc:sldMkLst>
          <pc:docMk/>
          <pc:sldMk cId="2476378405" sldId="660"/>
        </pc:sldMkLst>
        <pc:spChg chg="add mod">
          <ac:chgData name="McDonie, Andrew (DESE)" userId="347349c9-bbf5-47de-b812-820e429bdcb2" providerId="ADAL" clId="{61C8BAFB-2D82-430C-B8BF-A0C2D8728E80}" dt="2023-11-10T14:13:53.438" v="2577" actId="20577"/>
          <ac:spMkLst>
            <pc:docMk/>
            <pc:sldMk cId="2476378405" sldId="660"/>
            <ac:spMk id="2" creationId="{58B21F26-4C52-4DCA-848E-36DD8BF8F1FD}"/>
          </ac:spMkLst>
        </pc:spChg>
      </pc:sldChg>
      <pc:sldChg chg="modSp mod">
        <pc:chgData name="McDonie, Andrew (DESE)" userId="347349c9-bbf5-47de-b812-820e429bdcb2" providerId="ADAL" clId="{61C8BAFB-2D82-430C-B8BF-A0C2D8728E80}" dt="2023-11-10T14:07:43.415" v="1920" actId="962"/>
        <pc:sldMkLst>
          <pc:docMk/>
          <pc:sldMk cId="4017145590" sldId="661"/>
        </pc:sldMkLst>
        <pc:picChg chg="mod">
          <ac:chgData name="McDonie, Andrew (DESE)" userId="347349c9-bbf5-47de-b812-820e429bdcb2" providerId="ADAL" clId="{61C8BAFB-2D82-430C-B8BF-A0C2D8728E80}" dt="2023-11-10T14:07:43.415" v="1920" actId="962"/>
          <ac:picMkLst>
            <pc:docMk/>
            <pc:sldMk cId="4017145590" sldId="661"/>
            <ac:picMk id="3" creationId="{49ACD9C5-BC72-4F5E-9246-6AEA42B7A2B7}"/>
          </ac:picMkLst>
        </pc:picChg>
      </pc:sldChg>
      <pc:sldChg chg="modSp mod">
        <pc:chgData name="McDonie, Andrew (DESE)" userId="347349c9-bbf5-47de-b812-820e429bdcb2" providerId="ADAL" clId="{61C8BAFB-2D82-430C-B8BF-A0C2D8728E80}" dt="2023-11-10T14:07:59.952" v="1994" actId="962"/>
        <pc:sldMkLst>
          <pc:docMk/>
          <pc:sldMk cId="986360331" sldId="662"/>
        </pc:sldMkLst>
        <pc:picChg chg="mod">
          <ac:chgData name="McDonie, Andrew (DESE)" userId="347349c9-bbf5-47de-b812-820e429bdcb2" providerId="ADAL" clId="{61C8BAFB-2D82-430C-B8BF-A0C2D8728E80}" dt="2023-11-10T14:07:59.952" v="1994" actId="962"/>
          <ac:picMkLst>
            <pc:docMk/>
            <pc:sldMk cId="986360331" sldId="662"/>
            <ac:picMk id="3" creationId="{C097AB07-C02B-4729-9C25-81B3575938F5}"/>
          </ac:picMkLst>
        </pc:picChg>
      </pc:sldChg>
      <pc:sldChg chg="modSp mod">
        <pc:chgData name="McDonie, Andrew (DESE)" userId="347349c9-bbf5-47de-b812-820e429bdcb2" providerId="ADAL" clId="{61C8BAFB-2D82-430C-B8BF-A0C2D8728E80}" dt="2023-11-10T14:08:21.831" v="2064" actId="962"/>
        <pc:sldMkLst>
          <pc:docMk/>
          <pc:sldMk cId="1171322129" sldId="663"/>
        </pc:sldMkLst>
        <pc:picChg chg="mod">
          <ac:chgData name="McDonie, Andrew (DESE)" userId="347349c9-bbf5-47de-b812-820e429bdcb2" providerId="ADAL" clId="{61C8BAFB-2D82-430C-B8BF-A0C2D8728E80}" dt="2023-11-10T14:08:21.831" v="2064" actId="962"/>
          <ac:picMkLst>
            <pc:docMk/>
            <pc:sldMk cId="1171322129" sldId="663"/>
            <ac:picMk id="3" creationId="{395D3405-16A2-4806-91DD-8913109242DE}"/>
          </ac:picMkLst>
        </pc:picChg>
      </pc:sldChg>
      <pc:sldChg chg="modSp mod">
        <pc:chgData name="McDonie, Andrew (DESE)" userId="347349c9-bbf5-47de-b812-820e429bdcb2" providerId="ADAL" clId="{61C8BAFB-2D82-430C-B8BF-A0C2D8728E80}" dt="2023-11-10T14:08:38.827" v="2134" actId="962"/>
        <pc:sldMkLst>
          <pc:docMk/>
          <pc:sldMk cId="1363373171" sldId="664"/>
        </pc:sldMkLst>
        <pc:picChg chg="mod">
          <ac:chgData name="McDonie, Andrew (DESE)" userId="347349c9-bbf5-47de-b812-820e429bdcb2" providerId="ADAL" clId="{61C8BAFB-2D82-430C-B8BF-A0C2D8728E80}" dt="2023-11-10T14:08:38.827" v="2134" actId="962"/>
          <ac:picMkLst>
            <pc:docMk/>
            <pc:sldMk cId="1363373171" sldId="664"/>
            <ac:picMk id="3" creationId="{C135719B-A8F7-4986-9387-8E06262AA68B}"/>
          </ac:picMkLst>
        </pc:picChg>
      </pc:sldChg>
      <pc:sldChg chg="modSp mod">
        <pc:chgData name="McDonie, Andrew (DESE)" userId="347349c9-bbf5-47de-b812-820e429bdcb2" providerId="ADAL" clId="{61C8BAFB-2D82-430C-B8BF-A0C2D8728E80}" dt="2023-11-10T14:08:54.022" v="2200" actId="962"/>
        <pc:sldMkLst>
          <pc:docMk/>
          <pc:sldMk cId="2778733390" sldId="667"/>
        </pc:sldMkLst>
        <pc:picChg chg="mod">
          <ac:chgData name="McDonie, Andrew (DESE)" userId="347349c9-bbf5-47de-b812-820e429bdcb2" providerId="ADAL" clId="{61C8BAFB-2D82-430C-B8BF-A0C2D8728E80}" dt="2023-11-10T14:08:54.022" v="2200" actId="962"/>
          <ac:picMkLst>
            <pc:docMk/>
            <pc:sldMk cId="2778733390" sldId="667"/>
            <ac:picMk id="3" creationId="{960346E0-2771-4BCA-8C7B-6BF0F6C74992}"/>
          </ac:picMkLst>
        </pc:picChg>
      </pc:sldChg>
      <pc:sldChg chg="modSp mod">
        <pc:chgData name="McDonie, Andrew (DESE)" userId="347349c9-bbf5-47de-b812-820e429bdcb2" providerId="ADAL" clId="{61C8BAFB-2D82-430C-B8BF-A0C2D8728E80}" dt="2023-11-10T14:09:10.333" v="2266" actId="962"/>
        <pc:sldMkLst>
          <pc:docMk/>
          <pc:sldMk cId="1634675986" sldId="668"/>
        </pc:sldMkLst>
        <pc:picChg chg="mod">
          <ac:chgData name="McDonie, Andrew (DESE)" userId="347349c9-bbf5-47de-b812-820e429bdcb2" providerId="ADAL" clId="{61C8BAFB-2D82-430C-B8BF-A0C2D8728E80}" dt="2023-11-10T14:09:10.333" v="2266" actId="962"/>
          <ac:picMkLst>
            <pc:docMk/>
            <pc:sldMk cId="1634675986" sldId="668"/>
            <ac:picMk id="6" creationId="{125DAC20-5C9B-41D8-AB7B-4DDCFA962E8B}"/>
          </ac:picMkLst>
        </pc:picChg>
      </pc:sldChg>
      <pc:sldChg chg="modSp mod">
        <pc:chgData name="McDonie, Andrew (DESE)" userId="347349c9-bbf5-47de-b812-820e429bdcb2" providerId="ADAL" clId="{61C8BAFB-2D82-430C-B8BF-A0C2D8728E80}" dt="2023-11-10T14:09:29.214" v="2352" actId="962"/>
        <pc:sldMkLst>
          <pc:docMk/>
          <pc:sldMk cId="1508411169" sldId="669"/>
        </pc:sldMkLst>
        <pc:picChg chg="mod">
          <ac:chgData name="McDonie, Andrew (DESE)" userId="347349c9-bbf5-47de-b812-820e429bdcb2" providerId="ADAL" clId="{61C8BAFB-2D82-430C-B8BF-A0C2D8728E80}" dt="2023-11-10T14:09:29.214" v="2352" actId="962"/>
          <ac:picMkLst>
            <pc:docMk/>
            <pc:sldMk cId="1508411169" sldId="669"/>
            <ac:picMk id="6" creationId="{034B1BD3-6C66-4DAD-B9C9-78F480377C71}"/>
          </ac:picMkLst>
        </pc:picChg>
      </pc:sldChg>
      <pc:sldChg chg="modSp mod">
        <pc:chgData name="McDonie, Andrew (DESE)" userId="347349c9-bbf5-47de-b812-820e429bdcb2" providerId="ADAL" clId="{61C8BAFB-2D82-430C-B8BF-A0C2D8728E80}" dt="2023-11-10T14:09:47.944" v="2418" actId="962"/>
        <pc:sldMkLst>
          <pc:docMk/>
          <pc:sldMk cId="2564359354" sldId="670"/>
        </pc:sldMkLst>
        <pc:picChg chg="mod">
          <ac:chgData name="McDonie, Andrew (DESE)" userId="347349c9-bbf5-47de-b812-820e429bdcb2" providerId="ADAL" clId="{61C8BAFB-2D82-430C-B8BF-A0C2D8728E80}" dt="2023-11-10T14:09:47.944" v="2418" actId="962"/>
          <ac:picMkLst>
            <pc:docMk/>
            <pc:sldMk cId="2564359354" sldId="670"/>
            <ac:picMk id="6" creationId="{AD94C423-D3C0-4EB2-8A77-8EDA9E5B09E8}"/>
          </ac:picMkLst>
        </pc:picChg>
      </pc:sldChg>
      <pc:sldChg chg="modSp mod">
        <pc:chgData name="McDonie, Andrew (DESE)" userId="347349c9-bbf5-47de-b812-820e429bdcb2" providerId="ADAL" clId="{61C8BAFB-2D82-430C-B8BF-A0C2D8728E80}" dt="2023-11-10T14:10:05.341" v="2484" actId="962"/>
        <pc:sldMkLst>
          <pc:docMk/>
          <pc:sldMk cId="2757404839" sldId="671"/>
        </pc:sldMkLst>
        <pc:picChg chg="mod">
          <ac:chgData name="McDonie, Andrew (DESE)" userId="347349c9-bbf5-47de-b812-820e429bdcb2" providerId="ADAL" clId="{61C8BAFB-2D82-430C-B8BF-A0C2D8728E80}" dt="2023-11-10T14:10:05.341" v="2484" actId="962"/>
          <ac:picMkLst>
            <pc:docMk/>
            <pc:sldMk cId="2757404839" sldId="671"/>
            <ac:picMk id="6" creationId="{63F81640-EACD-4D0C-88F0-15EEEA93B612}"/>
          </ac:picMkLst>
        </pc:picChg>
      </pc:sldChg>
      <pc:sldChg chg="addSp modSp">
        <pc:chgData name="McDonie, Andrew (DESE)" userId="347349c9-bbf5-47de-b812-820e429bdcb2" providerId="ADAL" clId="{61C8BAFB-2D82-430C-B8BF-A0C2D8728E80}" dt="2023-11-10T14:14:06.349" v="2623" actId="20577"/>
        <pc:sldMkLst>
          <pc:docMk/>
          <pc:sldMk cId="1287613700" sldId="672"/>
        </pc:sldMkLst>
        <pc:spChg chg="add mod">
          <ac:chgData name="McDonie, Andrew (DESE)" userId="347349c9-bbf5-47de-b812-820e429bdcb2" providerId="ADAL" clId="{61C8BAFB-2D82-430C-B8BF-A0C2D8728E80}" dt="2023-11-10T14:14:06.349" v="2623" actId="20577"/>
          <ac:spMkLst>
            <pc:docMk/>
            <pc:sldMk cId="1287613700" sldId="672"/>
            <ac:spMk id="2" creationId="{3E94E42D-0479-4D41-BB35-B490EDA4F23A}"/>
          </ac:spMkLst>
        </pc:spChg>
      </pc:sldChg>
      <pc:sldChg chg="addSp modSp">
        <pc:chgData name="McDonie, Andrew (DESE)" userId="347349c9-bbf5-47de-b812-820e429bdcb2" providerId="ADAL" clId="{61C8BAFB-2D82-430C-B8BF-A0C2D8728E80}" dt="2023-11-10T14:14:21.168" v="2667" actId="20577"/>
        <pc:sldMkLst>
          <pc:docMk/>
          <pc:sldMk cId="3057827235" sldId="673"/>
        </pc:sldMkLst>
        <pc:spChg chg="add mod">
          <ac:chgData name="McDonie, Andrew (DESE)" userId="347349c9-bbf5-47de-b812-820e429bdcb2" providerId="ADAL" clId="{61C8BAFB-2D82-430C-B8BF-A0C2D8728E80}" dt="2023-11-10T14:14:21.168" v="2667" actId="20577"/>
          <ac:spMkLst>
            <pc:docMk/>
            <pc:sldMk cId="3057827235" sldId="673"/>
            <ac:spMk id="2" creationId="{A5020F9C-2898-4679-83AB-FB4EA3DE0D30}"/>
          </ac:spMkLst>
        </pc:spChg>
      </pc:sldChg>
      <pc:sldChg chg="addSp modSp">
        <pc:chgData name="McDonie, Andrew (DESE)" userId="347349c9-bbf5-47de-b812-820e429bdcb2" providerId="ADAL" clId="{61C8BAFB-2D82-430C-B8BF-A0C2D8728E80}" dt="2023-11-10T14:13:35.110" v="2531" actId="20577"/>
        <pc:sldMkLst>
          <pc:docMk/>
          <pc:sldMk cId="302145395" sldId="674"/>
        </pc:sldMkLst>
        <pc:spChg chg="add mod">
          <ac:chgData name="McDonie, Andrew (DESE)" userId="347349c9-bbf5-47de-b812-820e429bdcb2" providerId="ADAL" clId="{61C8BAFB-2D82-430C-B8BF-A0C2D8728E80}" dt="2023-11-10T14:13:35.110" v="2531" actId="20577"/>
          <ac:spMkLst>
            <pc:docMk/>
            <pc:sldMk cId="302145395" sldId="674"/>
            <ac:spMk id="2" creationId="{878CDEC9-10AB-44BC-BCDF-0B752351F16F}"/>
          </ac:spMkLst>
        </pc:spChg>
      </pc:sldChg>
    </pc:docChg>
  </pc:docChgLst>
  <pc:docChgLst>
    <pc:chgData name="McDonie, Andrew (DESE)" userId="347349c9-bbf5-47de-b812-820e429bdcb2" providerId="ADAL" clId="{9D51B21E-7F1F-4A04-9E91-E7AAE99CA2C6}"/>
    <pc:docChg chg="">
      <pc:chgData name="McDonie, Andrew (DESE)" userId="347349c9-bbf5-47de-b812-820e429bdcb2" providerId="ADAL" clId="{9D51B21E-7F1F-4A04-9E91-E7AAE99CA2C6}" dt="2022-03-04T17:45:27.456" v="0"/>
      <pc:docMkLst>
        <pc:docMk/>
      </pc:docMkLst>
      <pc:sldChg chg="delCm">
        <pc:chgData name="McDonie, Andrew (DESE)" userId="347349c9-bbf5-47de-b812-820e429bdcb2" providerId="ADAL" clId="{9D51B21E-7F1F-4A04-9E91-E7AAE99CA2C6}" dt="2022-03-04T17:45:27.456" v="0"/>
        <pc:sldMkLst>
          <pc:docMk/>
          <pc:sldMk cId="302145395" sldId="674"/>
        </pc:sldMkLst>
      </pc:sldChg>
      <pc:sldChg chg="delCm">
        <pc:chgData name="McDonie, Andrew (DESE)" userId="347349c9-bbf5-47de-b812-820e429bdcb2" providerId="ADAL" clId="{9D51B21E-7F1F-4A04-9E91-E7AAE99CA2C6}" dt="2022-03-04T17:45:27.456" v="0"/>
        <pc:sldMkLst>
          <pc:docMk/>
          <pc:sldMk cId="3542466401" sldId="675"/>
        </pc:sldMkLst>
      </pc:sldChg>
      <pc:sldChg chg="delCm">
        <pc:chgData name="McDonie, Andrew (DESE)" userId="347349c9-bbf5-47de-b812-820e429bdcb2" providerId="ADAL" clId="{9D51B21E-7F1F-4A04-9E91-E7AAE99CA2C6}" dt="2022-03-04T17:45:27.456" v="0"/>
        <pc:sldMkLst>
          <pc:docMk/>
          <pc:sldMk cId="1752488069" sldId="67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9A383-9F09-4089-BF3B-781D39D6207F}" type="doc">
      <dgm:prSet loTypeId="urn:microsoft.com/office/officeart/2005/8/layout/pyramid3" loCatId="pyramid" qsTypeId="urn:microsoft.com/office/officeart/2005/8/quickstyle/simple1" qsCatId="simple" csTypeId="urn:microsoft.com/office/officeart/2005/8/colors/accent0_3" csCatId="mainScheme" phldr="1"/>
      <dgm:spPr/>
    </dgm:pt>
    <dgm:pt modelId="{CF1A62DB-BF57-49A4-87F9-6D048417BBCE}">
      <dgm:prSet phldrT="[Text]" custT="1"/>
      <dgm:spPr/>
      <dgm:t>
        <a:bodyPr anchor="ctr" anchorCtr="0"/>
        <a:lstStyle/>
        <a:p>
          <a:r>
            <a:rPr lang="en-US" sz="2000" dirty="0">
              <a:solidFill>
                <a:schemeClr val="bg1"/>
              </a:solidFill>
            </a:rPr>
            <a:t>Vision</a:t>
          </a:r>
        </a:p>
      </dgm:t>
    </dgm:pt>
    <dgm:pt modelId="{EA8AC52D-9E17-4C74-B46D-0D97A7B22E1D}" type="parTrans" cxnId="{C3B8D1A5-3C5C-40AB-B172-102AA69DD86A}">
      <dgm:prSet/>
      <dgm:spPr/>
      <dgm:t>
        <a:bodyPr/>
        <a:lstStyle/>
        <a:p>
          <a:endParaRPr lang="en-US"/>
        </a:p>
      </dgm:t>
    </dgm:pt>
    <dgm:pt modelId="{149C1E3E-E165-48BD-8318-EADE27CF03BA}" type="sibTrans" cxnId="{C3B8D1A5-3C5C-40AB-B172-102AA69DD86A}">
      <dgm:prSet/>
      <dgm:spPr/>
      <dgm:t>
        <a:bodyPr/>
        <a:lstStyle/>
        <a:p>
          <a:endParaRPr lang="en-US"/>
        </a:p>
      </dgm:t>
    </dgm:pt>
    <dgm:pt modelId="{C3BC033C-F37D-43F1-B163-4D7C699F0169}">
      <dgm:prSet phldrT="[Text]" custT="1"/>
      <dgm:spPr/>
      <dgm:t>
        <a:bodyPr anchor="ctr" anchorCtr="0"/>
        <a:lstStyle/>
        <a:p>
          <a:r>
            <a:rPr lang="en-US" sz="2000" dirty="0">
              <a:solidFill>
                <a:schemeClr val="bg1"/>
              </a:solidFill>
            </a:rPr>
            <a:t>Guiding Principles</a:t>
          </a:r>
        </a:p>
      </dgm:t>
    </dgm:pt>
    <dgm:pt modelId="{C9731C2A-874B-4218-86CC-12B9BD447326}" type="parTrans" cxnId="{5AB90456-68E4-4A78-B830-12AD061C0711}">
      <dgm:prSet/>
      <dgm:spPr/>
      <dgm:t>
        <a:bodyPr/>
        <a:lstStyle/>
        <a:p>
          <a:endParaRPr lang="en-US"/>
        </a:p>
      </dgm:t>
    </dgm:pt>
    <dgm:pt modelId="{1FC00708-C30B-409B-8759-23EC7E9E4022}" type="sibTrans" cxnId="{5AB90456-68E4-4A78-B830-12AD061C0711}">
      <dgm:prSet/>
      <dgm:spPr/>
      <dgm:t>
        <a:bodyPr/>
        <a:lstStyle/>
        <a:p>
          <a:endParaRPr lang="en-US"/>
        </a:p>
      </dgm:t>
    </dgm:pt>
    <dgm:pt modelId="{FD11FAA5-6FE6-492B-BD5F-3EFE5674D838}">
      <dgm:prSet phldrT="[Text]" custT="1"/>
      <dgm:spPr/>
      <dgm:t>
        <a:bodyPr anchor="ctr" anchorCtr="0"/>
        <a:lstStyle/>
        <a:p>
          <a:r>
            <a:rPr lang="en-US" sz="2000" dirty="0">
              <a:solidFill>
                <a:schemeClr val="bg1"/>
              </a:solidFill>
            </a:rPr>
            <a:t>Practices</a:t>
          </a:r>
        </a:p>
      </dgm:t>
    </dgm:pt>
    <dgm:pt modelId="{91A5012D-FBA1-48D8-9412-B6E0D1BC20AC}" type="parTrans" cxnId="{C1423F07-EB76-434A-B10C-D742DD5C20BD}">
      <dgm:prSet/>
      <dgm:spPr/>
      <dgm:t>
        <a:bodyPr/>
        <a:lstStyle/>
        <a:p>
          <a:endParaRPr lang="en-US"/>
        </a:p>
      </dgm:t>
    </dgm:pt>
    <dgm:pt modelId="{3F20FD65-1CC7-4E70-B820-AB9A8456C76B}" type="sibTrans" cxnId="{C1423F07-EB76-434A-B10C-D742DD5C20BD}">
      <dgm:prSet/>
      <dgm:spPr/>
      <dgm:t>
        <a:bodyPr/>
        <a:lstStyle/>
        <a:p>
          <a:endParaRPr lang="en-US"/>
        </a:p>
      </dgm:t>
    </dgm:pt>
    <dgm:pt modelId="{162EF609-C611-4840-A2AA-CC7011B13DCB}">
      <dgm:prSet phldrT="[Text]" custT="1"/>
      <dgm:spPr/>
      <dgm:t>
        <a:bodyPr anchor="t" anchorCtr="0"/>
        <a:lstStyle/>
        <a:p>
          <a:r>
            <a:rPr lang="en-US" sz="1500" dirty="0">
              <a:solidFill>
                <a:schemeClr val="bg1"/>
              </a:solidFill>
            </a:rPr>
            <a:t>Content Standards</a:t>
          </a:r>
        </a:p>
      </dgm:t>
    </dgm:pt>
    <dgm:pt modelId="{9A2DA59F-FF9B-4B1F-A01D-4864F15B7C10}" type="parTrans" cxnId="{7085E00C-86E0-48AF-9AD1-19DF0CAE197C}">
      <dgm:prSet/>
      <dgm:spPr/>
      <dgm:t>
        <a:bodyPr/>
        <a:lstStyle/>
        <a:p>
          <a:endParaRPr lang="en-US"/>
        </a:p>
      </dgm:t>
    </dgm:pt>
    <dgm:pt modelId="{C0208D25-5624-4BBF-B146-496BEB26AE84}" type="sibTrans" cxnId="{7085E00C-86E0-48AF-9AD1-19DF0CAE197C}">
      <dgm:prSet/>
      <dgm:spPr/>
      <dgm:t>
        <a:bodyPr/>
        <a:lstStyle/>
        <a:p>
          <a:endParaRPr lang="en-US"/>
        </a:p>
      </dgm:t>
    </dgm:pt>
    <dgm:pt modelId="{EEB9454F-4446-4179-80A5-E4CE0CA289FC}">
      <dgm:prSet phldrT="[Text]" custT="1"/>
      <dgm:spPr/>
      <dgm:t>
        <a:bodyPr anchor="ctr" anchorCtr="0"/>
        <a:lstStyle/>
        <a:p>
          <a:r>
            <a:rPr lang="en-US" sz="2000" dirty="0">
              <a:solidFill>
                <a:schemeClr val="bg1"/>
              </a:solidFill>
            </a:rPr>
            <a:t>Domains</a:t>
          </a:r>
        </a:p>
      </dgm:t>
    </dgm:pt>
    <dgm:pt modelId="{A668F8C1-90CA-4785-B02A-54F0AF018DCB}" type="parTrans" cxnId="{07CA3925-6ACF-4C73-970C-676830FCF4F3}">
      <dgm:prSet/>
      <dgm:spPr/>
      <dgm:t>
        <a:bodyPr/>
        <a:lstStyle/>
        <a:p>
          <a:endParaRPr lang="en-US"/>
        </a:p>
      </dgm:t>
    </dgm:pt>
    <dgm:pt modelId="{8ADBC134-50E3-4CA5-94BD-93BD77E0C3EA}" type="sibTrans" cxnId="{07CA3925-6ACF-4C73-970C-676830FCF4F3}">
      <dgm:prSet/>
      <dgm:spPr/>
      <dgm:t>
        <a:bodyPr/>
        <a:lstStyle/>
        <a:p>
          <a:endParaRPr lang="en-US"/>
        </a:p>
      </dgm:t>
    </dgm:pt>
    <dgm:pt modelId="{B6BD064D-B359-418E-A263-88C8E6BE0AA3}" type="pres">
      <dgm:prSet presAssocID="{29B9A383-9F09-4089-BF3B-781D39D6207F}" presName="Name0" presStyleCnt="0">
        <dgm:presLayoutVars>
          <dgm:dir/>
          <dgm:animLvl val="lvl"/>
          <dgm:resizeHandles val="exact"/>
        </dgm:presLayoutVars>
      </dgm:prSet>
      <dgm:spPr/>
    </dgm:pt>
    <dgm:pt modelId="{E046847A-4320-4776-A6EE-319D2A1B5FEA}" type="pres">
      <dgm:prSet presAssocID="{CF1A62DB-BF57-49A4-87F9-6D048417BBCE}" presName="Name8" presStyleCnt="0"/>
      <dgm:spPr/>
    </dgm:pt>
    <dgm:pt modelId="{B7073A72-7138-46F0-AB73-C999B5BFB9F2}" type="pres">
      <dgm:prSet presAssocID="{CF1A62DB-BF57-49A4-87F9-6D048417BBCE}" presName="level" presStyleLbl="node1" presStyleIdx="0" presStyleCnt="5" custLinFactNeighborX="-4192">
        <dgm:presLayoutVars>
          <dgm:chMax val="1"/>
          <dgm:bulletEnabled val="1"/>
        </dgm:presLayoutVars>
      </dgm:prSet>
      <dgm:spPr/>
    </dgm:pt>
    <dgm:pt modelId="{85B74343-1FA4-4C0B-874A-756240727B14}" type="pres">
      <dgm:prSet presAssocID="{CF1A62DB-BF57-49A4-87F9-6D048417BBCE}" presName="levelTx" presStyleLbl="revTx" presStyleIdx="0" presStyleCnt="0">
        <dgm:presLayoutVars>
          <dgm:chMax val="1"/>
          <dgm:bulletEnabled val="1"/>
        </dgm:presLayoutVars>
      </dgm:prSet>
      <dgm:spPr/>
    </dgm:pt>
    <dgm:pt modelId="{2E5EE057-8C73-426A-91CB-59C2E29E01D8}" type="pres">
      <dgm:prSet presAssocID="{C3BC033C-F37D-43F1-B163-4D7C699F0169}" presName="Name8" presStyleCnt="0"/>
      <dgm:spPr/>
    </dgm:pt>
    <dgm:pt modelId="{62F184B9-AF85-43D5-88BE-C959502BF9D6}" type="pres">
      <dgm:prSet presAssocID="{C3BC033C-F37D-43F1-B163-4D7C699F0169}" presName="level" presStyleLbl="node1" presStyleIdx="1" presStyleCnt="5">
        <dgm:presLayoutVars>
          <dgm:chMax val="1"/>
          <dgm:bulletEnabled val="1"/>
        </dgm:presLayoutVars>
      </dgm:prSet>
      <dgm:spPr/>
    </dgm:pt>
    <dgm:pt modelId="{16E12A51-7C6E-4380-919E-4769677668D6}" type="pres">
      <dgm:prSet presAssocID="{C3BC033C-F37D-43F1-B163-4D7C699F0169}" presName="levelTx" presStyleLbl="revTx" presStyleIdx="0" presStyleCnt="0">
        <dgm:presLayoutVars>
          <dgm:chMax val="1"/>
          <dgm:bulletEnabled val="1"/>
        </dgm:presLayoutVars>
      </dgm:prSet>
      <dgm:spPr/>
    </dgm:pt>
    <dgm:pt modelId="{4FB36C99-C647-4AB5-976A-36B0E3A6E58A}" type="pres">
      <dgm:prSet presAssocID="{EEB9454F-4446-4179-80A5-E4CE0CA289FC}" presName="Name8" presStyleCnt="0"/>
      <dgm:spPr/>
    </dgm:pt>
    <dgm:pt modelId="{59D9C188-8C0D-44CB-AC9F-9D5F7CC557D4}" type="pres">
      <dgm:prSet presAssocID="{EEB9454F-4446-4179-80A5-E4CE0CA289FC}" presName="level" presStyleLbl="node1" presStyleIdx="2" presStyleCnt="5">
        <dgm:presLayoutVars>
          <dgm:chMax val="1"/>
          <dgm:bulletEnabled val="1"/>
        </dgm:presLayoutVars>
      </dgm:prSet>
      <dgm:spPr/>
    </dgm:pt>
    <dgm:pt modelId="{7FE64EF1-B80F-4E7C-90EE-9F8A352A0574}" type="pres">
      <dgm:prSet presAssocID="{EEB9454F-4446-4179-80A5-E4CE0CA289FC}" presName="levelTx" presStyleLbl="revTx" presStyleIdx="0" presStyleCnt="0">
        <dgm:presLayoutVars>
          <dgm:chMax val="1"/>
          <dgm:bulletEnabled val="1"/>
        </dgm:presLayoutVars>
      </dgm:prSet>
      <dgm:spPr/>
    </dgm:pt>
    <dgm:pt modelId="{662B46EB-9195-4B1A-9F1D-B38F78BE2917}" type="pres">
      <dgm:prSet presAssocID="{FD11FAA5-6FE6-492B-BD5F-3EFE5674D838}" presName="Name8" presStyleCnt="0"/>
      <dgm:spPr/>
    </dgm:pt>
    <dgm:pt modelId="{3E9ED7A8-3E4A-48F8-AEAB-4122D1E3586D}" type="pres">
      <dgm:prSet presAssocID="{FD11FAA5-6FE6-492B-BD5F-3EFE5674D838}" presName="level" presStyleLbl="node1" presStyleIdx="3" presStyleCnt="5">
        <dgm:presLayoutVars>
          <dgm:chMax val="1"/>
          <dgm:bulletEnabled val="1"/>
        </dgm:presLayoutVars>
      </dgm:prSet>
      <dgm:spPr/>
    </dgm:pt>
    <dgm:pt modelId="{30FAFDAB-2E0B-44E4-8555-4FC63411AF9D}" type="pres">
      <dgm:prSet presAssocID="{FD11FAA5-6FE6-492B-BD5F-3EFE5674D838}" presName="levelTx" presStyleLbl="revTx" presStyleIdx="0" presStyleCnt="0">
        <dgm:presLayoutVars>
          <dgm:chMax val="1"/>
          <dgm:bulletEnabled val="1"/>
        </dgm:presLayoutVars>
      </dgm:prSet>
      <dgm:spPr/>
    </dgm:pt>
    <dgm:pt modelId="{282934EB-C1B1-466A-B81E-6C545C306009}" type="pres">
      <dgm:prSet presAssocID="{162EF609-C611-4840-A2AA-CC7011B13DCB}" presName="Name8" presStyleCnt="0"/>
      <dgm:spPr/>
    </dgm:pt>
    <dgm:pt modelId="{1B05E810-C25F-47B7-978F-F2D51143641B}" type="pres">
      <dgm:prSet presAssocID="{162EF609-C611-4840-A2AA-CC7011B13DCB}" presName="level" presStyleLbl="node1" presStyleIdx="4" presStyleCnt="5">
        <dgm:presLayoutVars>
          <dgm:chMax val="1"/>
          <dgm:bulletEnabled val="1"/>
        </dgm:presLayoutVars>
      </dgm:prSet>
      <dgm:spPr/>
    </dgm:pt>
    <dgm:pt modelId="{D4884BEC-E0A7-4FA0-B3FC-8499BBA9B895}" type="pres">
      <dgm:prSet presAssocID="{162EF609-C611-4840-A2AA-CC7011B13DCB}" presName="levelTx" presStyleLbl="revTx" presStyleIdx="0" presStyleCnt="0">
        <dgm:presLayoutVars>
          <dgm:chMax val="1"/>
          <dgm:bulletEnabled val="1"/>
        </dgm:presLayoutVars>
      </dgm:prSet>
      <dgm:spPr/>
    </dgm:pt>
  </dgm:ptLst>
  <dgm:cxnLst>
    <dgm:cxn modelId="{C1423F07-EB76-434A-B10C-D742DD5C20BD}" srcId="{29B9A383-9F09-4089-BF3B-781D39D6207F}" destId="{FD11FAA5-6FE6-492B-BD5F-3EFE5674D838}" srcOrd="3" destOrd="0" parTransId="{91A5012D-FBA1-48D8-9412-B6E0D1BC20AC}" sibTransId="{3F20FD65-1CC7-4E70-B820-AB9A8456C76B}"/>
    <dgm:cxn modelId="{9755930A-57A5-4AF5-81B5-9D2A6B00E275}" type="presOf" srcId="{162EF609-C611-4840-A2AA-CC7011B13DCB}" destId="{D4884BEC-E0A7-4FA0-B3FC-8499BBA9B895}" srcOrd="1" destOrd="0" presId="urn:microsoft.com/office/officeart/2005/8/layout/pyramid3"/>
    <dgm:cxn modelId="{7085E00C-86E0-48AF-9AD1-19DF0CAE197C}" srcId="{29B9A383-9F09-4089-BF3B-781D39D6207F}" destId="{162EF609-C611-4840-A2AA-CC7011B13DCB}" srcOrd="4" destOrd="0" parTransId="{9A2DA59F-FF9B-4B1F-A01D-4864F15B7C10}" sibTransId="{C0208D25-5624-4BBF-B146-496BEB26AE84}"/>
    <dgm:cxn modelId="{FE34B711-EF5E-4BD0-A748-B96530D106A7}" type="presOf" srcId="{EEB9454F-4446-4179-80A5-E4CE0CA289FC}" destId="{7FE64EF1-B80F-4E7C-90EE-9F8A352A0574}" srcOrd="1" destOrd="0" presId="urn:microsoft.com/office/officeart/2005/8/layout/pyramid3"/>
    <dgm:cxn modelId="{07CA3925-6ACF-4C73-970C-676830FCF4F3}" srcId="{29B9A383-9F09-4089-BF3B-781D39D6207F}" destId="{EEB9454F-4446-4179-80A5-E4CE0CA289FC}" srcOrd="2" destOrd="0" parTransId="{A668F8C1-90CA-4785-B02A-54F0AF018DCB}" sibTransId="{8ADBC134-50E3-4CA5-94BD-93BD77E0C3EA}"/>
    <dgm:cxn modelId="{577FB964-1DC0-48CA-BBC7-FFE9AF874C98}" type="presOf" srcId="{C3BC033C-F37D-43F1-B163-4D7C699F0169}" destId="{16E12A51-7C6E-4380-919E-4769677668D6}" srcOrd="1" destOrd="0" presId="urn:microsoft.com/office/officeart/2005/8/layout/pyramid3"/>
    <dgm:cxn modelId="{A904E571-13C8-4DFF-BA09-6C9AC9657114}" type="presOf" srcId="{CF1A62DB-BF57-49A4-87F9-6D048417BBCE}" destId="{B7073A72-7138-46F0-AB73-C999B5BFB9F2}" srcOrd="0" destOrd="0" presId="urn:microsoft.com/office/officeart/2005/8/layout/pyramid3"/>
    <dgm:cxn modelId="{38122955-229A-4CE7-9D21-7E80552607C4}" type="presOf" srcId="{FD11FAA5-6FE6-492B-BD5F-3EFE5674D838}" destId="{30FAFDAB-2E0B-44E4-8555-4FC63411AF9D}" srcOrd="1" destOrd="0" presId="urn:microsoft.com/office/officeart/2005/8/layout/pyramid3"/>
    <dgm:cxn modelId="{5AB90456-68E4-4A78-B830-12AD061C0711}" srcId="{29B9A383-9F09-4089-BF3B-781D39D6207F}" destId="{C3BC033C-F37D-43F1-B163-4D7C699F0169}" srcOrd="1" destOrd="0" parTransId="{C9731C2A-874B-4218-86CC-12B9BD447326}" sibTransId="{1FC00708-C30B-409B-8759-23EC7E9E4022}"/>
    <dgm:cxn modelId="{704A6A77-4542-4C73-A129-8512878F7691}" type="presOf" srcId="{162EF609-C611-4840-A2AA-CC7011B13DCB}" destId="{1B05E810-C25F-47B7-978F-F2D51143641B}" srcOrd="0" destOrd="0" presId="urn:microsoft.com/office/officeart/2005/8/layout/pyramid3"/>
    <dgm:cxn modelId="{C3B8D1A5-3C5C-40AB-B172-102AA69DD86A}" srcId="{29B9A383-9F09-4089-BF3B-781D39D6207F}" destId="{CF1A62DB-BF57-49A4-87F9-6D048417BBCE}" srcOrd="0" destOrd="0" parTransId="{EA8AC52D-9E17-4C74-B46D-0D97A7B22E1D}" sibTransId="{149C1E3E-E165-48BD-8318-EADE27CF03BA}"/>
    <dgm:cxn modelId="{1249FDBF-816C-470E-9DE8-A73E63CA933A}" type="presOf" srcId="{FD11FAA5-6FE6-492B-BD5F-3EFE5674D838}" destId="{3E9ED7A8-3E4A-48F8-AEAB-4122D1E3586D}" srcOrd="0" destOrd="0" presId="urn:microsoft.com/office/officeart/2005/8/layout/pyramid3"/>
    <dgm:cxn modelId="{755FB0C6-B858-49B6-8D5B-99559EDD32C4}" type="presOf" srcId="{EEB9454F-4446-4179-80A5-E4CE0CA289FC}" destId="{59D9C188-8C0D-44CB-AC9F-9D5F7CC557D4}" srcOrd="0" destOrd="0" presId="urn:microsoft.com/office/officeart/2005/8/layout/pyramid3"/>
    <dgm:cxn modelId="{43FEE7C7-DF0D-4B11-9ABD-3F88F2E15005}" type="presOf" srcId="{CF1A62DB-BF57-49A4-87F9-6D048417BBCE}" destId="{85B74343-1FA4-4C0B-874A-756240727B14}" srcOrd="1" destOrd="0" presId="urn:microsoft.com/office/officeart/2005/8/layout/pyramid3"/>
    <dgm:cxn modelId="{93F816CA-5228-45AC-ADFD-0864D710CFBE}" type="presOf" srcId="{29B9A383-9F09-4089-BF3B-781D39D6207F}" destId="{B6BD064D-B359-418E-A263-88C8E6BE0AA3}" srcOrd="0" destOrd="0" presId="urn:microsoft.com/office/officeart/2005/8/layout/pyramid3"/>
    <dgm:cxn modelId="{FBBA85DB-7A86-498B-87BE-E9A5C744A827}" type="presOf" srcId="{C3BC033C-F37D-43F1-B163-4D7C699F0169}" destId="{62F184B9-AF85-43D5-88BE-C959502BF9D6}" srcOrd="0" destOrd="0" presId="urn:microsoft.com/office/officeart/2005/8/layout/pyramid3"/>
    <dgm:cxn modelId="{3B9EBD79-C61D-45E3-A5BA-06977CCA66C8}" type="presParOf" srcId="{B6BD064D-B359-418E-A263-88C8E6BE0AA3}" destId="{E046847A-4320-4776-A6EE-319D2A1B5FEA}" srcOrd="0" destOrd="0" presId="urn:microsoft.com/office/officeart/2005/8/layout/pyramid3"/>
    <dgm:cxn modelId="{A327E090-7B54-4CD6-B9D6-10600004B250}" type="presParOf" srcId="{E046847A-4320-4776-A6EE-319D2A1B5FEA}" destId="{B7073A72-7138-46F0-AB73-C999B5BFB9F2}" srcOrd="0" destOrd="0" presId="urn:microsoft.com/office/officeart/2005/8/layout/pyramid3"/>
    <dgm:cxn modelId="{AA8DF0FB-C76B-49EA-AD29-8493DC3A6853}" type="presParOf" srcId="{E046847A-4320-4776-A6EE-319D2A1B5FEA}" destId="{85B74343-1FA4-4C0B-874A-756240727B14}" srcOrd="1" destOrd="0" presId="urn:microsoft.com/office/officeart/2005/8/layout/pyramid3"/>
    <dgm:cxn modelId="{B6678A9D-DB20-4659-A774-2D480772B3FC}" type="presParOf" srcId="{B6BD064D-B359-418E-A263-88C8E6BE0AA3}" destId="{2E5EE057-8C73-426A-91CB-59C2E29E01D8}" srcOrd="1" destOrd="0" presId="urn:microsoft.com/office/officeart/2005/8/layout/pyramid3"/>
    <dgm:cxn modelId="{793C5D5E-4D84-45F5-92BB-ECAF67B0DDEF}" type="presParOf" srcId="{2E5EE057-8C73-426A-91CB-59C2E29E01D8}" destId="{62F184B9-AF85-43D5-88BE-C959502BF9D6}" srcOrd="0" destOrd="0" presId="urn:microsoft.com/office/officeart/2005/8/layout/pyramid3"/>
    <dgm:cxn modelId="{E572EDCC-2F77-40AE-AAD1-C1D758CC2687}" type="presParOf" srcId="{2E5EE057-8C73-426A-91CB-59C2E29E01D8}" destId="{16E12A51-7C6E-4380-919E-4769677668D6}" srcOrd="1" destOrd="0" presId="urn:microsoft.com/office/officeart/2005/8/layout/pyramid3"/>
    <dgm:cxn modelId="{7C58D0E1-EC00-4962-A7A7-B86163DE9F60}" type="presParOf" srcId="{B6BD064D-B359-418E-A263-88C8E6BE0AA3}" destId="{4FB36C99-C647-4AB5-976A-36B0E3A6E58A}" srcOrd="2" destOrd="0" presId="urn:microsoft.com/office/officeart/2005/8/layout/pyramid3"/>
    <dgm:cxn modelId="{141C5349-9E6D-4DEC-93BC-57D97318A59A}" type="presParOf" srcId="{4FB36C99-C647-4AB5-976A-36B0E3A6E58A}" destId="{59D9C188-8C0D-44CB-AC9F-9D5F7CC557D4}" srcOrd="0" destOrd="0" presId="urn:microsoft.com/office/officeart/2005/8/layout/pyramid3"/>
    <dgm:cxn modelId="{7CDA21AC-708C-4CFD-8A70-5532D90FB6C7}" type="presParOf" srcId="{4FB36C99-C647-4AB5-976A-36B0E3A6E58A}" destId="{7FE64EF1-B80F-4E7C-90EE-9F8A352A0574}" srcOrd="1" destOrd="0" presId="urn:microsoft.com/office/officeart/2005/8/layout/pyramid3"/>
    <dgm:cxn modelId="{B735819C-7B5C-4058-A2AC-3BAB797A24B3}" type="presParOf" srcId="{B6BD064D-B359-418E-A263-88C8E6BE0AA3}" destId="{662B46EB-9195-4B1A-9F1D-B38F78BE2917}" srcOrd="3" destOrd="0" presId="urn:microsoft.com/office/officeart/2005/8/layout/pyramid3"/>
    <dgm:cxn modelId="{90A80203-23B0-4B9A-B1B4-2DF84C232986}" type="presParOf" srcId="{662B46EB-9195-4B1A-9F1D-B38F78BE2917}" destId="{3E9ED7A8-3E4A-48F8-AEAB-4122D1E3586D}" srcOrd="0" destOrd="0" presId="urn:microsoft.com/office/officeart/2005/8/layout/pyramid3"/>
    <dgm:cxn modelId="{A4CBEB83-5C27-44FC-BF0D-196B6F720699}" type="presParOf" srcId="{662B46EB-9195-4B1A-9F1D-B38F78BE2917}" destId="{30FAFDAB-2E0B-44E4-8555-4FC63411AF9D}" srcOrd="1" destOrd="0" presId="urn:microsoft.com/office/officeart/2005/8/layout/pyramid3"/>
    <dgm:cxn modelId="{E25B7361-54F7-4B89-9D76-220109F73872}" type="presParOf" srcId="{B6BD064D-B359-418E-A263-88C8E6BE0AA3}" destId="{282934EB-C1B1-466A-B81E-6C545C306009}" srcOrd="4" destOrd="0" presId="urn:microsoft.com/office/officeart/2005/8/layout/pyramid3"/>
    <dgm:cxn modelId="{80C69714-56FF-4965-AFAB-DB7856FE04C6}" type="presParOf" srcId="{282934EB-C1B1-466A-B81E-6C545C306009}" destId="{1B05E810-C25F-47B7-978F-F2D51143641B}" srcOrd="0" destOrd="0" presId="urn:microsoft.com/office/officeart/2005/8/layout/pyramid3"/>
    <dgm:cxn modelId="{D1312B10-82ED-484C-8840-A0E5A7D5D0D2}" type="presParOf" srcId="{282934EB-C1B1-466A-B81E-6C545C306009}" destId="{D4884BEC-E0A7-4FA0-B3FC-8499BBA9B8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3A72-7138-46F0-AB73-C999B5BFB9F2}">
      <dsp:nvSpPr>
        <dsp:cNvPr id="0" name=""/>
        <dsp:cNvSpPr/>
      </dsp:nvSpPr>
      <dsp:spPr>
        <a:xfrm rot="10800000">
          <a:off x="0" y="0"/>
          <a:ext cx="6963081" cy="994410"/>
        </a:xfrm>
        <a:prstGeom prst="trapezoid">
          <a:avLst>
            <a:gd name="adj" fmla="val 70022"/>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Vision</a:t>
          </a:r>
        </a:p>
      </dsp:txBody>
      <dsp:txXfrm rot="-10800000">
        <a:off x="1218539" y="0"/>
        <a:ext cx="4526002" cy="994410"/>
      </dsp:txXfrm>
    </dsp:sp>
    <dsp:sp modelId="{62F184B9-AF85-43D5-88BE-C959502BF9D6}">
      <dsp:nvSpPr>
        <dsp:cNvPr id="0" name=""/>
        <dsp:cNvSpPr/>
      </dsp:nvSpPr>
      <dsp:spPr>
        <a:xfrm rot="10800000">
          <a:off x="696308" y="994410"/>
          <a:ext cx="5570464" cy="994410"/>
        </a:xfrm>
        <a:prstGeom prst="trapezoid">
          <a:avLst>
            <a:gd name="adj" fmla="val 70022"/>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Guiding Principles</a:t>
          </a:r>
        </a:p>
      </dsp:txBody>
      <dsp:txXfrm rot="-10800000">
        <a:off x="1671139" y="994410"/>
        <a:ext cx="3620802" cy="994410"/>
      </dsp:txXfrm>
    </dsp:sp>
    <dsp:sp modelId="{59D9C188-8C0D-44CB-AC9F-9D5F7CC557D4}">
      <dsp:nvSpPr>
        <dsp:cNvPr id="0" name=""/>
        <dsp:cNvSpPr/>
      </dsp:nvSpPr>
      <dsp:spPr>
        <a:xfrm rot="10800000">
          <a:off x="1392616" y="1988820"/>
          <a:ext cx="4177848" cy="994410"/>
        </a:xfrm>
        <a:prstGeom prst="trapezoid">
          <a:avLst>
            <a:gd name="adj" fmla="val 70022"/>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Domains</a:t>
          </a:r>
        </a:p>
      </dsp:txBody>
      <dsp:txXfrm rot="-10800000">
        <a:off x="2123739" y="1988820"/>
        <a:ext cx="2715601" cy="994410"/>
      </dsp:txXfrm>
    </dsp:sp>
    <dsp:sp modelId="{3E9ED7A8-3E4A-48F8-AEAB-4122D1E3586D}">
      <dsp:nvSpPr>
        <dsp:cNvPr id="0" name=""/>
        <dsp:cNvSpPr/>
      </dsp:nvSpPr>
      <dsp:spPr>
        <a:xfrm rot="10800000">
          <a:off x="2088924" y="2983230"/>
          <a:ext cx="2785232" cy="994410"/>
        </a:xfrm>
        <a:prstGeom prst="trapezoid">
          <a:avLst>
            <a:gd name="adj" fmla="val 70022"/>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Practices</a:t>
          </a:r>
        </a:p>
      </dsp:txBody>
      <dsp:txXfrm rot="-10800000">
        <a:off x="2576339" y="2983230"/>
        <a:ext cx="1810401" cy="994410"/>
      </dsp:txXfrm>
    </dsp:sp>
    <dsp:sp modelId="{1B05E810-C25F-47B7-978F-F2D51143641B}">
      <dsp:nvSpPr>
        <dsp:cNvPr id="0" name=""/>
        <dsp:cNvSpPr/>
      </dsp:nvSpPr>
      <dsp:spPr>
        <a:xfrm rot="10800000">
          <a:off x="2785232" y="3977640"/>
          <a:ext cx="1392616" cy="994410"/>
        </a:xfrm>
        <a:prstGeom prst="trapezoid">
          <a:avLst>
            <a:gd name="adj" fmla="val 70022"/>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t"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Content Standards</a:t>
          </a:r>
        </a:p>
      </dsp:txBody>
      <dsp:txXfrm rot="-10800000">
        <a:off x="2785232" y="3977640"/>
        <a:ext cx="1392616" cy="99441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40" y="1"/>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2023/11/30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40"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40" y="1"/>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2023/11/30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578697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150271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89142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52700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636856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75936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36259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54697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71014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378221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19814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176924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183478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119951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355984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292490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Make connections to centering student diversity; this section is designed to help you reflect on the extent to which </a:t>
            </a:r>
            <a:r>
              <a:rPr lang="en-US" sz="1800" b="1" dirty="0">
                <a:effectLst/>
                <a:latin typeface="Calibri" panose="020F0502020204030204" pitchFamily="34" charset="0"/>
                <a:ea typeface="Calibri" panose="020F0502020204030204" pitchFamily="34" charset="0"/>
              </a:rPr>
              <a:t>all</a:t>
            </a:r>
            <a:r>
              <a:rPr lang="en-US" sz="1800" dirty="0">
                <a:effectLst/>
                <a:latin typeface="Calibri" panose="020F0502020204030204" pitchFamily="34" charset="0"/>
                <a:ea typeface="Calibri" panose="020F0502020204030204" pitchFamily="34" charset="0"/>
              </a:rPr>
              <a:t> students felt connected to and represented in the unit or course</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785218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483602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3843361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868035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Assessment QRG</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460882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46578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764212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3282846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726658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effectLst/>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3149403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886992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3078094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7506342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will be entered into an online survey platform and link will be provided by DESE</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3164332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Remind participants that a follow up email will be sent with a link to the evaluation</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70279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914195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Vision: </a:t>
            </a:r>
            <a:r>
              <a:rPr lang="en-US" dirty="0"/>
              <a:t>The vision </a:t>
            </a:r>
            <a:r>
              <a:rPr lang="en-US" sz="1200" dirty="0">
                <a:effectLst/>
                <a:latin typeface="Segoe UI" panose="020B0502040204020203" pitchFamily="34" charset="0"/>
              </a:rPr>
              <a:t>highlights the goals for all Massachusetts students with regard to target language proficiency and use</a:t>
            </a:r>
            <a:endParaRPr lang="en-US" sz="12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Guiding Principles: </a:t>
            </a:r>
            <a:r>
              <a:rPr lang="en-US" dirty="0"/>
              <a:t>The guiding principles are p</a:t>
            </a:r>
            <a:r>
              <a:rPr lang="en-US" sz="1200" dirty="0">
                <a:effectLst/>
                <a:latin typeface="Segoe UI" panose="020B0502040204020203" pitchFamily="34" charset="0"/>
              </a:rPr>
              <a:t>hilosophical statements to guide the design and implementation of world language programs.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Segoe UI" panose="020B0502040204020203" pitchFamily="34" charset="0"/>
              </a:rPr>
              <a:t>Domains: </a:t>
            </a:r>
            <a:r>
              <a:rPr lang="en-US" sz="1200" b="0" dirty="0">
                <a:effectLst/>
                <a:latin typeface="Segoe UI" panose="020B0502040204020203" pitchFamily="34" charset="0"/>
              </a:rPr>
              <a:t>The domains are the </a:t>
            </a:r>
            <a:r>
              <a:rPr lang="en-US" sz="1200" b="0" i="0" u="none" strike="noStrike" baseline="0" dirty="0">
                <a:solidFill>
                  <a:srgbClr val="000000"/>
                </a:solidFill>
                <a:latin typeface="Calibri" panose="020F0502020204030204" pitchFamily="34" charset="0"/>
              </a:rPr>
              <a:t>roles that different practices fulfill in allowing students to demonstrate proficiency in the language </a:t>
            </a:r>
            <a:endParaRPr lang="en-US" sz="1200" b="1"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Segoe UI" panose="020B0502040204020203" pitchFamily="34" charset="0"/>
              </a:rPr>
              <a:t>Practices: </a:t>
            </a:r>
            <a:r>
              <a:rPr lang="en-US" sz="1200" dirty="0">
                <a:effectLst/>
                <a:latin typeface="Segoe UI" panose="020B0502040204020203" pitchFamily="34" charset="0"/>
              </a:rPr>
              <a:t>The Standards for World Language Practice describe processes and skills students acquire in terms of how students use languages, what they communicate about, and why they use the language</a:t>
            </a:r>
            <a:endParaRPr lang="en-US" sz="12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effectLst/>
                <a:latin typeface="Arial" panose="020B0604020202020204" pitchFamily="34" charset="0"/>
              </a:rPr>
              <a:t>Standards: </a:t>
            </a:r>
            <a:r>
              <a:rPr lang="en-US" sz="1200" dirty="0">
                <a:effectLst/>
                <a:latin typeface="Arial" panose="020B0604020202020204" pitchFamily="34" charset="0"/>
              </a:rPr>
              <a:t>The World Language Standards describe what students can do at each level of proficiency. </a:t>
            </a:r>
            <a:endParaRPr lang="en-US" sz="120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265410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 to highlight each component]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 (lettered lists): describes what students can do with the language.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 (teal italicized text): </a:t>
            </a:r>
            <a:r>
              <a:rPr lang="en-US" sz="1200" dirty="0"/>
              <a:t>Describes the situations in which students successfully perform the function. </a:t>
            </a: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Text Type (purple text): </a:t>
            </a:r>
            <a:r>
              <a:rPr lang="en-US" sz="1200" dirty="0"/>
              <a:t>Describes the quality and quantity of language that students produce.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Comprehensibility (italicized red-brown text): Describes if and how easily the audience will understand the student.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ym typeface="Wingdings" panose="05000000000000000000" pitchFamily="2" charset="2"/>
              </a:rPr>
              <a:t>Support (olive green text): Describes what supports students will likely need in order to accomplish the function.</a:t>
            </a:r>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60826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71567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106858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4668EC-92F0-4572-9577-023BA49E05D2}" type="datetime1">
              <a:rPr lang="en-US" altLang="zh-CN" smtClean="0"/>
              <a:pPr/>
              <a:t>11/30/2023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6019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extLst>
      <p:ext uri="{BB962C8B-B14F-4D97-AF65-F5344CB8AC3E}">
        <p14:creationId xmlns:p14="http://schemas.microsoft.com/office/powerpoint/2010/main" val="413307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1059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338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2638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39969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603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4652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a:t>
            </a:r>
            <a:r>
              <a:rPr lang="en-US" altLang="zh-CN" sz="3200" dirty="0" err="1">
                <a:solidFill>
                  <a:schemeClr val="bg1"/>
                </a:solidFill>
                <a:latin typeface="Segoe SemiBold" panose="020B0703040204020203" pitchFamily="34" charset="0"/>
                <a:cs typeface="Segoe SemiBold" panose="020B0703040204020203" pitchFamily="34" charset="0"/>
              </a:rPr>
              <a:t>Very</a:t>
            </a:r>
            <a:r>
              <a:rPr lang="en-US" altLang="zh-CN" sz="3200" dirty="0">
                <a:solidFill>
                  <a:schemeClr val="bg1"/>
                </a:solidFill>
                <a:latin typeface="Segoe SemiBold" panose="020B0703040204020203" pitchFamily="34" charset="0"/>
                <a:cs typeface="Segoe SemiBold" panose="020B0703040204020203" pitchFamily="34" charset="0"/>
              </a:rPr>
              <a:t>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8235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03085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1331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762893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8E2344-73ED-4C0F-B6ED-0851A8BC5D9C}" type="datetimeFigureOut">
              <a:rPr lang="en-US" smtClean="0"/>
              <a:pPr/>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4486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11/30/2023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79" r:id="rId13"/>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E2344-73ED-4C0F-B6ED-0851A8BC5D9C}" type="datetimeFigureOut">
              <a:rPr lang="en-US" smtClean="0"/>
              <a:pPr/>
              <a:t>11/30/2023</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dirty="0"/>
          </a:p>
        </p:txBody>
      </p:sp>
    </p:spTree>
    <p:extLst>
      <p:ext uri="{BB962C8B-B14F-4D97-AF65-F5344CB8AC3E}">
        <p14:creationId xmlns:p14="http://schemas.microsoft.com/office/powerpoint/2010/main" val="34724615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doe.mass.edu/frameworks/world-languages/2021.pdf"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2982" y="1853980"/>
            <a:ext cx="6766253" cy="1656272"/>
          </a:xfrm>
        </p:spPr>
        <p:txBody>
          <a:bodyPr/>
          <a:lstStyle/>
          <a:p>
            <a:pPr algn="ctr"/>
            <a:r>
              <a:rPr lang="en-US" altLang="en-US" sz="2800" dirty="0"/>
              <a:t>Massachusetts World Languages Framework Curriculum Alignment Lab #1 </a:t>
            </a:r>
            <a:br>
              <a:rPr lang="en-US" altLang="en-US" sz="2800" dirty="0"/>
            </a:br>
            <a:endParaRPr lang="en-US" sz="2800" dirty="0"/>
          </a:p>
        </p:txBody>
      </p:sp>
      <p:sp>
        <p:nvSpPr>
          <p:cNvPr id="3" name="Subtitle 2"/>
          <p:cNvSpPr>
            <a:spLocks noGrp="1"/>
          </p:cNvSpPr>
          <p:nvPr>
            <p:ph type="subTitle" idx="1"/>
          </p:nvPr>
        </p:nvSpPr>
        <p:spPr>
          <a:xfrm>
            <a:off x="5335502" y="3214167"/>
            <a:ext cx="6659592" cy="826214"/>
          </a:xfrm>
        </p:spPr>
        <p:txBody>
          <a:bodyPr/>
          <a:lstStyle/>
          <a:p>
            <a:pPr algn="ctr"/>
            <a:r>
              <a:rPr lang="en-US" altLang="zh-CN" sz="2000" i="1" dirty="0"/>
              <a:t>[Insert DATE]</a:t>
            </a:r>
            <a:br>
              <a:rPr lang="en-US" altLang="zh-CN" sz="2000" dirty="0"/>
            </a:br>
            <a:endParaRPr lang="en-US" sz="2000" b="1" dirty="0">
              <a:latin typeface="Arial" pitchFamily="34" charset="0"/>
              <a:cs typeface="Arial" pitchFamily="34" charset="0"/>
            </a:endParaRPr>
          </a:p>
        </p:txBody>
      </p:sp>
      <p:sp>
        <p:nvSpPr>
          <p:cNvPr id="4" name="Subtitle 2">
            <a:extLst>
              <a:ext uri="{FF2B5EF4-FFF2-40B4-BE49-F238E27FC236}">
                <a16:creationId xmlns:a16="http://schemas.microsoft.com/office/drawing/2014/main" id="{506B68E9-042B-4A79-856E-86FDF7BD7FD0}"/>
              </a:ext>
            </a:extLst>
          </p:cNvPr>
          <p:cNvSpPr txBox="1">
            <a:spLocks/>
          </p:cNvSpPr>
          <p:nvPr/>
        </p:nvSpPr>
        <p:spPr>
          <a:xfrm>
            <a:off x="5332983" y="4636394"/>
            <a:ext cx="6659592" cy="1339403"/>
          </a:xfrm>
          <a:prstGeom prst="rect">
            <a:avLst/>
          </a:prstGeom>
          <a:noFill/>
        </p:spPr>
        <p:txBody>
          <a:bodyPr vert="horz" wrap="square" lIns="91440" tIns="45720" rIns="91440" bIns="45720" rtlCol="0" anchor="t" anchorCtr="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lang="zh-CN" altLang="en-US" sz="2400" kern="1200" baseline="0" dirty="0">
                <a:solidFill>
                  <a:schemeClr val="bg1"/>
                </a:solidFill>
                <a:latin typeface="Segoe" panose="020B0503040204020203" pitchFamily="34" charset="0"/>
                <a:ea typeface="+mn-ea"/>
                <a:cs typeface="Segoe" panose="020B0503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i="1" dirty="0">
                <a:solidFill>
                  <a:schemeClr val="bg2">
                    <a:lumMod val="10000"/>
                  </a:schemeClr>
                </a:solidFill>
              </a:rPr>
              <a:t>[Insert Names and Titles of Presenters]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Facilitate target language comprehensibility</a:t>
            </a:r>
          </a:p>
          <a:p>
            <a:pPr marL="342900" indent="-342900">
              <a:buFont typeface="Arial" panose="020B0604020202020204" pitchFamily="34" charset="0"/>
              <a:buChar char="•"/>
            </a:pPr>
            <a:r>
              <a:rPr lang="en-US" sz="2800" dirty="0"/>
              <a:t>Guide learners through interpreting authentic resources</a:t>
            </a:r>
          </a:p>
          <a:p>
            <a:pPr marL="342900" indent="-342900">
              <a:buFont typeface="Arial" panose="020B0604020202020204" pitchFamily="34" charset="0"/>
              <a:buChar char="•"/>
            </a:pPr>
            <a:r>
              <a:rPr lang="en-US" sz="2800" dirty="0"/>
              <a:t>Design interpersonal communication tasks</a:t>
            </a:r>
          </a:p>
          <a:p>
            <a:pPr marL="342900" indent="-342900">
              <a:buFont typeface="Arial" panose="020B0604020202020204" pitchFamily="34" charset="0"/>
              <a:buChar char="•"/>
            </a:pPr>
            <a:r>
              <a:rPr lang="en-US" sz="2800" dirty="0"/>
              <a:t>Plan with backward design model</a:t>
            </a:r>
          </a:p>
          <a:p>
            <a:pPr marL="342900" indent="-342900">
              <a:buFont typeface="Arial" panose="020B0604020202020204" pitchFamily="34" charset="0"/>
              <a:buChar char="•"/>
            </a:pPr>
            <a:r>
              <a:rPr lang="en-US" sz="2800" dirty="0"/>
              <a:t>Teach grammar as concept and use in context</a:t>
            </a:r>
          </a:p>
          <a:p>
            <a:pPr marL="342900" indent="-342900">
              <a:buFont typeface="Arial" panose="020B0604020202020204" pitchFamily="34" charset="0"/>
              <a:buChar char="•"/>
            </a:pPr>
            <a:r>
              <a:rPr lang="en-US" sz="2800" dirty="0"/>
              <a:t>Provide appropriate feedback</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2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417146"/>
            <a:ext cx="11354271" cy="455284"/>
          </a:xfrm>
        </p:spPr>
        <p:txBody>
          <a:bodyPr/>
          <a:lstStyle/>
          <a:p>
            <a:pPr algn="ctr"/>
            <a:r>
              <a:rPr lang="en-US" dirty="0"/>
              <a:t>Core Practices for Proficiency-Based World Language Learning</a:t>
            </a:r>
          </a:p>
          <a:p>
            <a:pPr algn="ctr"/>
            <a:r>
              <a:rPr lang="en-US" sz="2000" i="1" dirty="0"/>
              <a:t>From ACTFL</a:t>
            </a:r>
          </a:p>
        </p:txBody>
      </p:sp>
    </p:spTree>
    <p:extLst>
      <p:ext uri="{BB962C8B-B14F-4D97-AF65-F5344CB8AC3E}">
        <p14:creationId xmlns:p14="http://schemas.microsoft.com/office/powerpoint/2010/main" val="9917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803504"/>
            <a:ext cx="11525055" cy="3131683"/>
          </a:xfrm>
        </p:spPr>
        <p:txBody>
          <a:bodyPr/>
          <a:lstStyle/>
          <a:p>
            <a:pPr marL="342900" indent="-342900">
              <a:buFont typeface="Arial" panose="020B0604020202020204" pitchFamily="34" charset="0"/>
              <a:buChar char="•"/>
            </a:pPr>
            <a:r>
              <a:rPr lang="en-US" sz="2800" dirty="0"/>
              <a:t>Emphasizes the importance of linguistic and cultural proficiency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Provides structure, standards, and practices that promote proficiency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Supports the Massachusetts State Seal of Biliteracy</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2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417146"/>
            <a:ext cx="12191999" cy="455284"/>
          </a:xfrm>
        </p:spPr>
        <p:txBody>
          <a:bodyPr/>
          <a:lstStyle/>
          <a:p>
            <a:pPr algn="ctr"/>
            <a:r>
              <a:rPr lang="en-US" dirty="0"/>
              <a:t>How does the Framework support proficiency-based instruction?</a:t>
            </a:r>
          </a:p>
        </p:txBody>
      </p:sp>
    </p:spTree>
    <p:extLst>
      <p:ext uri="{BB962C8B-B14F-4D97-AF65-F5344CB8AC3E}">
        <p14:creationId xmlns:p14="http://schemas.microsoft.com/office/powerpoint/2010/main" val="248248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dirty="0"/>
              <a:t>Explains what equity is and why it is important for world language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Discusses how to use equity to guide instruction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Explores the relationship between equity and the Massachusetts World Languages Framework</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3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312999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021625"/>
            <a:ext cx="11525055" cy="3131683"/>
          </a:xfrm>
        </p:spPr>
        <p:txBody>
          <a:bodyPr/>
          <a:lstStyle/>
          <a:p>
            <a:pPr marL="342900" indent="-342900">
              <a:buFont typeface="Arial" panose="020B0604020202020204" pitchFamily="34" charset="0"/>
              <a:buChar char="•"/>
            </a:pPr>
            <a:r>
              <a:rPr lang="en-US" dirty="0"/>
              <a:t>Every student has access to the educational resources and rigor they need to succeed at the right moment in their education, regardless of gender, racial, ethnic, and cultural identity, linguistic background, sexual orientation, family income, ability, or other personal or social circumstances (nationality, religious affiliation, etc.)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Ensures that all students are able to learn and thrive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Addresses deficit-based policies, practices, and perspectives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Supports, celebrates, and creates opportunities for historically marginalized populations</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3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132522" y="1417146"/>
            <a:ext cx="12059477" cy="455284"/>
          </a:xfrm>
        </p:spPr>
        <p:txBody>
          <a:bodyPr/>
          <a:lstStyle/>
          <a:p>
            <a:pPr algn="ctr"/>
            <a:r>
              <a:rPr lang="en-US" dirty="0"/>
              <a:t>What are equitable practices and policies and why are they important?</a:t>
            </a:r>
          </a:p>
        </p:txBody>
      </p:sp>
    </p:spTree>
    <p:extLst>
      <p:ext uri="{BB962C8B-B14F-4D97-AF65-F5344CB8AC3E}">
        <p14:creationId xmlns:p14="http://schemas.microsoft.com/office/powerpoint/2010/main" val="366016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Recognize and redress biases in policies, practices, and perspectives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Center, affirm, and sustain different aspects of students’ identities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Ensure all students and communities feel represented and respected</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3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59" y="1417146"/>
            <a:ext cx="11525055" cy="455284"/>
          </a:xfrm>
        </p:spPr>
        <p:txBody>
          <a:bodyPr/>
          <a:lstStyle/>
          <a:p>
            <a:pPr algn="ctr"/>
            <a:r>
              <a:rPr lang="en-US" dirty="0"/>
              <a:t>How do I use equitable approaches to language teaching?</a:t>
            </a:r>
          </a:p>
        </p:txBody>
      </p:sp>
    </p:spTree>
    <p:extLst>
      <p:ext uri="{BB962C8B-B14F-4D97-AF65-F5344CB8AC3E}">
        <p14:creationId xmlns:p14="http://schemas.microsoft.com/office/powerpoint/2010/main" val="2648356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Emphasizes the need for inclusive world language education</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Makes equity a key component of all the Guiding Principles</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Includes Social and Emotional Well-being and Social Justice Practices, woven through the standards</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3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357203" y="1417146"/>
            <a:ext cx="11370971" cy="455284"/>
          </a:xfrm>
        </p:spPr>
        <p:txBody>
          <a:bodyPr/>
          <a:lstStyle/>
          <a:p>
            <a:pPr algn="ctr"/>
            <a:r>
              <a:rPr lang="en-US" dirty="0"/>
              <a:t>How does the Framework support equity in language teaching?</a:t>
            </a:r>
          </a:p>
        </p:txBody>
      </p:sp>
    </p:spTree>
    <p:extLst>
      <p:ext uri="{BB962C8B-B14F-4D97-AF65-F5344CB8AC3E}">
        <p14:creationId xmlns:p14="http://schemas.microsoft.com/office/powerpoint/2010/main" val="421894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332727" y="2536885"/>
            <a:ext cx="9567723"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Curriculum Alignment</a:t>
            </a:r>
          </a:p>
        </p:txBody>
      </p:sp>
      <p:sp>
        <p:nvSpPr>
          <p:cNvPr id="2" name="Title 1">
            <a:extLst>
              <a:ext uri="{FF2B5EF4-FFF2-40B4-BE49-F238E27FC236}">
                <a16:creationId xmlns:a16="http://schemas.microsoft.com/office/drawing/2014/main" id="{878CDEC9-10AB-44BC-BCDF-0B752351F16F}"/>
              </a:ext>
            </a:extLst>
          </p:cNvPr>
          <p:cNvSpPr>
            <a:spLocks noGrp="1"/>
          </p:cNvSpPr>
          <p:nvPr>
            <p:ph type="title" idx="4294967295"/>
          </p:nvPr>
        </p:nvSpPr>
        <p:spPr/>
        <p:txBody>
          <a:bodyPr/>
          <a:lstStyle/>
          <a:p>
            <a:r>
              <a:rPr lang="en-US" dirty="0"/>
              <a:t>Curriculum Alignment</a:t>
            </a:r>
          </a:p>
        </p:txBody>
      </p:sp>
    </p:spTree>
    <p:extLst>
      <p:ext uri="{BB962C8B-B14F-4D97-AF65-F5344CB8AC3E}">
        <p14:creationId xmlns:p14="http://schemas.microsoft.com/office/powerpoint/2010/main" val="302145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1575B4-9E26-4DB3-92D8-8507796F1886}"/>
              </a:ext>
            </a:extLst>
          </p:cNvPr>
          <p:cNvSpPr>
            <a:spLocks noGrp="1"/>
          </p:cNvSpPr>
          <p:nvPr>
            <p:ph type="title"/>
          </p:nvPr>
        </p:nvSpPr>
        <p:spPr/>
        <p:txBody>
          <a:bodyPr/>
          <a:lstStyle/>
          <a:p>
            <a:r>
              <a:rPr lang="en-US" dirty="0"/>
              <a:t>Curriculum Alignment Teams</a:t>
            </a:r>
          </a:p>
        </p:txBody>
      </p:sp>
      <p:sp>
        <p:nvSpPr>
          <p:cNvPr id="8" name="Content Placeholder 7">
            <a:extLst>
              <a:ext uri="{FF2B5EF4-FFF2-40B4-BE49-F238E27FC236}">
                <a16:creationId xmlns:a16="http://schemas.microsoft.com/office/drawing/2014/main" id="{0B8424B0-8FAD-4004-BC1E-0904E7B6FC47}"/>
              </a:ext>
            </a:extLst>
          </p:cNvPr>
          <p:cNvSpPr>
            <a:spLocks noGrp="1"/>
          </p:cNvSpPr>
          <p:nvPr>
            <p:ph idx="1"/>
          </p:nvPr>
        </p:nvSpPr>
        <p:spPr/>
        <p:txBody>
          <a:bodyPr/>
          <a:lstStyle/>
          <a:p>
            <a:r>
              <a:rPr lang="en-US" sz="2800" dirty="0"/>
              <a:t>The Department expects that the complete alignment of every unit in every course could take several years. This is a journey, not a race.</a:t>
            </a:r>
            <a:br>
              <a:rPr lang="en-US" sz="2800" dirty="0"/>
            </a:br>
            <a:endParaRPr lang="en-US" sz="2800" dirty="0"/>
          </a:p>
          <a:p>
            <a:r>
              <a:rPr lang="en-US" sz="2800" dirty="0"/>
              <a:t>While all teachers should have a voice in the curriculum, the direct involvement in curriculum alignment may vary, depending upon the skills, schedules, and interests of teachers.</a:t>
            </a:r>
          </a:p>
          <a:p>
            <a:endParaRPr lang="en-US" sz="2800" dirty="0"/>
          </a:p>
          <a:p>
            <a:r>
              <a:rPr lang="en-US" sz="2800" dirty="0"/>
              <a:t>We recommend the formation of Curriculum Alignment Teams</a:t>
            </a:r>
          </a:p>
        </p:txBody>
      </p:sp>
      <p:sp>
        <p:nvSpPr>
          <p:cNvPr id="4" name="Slide Number Placeholder 3">
            <a:extLst>
              <a:ext uri="{FF2B5EF4-FFF2-40B4-BE49-F238E27FC236}">
                <a16:creationId xmlns:a16="http://schemas.microsoft.com/office/drawing/2014/main" id="{EEAF2A3B-F4CA-4940-8F6A-918538F9FDC0}"/>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175248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greeting customers">
            <a:extLst>
              <a:ext uri="{FF2B5EF4-FFF2-40B4-BE49-F238E27FC236}">
                <a16:creationId xmlns:a16="http://schemas.microsoft.com/office/drawing/2014/main" id="{2A61F181-ADF2-4DAE-9247-0871EAB8590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7442" r="17442"/>
          <a:stretch>
            <a:fillRect/>
          </a:stretch>
        </p:blipFill>
        <p:spPr>
          <a:xfrm>
            <a:off x="7557054" y="1470453"/>
            <a:ext cx="3921902" cy="3933396"/>
          </a:xfrm>
        </p:spPr>
      </p:pic>
      <p:sp>
        <p:nvSpPr>
          <p:cNvPr id="8" name="Text Placeholder 7">
            <a:extLst>
              <a:ext uri="{FF2B5EF4-FFF2-40B4-BE49-F238E27FC236}">
                <a16:creationId xmlns:a16="http://schemas.microsoft.com/office/drawing/2014/main" id="{EB2F2976-D34F-4BB3-90E3-B1A7F7BF30AE}"/>
              </a:ext>
            </a:extLst>
          </p:cNvPr>
          <p:cNvSpPr>
            <a:spLocks noGrp="1"/>
          </p:cNvSpPr>
          <p:nvPr>
            <p:ph type="body" sz="half" idx="2"/>
          </p:nvPr>
        </p:nvSpPr>
        <p:spPr>
          <a:xfrm>
            <a:off x="836612" y="1470453"/>
            <a:ext cx="6203563" cy="4695569"/>
          </a:xfrm>
        </p:spPr>
        <p:txBody>
          <a:bodyPr/>
          <a:lstStyle/>
          <a:p>
            <a:pPr marL="342900" indent="-342900">
              <a:buFont typeface="Arial" panose="020B0604020202020204" pitchFamily="34" charset="0"/>
              <a:buChar char="•"/>
            </a:pPr>
            <a:r>
              <a:rPr lang="en-US" sz="2000" dirty="0"/>
              <a:t>At least one district-level representative (Curriculum director, WL director, etc.)</a:t>
            </a:r>
            <a:br>
              <a:rPr lang="en-US" sz="2000" dirty="0"/>
            </a:br>
            <a:endParaRPr lang="en-US" sz="2000" dirty="0"/>
          </a:p>
          <a:p>
            <a:pPr marL="342900" indent="-342900">
              <a:buFont typeface="Arial" panose="020B0604020202020204" pitchFamily="34" charset="0"/>
              <a:buChar char="•"/>
            </a:pPr>
            <a:r>
              <a:rPr lang="en-US" sz="2000" dirty="0"/>
              <a:t>WL program leader</a:t>
            </a:r>
            <a:br>
              <a:rPr lang="en-US" sz="2000" dirty="0"/>
            </a:br>
            <a:endParaRPr lang="en-US" sz="2000" dirty="0"/>
          </a:p>
          <a:p>
            <a:pPr marL="342900" indent="-342900">
              <a:buFont typeface="Arial" panose="020B0604020202020204" pitchFamily="34" charset="0"/>
              <a:buChar char="•"/>
            </a:pPr>
            <a:r>
              <a:rPr lang="en-US" sz="2000" dirty="0"/>
              <a:t>At least one WL teacher representative for each language taught</a:t>
            </a:r>
            <a:br>
              <a:rPr lang="en-US" sz="2000" dirty="0"/>
            </a:br>
            <a:endParaRPr lang="en-US" sz="2000" dirty="0"/>
          </a:p>
          <a:p>
            <a:pPr marL="342900" indent="-342900">
              <a:buFont typeface="Arial" panose="020B0604020202020204" pitchFamily="34" charset="0"/>
              <a:buChar char="•"/>
            </a:pPr>
            <a:r>
              <a:rPr lang="en-US" sz="2000" dirty="0"/>
              <a:t>At least one WL teacher representative from each building where WLs are taught</a:t>
            </a:r>
            <a:br>
              <a:rPr lang="en-US" sz="2000" dirty="0"/>
            </a:br>
            <a:endParaRPr lang="en-US" sz="2000" dirty="0"/>
          </a:p>
          <a:p>
            <a:pPr marL="342900" indent="-342900">
              <a:buFont typeface="Arial" panose="020B0604020202020204" pitchFamily="34" charset="0"/>
              <a:buChar char="•"/>
            </a:pPr>
            <a:r>
              <a:rPr lang="en-US" sz="2000" dirty="0"/>
              <a:t>Additional considerations: Special Ed. faculty, ELL faculty, community members, parents, students, etc.</a:t>
            </a:r>
          </a:p>
        </p:txBody>
      </p:sp>
      <p:sp>
        <p:nvSpPr>
          <p:cNvPr id="4" name="Title 3">
            <a:extLst>
              <a:ext uri="{FF2B5EF4-FFF2-40B4-BE49-F238E27FC236}">
                <a16:creationId xmlns:a16="http://schemas.microsoft.com/office/drawing/2014/main" id="{E20F4A48-DB22-489F-9715-53C1AEC14148}"/>
              </a:ext>
            </a:extLst>
          </p:cNvPr>
          <p:cNvSpPr>
            <a:spLocks noGrp="1"/>
          </p:cNvSpPr>
          <p:nvPr>
            <p:ph type="title"/>
          </p:nvPr>
        </p:nvSpPr>
        <p:spPr/>
        <p:txBody>
          <a:bodyPr/>
          <a:lstStyle/>
          <a:p>
            <a:r>
              <a:rPr lang="en-US" dirty="0"/>
              <a:t>Who should be on your district’s Curriculum Alignment Team?</a:t>
            </a:r>
          </a:p>
        </p:txBody>
      </p:sp>
    </p:spTree>
    <p:extLst>
      <p:ext uri="{BB962C8B-B14F-4D97-AF65-F5344CB8AC3E}">
        <p14:creationId xmlns:p14="http://schemas.microsoft.com/office/powerpoint/2010/main" val="354246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332727" y="2536885"/>
            <a:ext cx="9567723"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Introduction to the Curriculum Alignment Guide</a:t>
            </a:r>
          </a:p>
        </p:txBody>
      </p:sp>
      <p:sp>
        <p:nvSpPr>
          <p:cNvPr id="2" name="Title 1">
            <a:extLst>
              <a:ext uri="{FF2B5EF4-FFF2-40B4-BE49-F238E27FC236}">
                <a16:creationId xmlns:a16="http://schemas.microsoft.com/office/drawing/2014/main" id="{58B21F26-4C52-4DCA-848E-36DD8BF8F1FD}"/>
              </a:ext>
            </a:extLst>
          </p:cNvPr>
          <p:cNvSpPr>
            <a:spLocks noGrp="1"/>
          </p:cNvSpPr>
          <p:nvPr>
            <p:ph type="title" idx="4294967295"/>
          </p:nvPr>
        </p:nvSpPr>
        <p:spPr/>
        <p:txBody>
          <a:bodyPr/>
          <a:lstStyle/>
          <a:p>
            <a:r>
              <a:rPr lang="en-US" dirty="0"/>
              <a:t>Introduction to the Curriculum Alignment Guide</a:t>
            </a:r>
          </a:p>
        </p:txBody>
      </p:sp>
    </p:spTree>
    <p:extLst>
      <p:ext uri="{BB962C8B-B14F-4D97-AF65-F5344CB8AC3E}">
        <p14:creationId xmlns:p14="http://schemas.microsoft.com/office/powerpoint/2010/main" val="247637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Overview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Today we will…</a:t>
            </a:r>
          </a:p>
        </p:txBody>
      </p:sp>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309171"/>
            <a:ext cx="11525055" cy="3131683"/>
          </a:xfrm>
        </p:spPr>
        <p:txBody>
          <a:bodyPr/>
          <a:lstStyle/>
          <a:p>
            <a:pPr marL="342900" indent="-342900">
              <a:buFont typeface="Arial" panose="020B0604020202020204" pitchFamily="34" charset="0"/>
              <a:buChar char="•"/>
            </a:pPr>
            <a:r>
              <a:rPr lang="en-US" dirty="0"/>
              <a:t>Briefly review the content of Online Modules 1-3</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Introduce the Massachusetts World Languages Curriculum Alignment Guide</a:t>
            </a:r>
          </a:p>
          <a:p>
            <a:endParaRPr lang="en-US" dirty="0"/>
          </a:p>
          <a:p>
            <a:pPr marL="342900" indent="-342900">
              <a:buFont typeface="Arial" panose="020B0604020202020204" pitchFamily="34" charset="0"/>
              <a:buChar char="•"/>
            </a:pPr>
            <a:r>
              <a:rPr lang="en-US" dirty="0"/>
              <a:t>Discuss how the Guide incorporates proficiency- and equity-based approaches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View and discuss sample unit plans through the lens of proficiency and equity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Practice using the Curriculum Alignment Guide for Unit Planning</a:t>
            </a:r>
          </a:p>
        </p:txBody>
      </p:sp>
    </p:spTree>
    <p:extLst>
      <p:ext uri="{BB962C8B-B14F-4D97-AF65-F5344CB8AC3E}">
        <p14:creationId xmlns:p14="http://schemas.microsoft.com/office/powerpoint/2010/main" val="81152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838200" y="2059533"/>
            <a:ext cx="10515600"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ea typeface="Calibri" panose="020F0502020204030204" pitchFamily="34" charset="0"/>
                <a:cs typeface="Calibri" panose="020F0502020204030204" pitchFamily="34" charset="0"/>
              </a:rPr>
              <a:t>A</a:t>
            </a:r>
            <a:r>
              <a:rPr lang="en-US" sz="2800" dirty="0">
                <a:effectLst/>
                <a:latin typeface="+mn-lt"/>
                <a:ea typeface="Calibri" panose="020F0502020204030204" pitchFamily="34" charset="0"/>
                <a:cs typeface="Calibri" panose="020F0502020204030204" pitchFamily="34" charset="0"/>
              </a:rPr>
              <a:t> living document for you to </a:t>
            </a:r>
          </a:p>
          <a:p>
            <a:pPr marL="742950" lvl="1" indent="-285750">
              <a:lnSpc>
                <a:spcPct val="107000"/>
              </a:lnSpc>
              <a:spcBef>
                <a:spcPts val="0"/>
              </a:spcBef>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p</a:t>
            </a:r>
            <a:r>
              <a:rPr lang="en-US" sz="2400" dirty="0">
                <a:effectLst/>
                <a:latin typeface="+mn-lt"/>
                <a:ea typeface="Calibri" panose="020F0502020204030204" pitchFamily="34" charset="0"/>
                <a:cs typeface="Calibri" panose="020F0502020204030204" pitchFamily="34" charset="0"/>
              </a:rPr>
              <a:t>lan for your courses and key components of </a:t>
            </a:r>
            <a:r>
              <a:rPr lang="en-US" sz="2400" dirty="0">
                <a:latin typeface="+mn-lt"/>
                <a:ea typeface="Calibri" panose="020F0502020204030204" pitchFamily="34" charset="0"/>
                <a:cs typeface="Calibri" panose="020F0502020204030204" pitchFamily="34" charset="0"/>
              </a:rPr>
              <a:t>your</a:t>
            </a:r>
            <a:r>
              <a:rPr lang="en-US" sz="2400" dirty="0">
                <a:effectLst/>
                <a:latin typeface="+mn-lt"/>
                <a:ea typeface="Calibri" panose="020F0502020204030204" pitchFamily="34" charset="0"/>
                <a:cs typeface="Calibri" panose="020F0502020204030204" pitchFamily="34" charset="0"/>
              </a:rPr>
              <a:t> units</a:t>
            </a:r>
          </a:p>
          <a:p>
            <a:pPr marL="742950" lvl="1" indent="-285750">
              <a:lnSpc>
                <a:spcPct val="107000"/>
              </a:lnSpc>
              <a:spcBef>
                <a:spcPts val="0"/>
              </a:spcBef>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c</a:t>
            </a:r>
            <a:r>
              <a:rPr lang="en-US" sz="2400" dirty="0">
                <a:effectLst/>
                <a:latin typeface="+mn-lt"/>
                <a:ea typeface="Calibri" panose="020F0502020204030204" pitchFamily="34" charset="0"/>
                <a:cs typeface="Calibri" panose="020F0502020204030204" pitchFamily="34" charset="0"/>
              </a:rPr>
              <a:t>onsider the sequencing of units and how they articulate with one another within the course</a:t>
            </a:r>
          </a:p>
          <a:p>
            <a:pPr marL="742950" lvl="1" indent="-285750">
              <a:lnSpc>
                <a:spcPct val="107000"/>
              </a:lnSpc>
              <a:spcBef>
                <a:spcPts val="0"/>
              </a:spcBef>
              <a:buFont typeface="Arial" panose="020B0604020202020204" pitchFamily="34" charset="0"/>
              <a:buChar char="•"/>
            </a:pPr>
            <a:r>
              <a:rPr lang="en-US" sz="2400" dirty="0">
                <a:latin typeface="+mn-lt"/>
                <a:ea typeface="Calibri" panose="020F0502020204030204" pitchFamily="34" charset="0"/>
                <a:cs typeface="Calibri" panose="020F0502020204030204" pitchFamily="34" charset="0"/>
              </a:rPr>
              <a:t>c</a:t>
            </a:r>
            <a:r>
              <a:rPr lang="en-US" sz="2400" dirty="0">
                <a:effectLst/>
                <a:latin typeface="+mn-lt"/>
                <a:ea typeface="Calibri" panose="020F0502020204030204" pitchFamily="34" charset="0"/>
                <a:cs typeface="Calibri" panose="020F0502020204030204" pitchFamily="34" charset="0"/>
              </a:rPr>
              <a:t>heck for alignment to the Standards</a:t>
            </a:r>
          </a:p>
          <a:p>
            <a:pPr marL="742950" lvl="1" indent="-285750">
              <a:lnSpc>
                <a:spcPct val="107000"/>
              </a:lnSpc>
              <a:spcBef>
                <a:spcPts val="0"/>
              </a:spcBef>
              <a:buFont typeface="Arial" panose="020B0604020202020204" pitchFamily="34" charset="0"/>
              <a:buChar char="•"/>
            </a:pPr>
            <a:r>
              <a:rPr lang="en-US" sz="2400" dirty="0">
                <a:effectLst/>
                <a:latin typeface="+mn-lt"/>
                <a:ea typeface="Calibri" panose="020F0502020204030204" pitchFamily="34" charset="0"/>
                <a:cs typeface="Calibri" panose="020F0502020204030204" pitchFamily="34" charset="0"/>
              </a:rPr>
              <a:t>reflect on successes and challenges</a:t>
            </a:r>
          </a:p>
          <a:p>
            <a:pPr marL="285750" indent="-285750">
              <a:lnSpc>
                <a:spcPct val="107000"/>
              </a:lnSpc>
              <a:buFont typeface="Arial" panose="020B0604020202020204" pitchFamily="34" charset="0"/>
              <a:buChar char="•"/>
            </a:pPr>
            <a:r>
              <a:rPr lang="en-US" sz="2800" dirty="0">
                <a:latin typeface="+mn-lt"/>
                <a:cs typeface="Calibri" panose="020F0502020204030204" pitchFamily="34" charset="0"/>
              </a:rPr>
              <a:t>Includes:</a:t>
            </a:r>
          </a:p>
          <a:p>
            <a:pPr marL="742950" lvl="1" indent="-285750">
              <a:lnSpc>
                <a:spcPct val="107000"/>
              </a:lnSpc>
              <a:buFont typeface="Arial" panose="020B0604020202020204" pitchFamily="34" charset="0"/>
              <a:buChar char="•"/>
            </a:pPr>
            <a:r>
              <a:rPr lang="en-US" sz="2400" dirty="0">
                <a:latin typeface="+mn-lt"/>
                <a:cs typeface="Calibri" panose="020F0502020204030204" pitchFamily="34" charset="0"/>
              </a:rPr>
              <a:t>Curriculum Alignment Guide for Course Planning</a:t>
            </a:r>
          </a:p>
          <a:p>
            <a:pPr marL="742950" lvl="1" indent="-285750">
              <a:lnSpc>
                <a:spcPct val="107000"/>
              </a:lnSpc>
              <a:buFont typeface="Arial" panose="020B0604020202020204" pitchFamily="34" charset="0"/>
              <a:buChar char="•"/>
            </a:pPr>
            <a:r>
              <a:rPr lang="en-US" sz="2400" dirty="0">
                <a:latin typeface="+mn-lt"/>
                <a:cs typeface="Calibri" panose="020F0502020204030204" pitchFamily="34" charset="0"/>
              </a:rPr>
              <a:t>Curriculum Alignment Guide for Unit Planning</a:t>
            </a:r>
          </a:p>
          <a:p>
            <a:pPr marL="742950" lvl="1" indent="-285750">
              <a:lnSpc>
                <a:spcPct val="107000"/>
              </a:lnSpc>
              <a:buFont typeface="Arial" panose="020B0604020202020204" pitchFamily="34" charset="0"/>
              <a:buChar char="•"/>
            </a:pPr>
            <a:r>
              <a:rPr lang="en-US" sz="2400" dirty="0">
                <a:latin typeface="+mn-lt"/>
                <a:cs typeface="Calibri" panose="020F0502020204030204" pitchFamily="34" charset="0"/>
              </a:rPr>
              <a:t>How To document to support you in completing and using the Guide</a:t>
            </a:r>
          </a:p>
          <a:p>
            <a:pPr marL="742950" lvl="1" indent="-285750">
              <a:lnSpc>
                <a:spcPct val="107000"/>
              </a:lnSpc>
              <a:buFont typeface="Arial" panose="020B0604020202020204" pitchFamily="34" charset="0"/>
              <a:buChar char="•"/>
            </a:pPr>
            <a:endParaRPr lang="en-US" dirty="0">
              <a:latin typeface="+mn-lt"/>
              <a:cs typeface="Calibri" panose="020F0502020204030204" pitchFamily="34" charset="0"/>
            </a:endParaRPr>
          </a:p>
          <a:p>
            <a:endParaRPr lang="en-US" dirty="0">
              <a:latin typeface="+mn-lt"/>
            </a:endParaRP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3660" y="1346883"/>
            <a:ext cx="9671244" cy="542242"/>
          </a:xfrm>
        </p:spPr>
        <p:txBody>
          <a:bodyPr/>
          <a:lstStyle/>
          <a:p>
            <a:pPr algn="ctr"/>
            <a:r>
              <a:rPr lang="en-US" dirty="0"/>
              <a:t>What is the Curriculum Alignment Guide?</a:t>
            </a:r>
          </a:p>
        </p:txBody>
      </p:sp>
    </p:spTree>
    <p:extLst>
      <p:ext uri="{BB962C8B-B14F-4D97-AF65-F5344CB8AC3E}">
        <p14:creationId xmlns:p14="http://schemas.microsoft.com/office/powerpoint/2010/main" val="320665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3114607" y="253688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Curriculum Alignment Guide for Course Planning</a:t>
            </a:r>
          </a:p>
        </p:txBody>
      </p:sp>
      <p:sp>
        <p:nvSpPr>
          <p:cNvPr id="2" name="Title 1">
            <a:extLst>
              <a:ext uri="{FF2B5EF4-FFF2-40B4-BE49-F238E27FC236}">
                <a16:creationId xmlns:a16="http://schemas.microsoft.com/office/drawing/2014/main" id="{3E94E42D-0479-4D41-BB35-B490EDA4F23A}"/>
              </a:ext>
            </a:extLst>
          </p:cNvPr>
          <p:cNvSpPr>
            <a:spLocks noGrp="1"/>
          </p:cNvSpPr>
          <p:nvPr>
            <p:ph type="title" idx="4294967295"/>
          </p:nvPr>
        </p:nvSpPr>
        <p:spPr/>
        <p:txBody>
          <a:bodyPr/>
          <a:lstStyle/>
          <a:p>
            <a:r>
              <a:rPr lang="en-US" dirty="0"/>
              <a:t>Curriculum Alignment Guide for Course Planning</a:t>
            </a:r>
          </a:p>
        </p:txBody>
      </p:sp>
    </p:spTree>
    <p:extLst>
      <p:ext uri="{BB962C8B-B14F-4D97-AF65-F5344CB8AC3E}">
        <p14:creationId xmlns:p14="http://schemas.microsoft.com/office/powerpoint/2010/main" val="1287613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Course Planning (1/4)</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Course Information</a:t>
            </a: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What are the end of year proficiency targets for my students across communicative modes and domains of language?</a:t>
            </a:r>
          </a:p>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Centering Student Diversity</a:t>
            </a: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Who are my students and what topics will be appropriate for and reflective of their backgrounds, identities, and experiences?</a:t>
            </a:r>
          </a:p>
          <a:p>
            <a:endParaRPr lang="en-US" dirty="0">
              <a:latin typeface="+mn-lt"/>
            </a:endParaRPr>
          </a:p>
        </p:txBody>
      </p:sp>
      <p:pic>
        <p:nvPicPr>
          <p:cNvPr id="3" name="Picture 2" descr="Excerpt from the Course Alignment Guide">
            <a:extLst>
              <a:ext uri="{FF2B5EF4-FFF2-40B4-BE49-F238E27FC236}">
                <a16:creationId xmlns:a16="http://schemas.microsoft.com/office/drawing/2014/main" id="{49ACD9C5-BC72-4F5E-9246-6AEA42B7A2B7}"/>
              </a:ext>
            </a:extLst>
          </p:cNvPr>
          <p:cNvPicPr>
            <a:picLocks noChangeAspect="1"/>
          </p:cNvPicPr>
          <p:nvPr/>
        </p:nvPicPr>
        <p:blipFill>
          <a:blip r:embed="rId3"/>
          <a:stretch>
            <a:fillRect/>
          </a:stretch>
        </p:blipFill>
        <p:spPr>
          <a:xfrm>
            <a:off x="5568261" y="1412929"/>
            <a:ext cx="5929001" cy="4813440"/>
          </a:xfrm>
          <a:prstGeom prst="rect">
            <a:avLst/>
          </a:prstGeom>
        </p:spPr>
      </p:pic>
    </p:spTree>
    <p:extLst>
      <p:ext uri="{BB962C8B-B14F-4D97-AF65-F5344CB8AC3E}">
        <p14:creationId xmlns:p14="http://schemas.microsoft.com/office/powerpoint/2010/main" val="401714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Course Planning (2/4)</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392254" y="1736291"/>
            <a:ext cx="5126803"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Annual Unit Plan</a:t>
            </a: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What themes and topics will be covered across units during the academic year, and how do they extend beyond the classroom?</a:t>
            </a: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Two pages with space to plan for 10 units</a:t>
            </a:r>
            <a:endParaRPr lang="en-US" dirty="0">
              <a:latin typeface="+mn-lt"/>
            </a:endParaRPr>
          </a:p>
        </p:txBody>
      </p:sp>
      <p:pic>
        <p:nvPicPr>
          <p:cNvPr id="3" name="Picture 2" descr="Excerpt from the Unit Alignment Guide">
            <a:extLst>
              <a:ext uri="{FF2B5EF4-FFF2-40B4-BE49-F238E27FC236}">
                <a16:creationId xmlns:a16="http://schemas.microsoft.com/office/drawing/2014/main" id="{C097AB07-C02B-4729-9C25-81B3575938F5}"/>
              </a:ext>
            </a:extLst>
          </p:cNvPr>
          <p:cNvPicPr>
            <a:picLocks noChangeAspect="1"/>
          </p:cNvPicPr>
          <p:nvPr/>
        </p:nvPicPr>
        <p:blipFill>
          <a:blip r:embed="rId3"/>
          <a:stretch>
            <a:fillRect/>
          </a:stretch>
        </p:blipFill>
        <p:spPr>
          <a:xfrm>
            <a:off x="5399314" y="1257628"/>
            <a:ext cx="6158718" cy="4804808"/>
          </a:xfrm>
          <a:prstGeom prst="rect">
            <a:avLst/>
          </a:prstGeom>
        </p:spPr>
      </p:pic>
    </p:spTree>
    <p:extLst>
      <p:ext uri="{BB962C8B-B14F-4D97-AF65-F5344CB8AC3E}">
        <p14:creationId xmlns:p14="http://schemas.microsoft.com/office/powerpoint/2010/main" val="98636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Course Planning (3/4)</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Standards Summary</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What standards will be focused on or introduced across units during the academic year?</a:t>
            </a:r>
          </a:p>
          <a:p>
            <a:pPr marL="742950" lvl="1" indent="-285750">
              <a:buFont typeface="Arial" panose="020B0604020202020204" pitchFamily="34" charset="0"/>
              <a:buChar char="•"/>
            </a:pPr>
            <a:r>
              <a:rPr lang="en-US" sz="1800" dirty="0">
                <a:latin typeface="+mn-lt"/>
              </a:rPr>
              <a:t>Two pages with space for World Language Content Standards and other standards</a:t>
            </a:r>
          </a:p>
        </p:txBody>
      </p:sp>
      <p:pic>
        <p:nvPicPr>
          <p:cNvPr id="3" name="Picture 2" descr="Excerpt from Course Alignment Guide">
            <a:extLst>
              <a:ext uri="{FF2B5EF4-FFF2-40B4-BE49-F238E27FC236}">
                <a16:creationId xmlns:a16="http://schemas.microsoft.com/office/drawing/2014/main" id="{395D3405-16A2-4806-91DD-8913109242DE}"/>
              </a:ext>
            </a:extLst>
          </p:cNvPr>
          <p:cNvPicPr>
            <a:picLocks noChangeAspect="1"/>
          </p:cNvPicPr>
          <p:nvPr/>
        </p:nvPicPr>
        <p:blipFill>
          <a:blip r:embed="rId3"/>
          <a:stretch>
            <a:fillRect/>
          </a:stretch>
        </p:blipFill>
        <p:spPr>
          <a:xfrm>
            <a:off x="5983925" y="1534102"/>
            <a:ext cx="5642813" cy="4571093"/>
          </a:xfrm>
          <a:prstGeom prst="rect">
            <a:avLst/>
          </a:prstGeom>
        </p:spPr>
      </p:pic>
    </p:spTree>
    <p:extLst>
      <p:ext uri="{BB962C8B-B14F-4D97-AF65-F5344CB8AC3E}">
        <p14:creationId xmlns:p14="http://schemas.microsoft.com/office/powerpoint/2010/main" val="1171322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Course Planning (4/4)</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Reflection and Analysis</a:t>
            </a:r>
          </a:p>
          <a:p>
            <a:pPr marL="742950" lvl="1" indent="-285750">
              <a:lnSpc>
                <a:spcPct val="107000"/>
              </a:lnSpc>
              <a:buFont typeface="Arial" panose="020B0604020202020204" pitchFamily="34" charset="0"/>
              <a:buChar char="•"/>
            </a:pPr>
            <a:r>
              <a:rPr lang="en-US" sz="1800" dirty="0">
                <a:latin typeface="+mn-lt"/>
              </a:rPr>
              <a:t>Which students connected to the units, which unit activities were most effective, and how aligned were different components of the units?</a:t>
            </a:r>
            <a:endParaRPr lang="en-US" sz="2800" dirty="0">
              <a:latin typeface="+mn-lt"/>
              <a:cs typeface="Calibri" panose="020F0502020204030204" pitchFamily="34" charset="0"/>
            </a:endParaRP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endParaRPr lang="en-US" dirty="0">
              <a:latin typeface="+mn-lt"/>
            </a:endParaRPr>
          </a:p>
        </p:txBody>
      </p:sp>
      <p:pic>
        <p:nvPicPr>
          <p:cNvPr id="3" name="Picture 2" descr="Excerpt from Course Alignment Guide">
            <a:extLst>
              <a:ext uri="{FF2B5EF4-FFF2-40B4-BE49-F238E27FC236}">
                <a16:creationId xmlns:a16="http://schemas.microsoft.com/office/drawing/2014/main" id="{C135719B-A8F7-4986-9387-8E06262AA68B}"/>
              </a:ext>
            </a:extLst>
          </p:cNvPr>
          <p:cNvPicPr>
            <a:picLocks noChangeAspect="1"/>
          </p:cNvPicPr>
          <p:nvPr/>
        </p:nvPicPr>
        <p:blipFill>
          <a:blip r:embed="rId3"/>
          <a:stretch>
            <a:fillRect/>
          </a:stretch>
        </p:blipFill>
        <p:spPr>
          <a:xfrm>
            <a:off x="5561946" y="1392134"/>
            <a:ext cx="6097308" cy="4855029"/>
          </a:xfrm>
          <a:prstGeom prst="rect">
            <a:avLst/>
          </a:prstGeom>
        </p:spPr>
      </p:pic>
    </p:spTree>
    <p:extLst>
      <p:ext uri="{BB962C8B-B14F-4D97-AF65-F5344CB8AC3E}">
        <p14:creationId xmlns:p14="http://schemas.microsoft.com/office/powerpoint/2010/main" val="136337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3114607" y="253688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Curriculum Alignment Guide for Unit Planning</a:t>
            </a:r>
          </a:p>
        </p:txBody>
      </p:sp>
      <p:sp>
        <p:nvSpPr>
          <p:cNvPr id="2" name="Title 1">
            <a:extLst>
              <a:ext uri="{FF2B5EF4-FFF2-40B4-BE49-F238E27FC236}">
                <a16:creationId xmlns:a16="http://schemas.microsoft.com/office/drawing/2014/main" id="{A5020F9C-2898-4679-83AB-FB4EA3DE0D30}"/>
              </a:ext>
            </a:extLst>
          </p:cNvPr>
          <p:cNvSpPr>
            <a:spLocks noGrp="1"/>
          </p:cNvSpPr>
          <p:nvPr>
            <p:ph type="title" idx="4294967295"/>
          </p:nvPr>
        </p:nvSpPr>
        <p:spPr/>
        <p:txBody>
          <a:bodyPr/>
          <a:lstStyle/>
          <a:p>
            <a:r>
              <a:rPr lang="en-US" dirty="0"/>
              <a:t>Curriculum Alignment Guide for Unit Planning</a:t>
            </a:r>
          </a:p>
        </p:txBody>
      </p:sp>
    </p:spTree>
    <p:extLst>
      <p:ext uri="{BB962C8B-B14F-4D97-AF65-F5344CB8AC3E}">
        <p14:creationId xmlns:p14="http://schemas.microsoft.com/office/powerpoint/2010/main" val="3057827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(1/5)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Unit Overview</a:t>
            </a:r>
          </a:p>
          <a:p>
            <a:pPr marL="742950" lvl="1" indent="-285750">
              <a:lnSpc>
                <a:spcPct val="107000"/>
              </a:lnSpc>
              <a:spcBef>
                <a:spcPts val="0"/>
              </a:spcBef>
              <a:buFont typeface="Arial" panose="020B0604020202020204" pitchFamily="34" charset="0"/>
              <a:buChar char="•"/>
            </a:pPr>
            <a:r>
              <a:rPr lang="en-US" sz="1800" dirty="0">
                <a:latin typeface="+mn-lt"/>
                <a:cs typeface="Calibri" panose="020F0502020204030204" pitchFamily="34" charset="0"/>
              </a:rPr>
              <a:t>What is the overall focus and structure of the unit, and what skills will students develop or advance in this unit?</a:t>
            </a:r>
            <a:endParaRPr lang="en-US" dirty="0">
              <a:latin typeface="+mn-lt"/>
            </a:endParaRPr>
          </a:p>
        </p:txBody>
      </p:sp>
      <p:pic>
        <p:nvPicPr>
          <p:cNvPr id="3" name="Picture 2" descr="Excerpt from Unit Alignment Guide">
            <a:extLst>
              <a:ext uri="{FF2B5EF4-FFF2-40B4-BE49-F238E27FC236}">
                <a16:creationId xmlns:a16="http://schemas.microsoft.com/office/drawing/2014/main" id="{960346E0-2771-4BCA-8C7B-6BF0F6C74992}"/>
              </a:ext>
            </a:extLst>
          </p:cNvPr>
          <p:cNvPicPr>
            <a:picLocks noChangeAspect="1"/>
          </p:cNvPicPr>
          <p:nvPr/>
        </p:nvPicPr>
        <p:blipFill>
          <a:blip r:embed="rId3"/>
          <a:stretch>
            <a:fillRect/>
          </a:stretch>
        </p:blipFill>
        <p:spPr>
          <a:xfrm>
            <a:off x="6080850" y="1283360"/>
            <a:ext cx="5857865" cy="4699773"/>
          </a:xfrm>
          <a:prstGeom prst="rect">
            <a:avLst/>
          </a:prstGeom>
        </p:spPr>
      </p:pic>
    </p:spTree>
    <p:extLst>
      <p:ext uri="{BB962C8B-B14F-4D97-AF65-F5344CB8AC3E}">
        <p14:creationId xmlns:p14="http://schemas.microsoft.com/office/powerpoint/2010/main" val="2778733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(2/5)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Standards Summary</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What standards will be focused on or introduced in the unit?</a:t>
            </a:r>
          </a:p>
          <a:p>
            <a:pPr marL="742950" lvl="1" indent="-285750">
              <a:buFont typeface="Arial" panose="020B0604020202020204" pitchFamily="34" charset="0"/>
              <a:buChar char="•"/>
            </a:pPr>
            <a:r>
              <a:rPr lang="en-US" sz="1800" dirty="0">
                <a:latin typeface="+mn-lt"/>
              </a:rPr>
              <a:t>Two pages with space for World Language Content Standards and other standards</a:t>
            </a:r>
          </a:p>
        </p:txBody>
      </p:sp>
      <p:pic>
        <p:nvPicPr>
          <p:cNvPr id="6" name="Picture 5" descr="Excerpt from Unit Alignment Guide">
            <a:extLst>
              <a:ext uri="{FF2B5EF4-FFF2-40B4-BE49-F238E27FC236}">
                <a16:creationId xmlns:a16="http://schemas.microsoft.com/office/drawing/2014/main" id="{125DAC20-5C9B-41D8-AB7B-4DDCFA962E8B}"/>
              </a:ext>
            </a:extLst>
          </p:cNvPr>
          <p:cNvPicPr>
            <a:picLocks noChangeAspect="1"/>
          </p:cNvPicPr>
          <p:nvPr/>
        </p:nvPicPr>
        <p:blipFill>
          <a:blip r:embed="rId3"/>
          <a:stretch>
            <a:fillRect/>
          </a:stretch>
        </p:blipFill>
        <p:spPr>
          <a:xfrm>
            <a:off x="6123812" y="1526861"/>
            <a:ext cx="5208217" cy="4212771"/>
          </a:xfrm>
          <a:prstGeom prst="rect">
            <a:avLst/>
          </a:prstGeom>
        </p:spPr>
      </p:pic>
    </p:spTree>
    <p:extLst>
      <p:ext uri="{BB962C8B-B14F-4D97-AF65-F5344CB8AC3E}">
        <p14:creationId xmlns:p14="http://schemas.microsoft.com/office/powerpoint/2010/main" val="1634675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(3/5)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5207303"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Summative Assessment</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How will students demonstrate how well they have met unit goals/objectives, and how will I measure and provide feedback on student performances?</a:t>
            </a:r>
          </a:p>
        </p:txBody>
      </p:sp>
      <p:pic>
        <p:nvPicPr>
          <p:cNvPr id="6" name="Picture 5" descr="Excerpt from Unit Alignment Guide">
            <a:extLst>
              <a:ext uri="{FF2B5EF4-FFF2-40B4-BE49-F238E27FC236}">
                <a16:creationId xmlns:a16="http://schemas.microsoft.com/office/drawing/2014/main" id="{034B1BD3-6C66-4DAD-B9C9-78F480377C71}"/>
              </a:ext>
            </a:extLst>
          </p:cNvPr>
          <p:cNvPicPr>
            <a:picLocks noChangeAspect="1"/>
          </p:cNvPicPr>
          <p:nvPr/>
        </p:nvPicPr>
        <p:blipFill>
          <a:blip r:embed="rId3"/>
          <a:stretch>
            <a:fillRect/>
          </a:stretch>
        </p:blipFill>
        <p:spPr>
          <a:xfrm>
            <a:off x="5952369" y="1656577"/>
            <a:ext cx="5401431" cy="4326146"/>
          </a:xfrm>
          <a:prstGeom prst="rect">
            <a:avLst/>
          </a:prstGeom>
        </p:spPr>
      </p:pic>
    </p:spTree>
    <p:extLst>
      <p:ext uri="{BB962C8B-B14F-4D97-AF65-F5344CB8AC3E}">
        <p14:creationId xmlns:p14="http://schemas.microsoft.com/office/powerpoint/2010/main" val="1508411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2DEA-B59C-48EC-AF59-EE3C40EA38BD}"/>
              </a:ext>
            </a:extLst>
          </p:cNvPr>
          <p:cNvSpPr>
            <a:spLocks noGrp="1"/>
          </p:cNvSpPr>
          <p:nvPr>
            <p:ph type="title" idx="4294967295"/>
          </p:nvPr>
        </p:nvSpPr>
        <p:spPr/>
        <p:txBody>
          <a:bodyPr/>
          <a:lstStyle/>
          <a:p>
            <a:r>
              <a:rPr lang="en-US" dirty="0"/>
              <a:t>Review of Modules</a:t>
            </a:r>
            <a:r>
              <a:rPr lang="en-US" baseline="0" dirty="0"/>
              <a:t> 1, 2, 3</a:t>
            </a:r>
            <a:endParaRPr lang="en-US" dirty="0"/>
          </a:p>
        </p:txBody>
      </p:sp>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3114607" y="253688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Review of Modules 1, 2, 3</a:t>
            </a:r>
          </a:p>
        </p:txBody>
      </p:sp>
    </p:spTree>
    <p:extLst>
      <p:ext uri="{BB962C8B-B14F-4D97-AF65-F5344CB8AC3E}">
        <p14:creationId xmlns:p14="http://schemas.microsoft.com/office/powerpoint/2010/main" val="2650911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(4/5)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446682" y="1656575"/>
            <a:ext cx="5490332"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Instruction</a:t>
            </a: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pPr marL="742950" lvl="1" indent="-285750">
              <a:buFont typeface="Arial" panose="020B0604020202020204" pitchFamily="34" charset="0"/>
              <a:buChar char="•"/>
            </a:pPr>
            <a:r>
              <a:rPr lang="en-US" sz="1800" dirty="0">
                <a:latin typeface="+mn-lt"/>
              </a:rPr>
              <a:t>What learning activities and resources will support students in meeting unit goals/objectives, and how will I check for understanding?</a:t>
            </a:r>
          </a:p>
          <a:p>
            <a:pPr marL="742950" lvl="1" indent="-285750">
              <a:buFont typeface="Arial" panose="020B0604020202020204" pitchFamily="34" charset="0"/>
              <a:buChar char="•"/>
            </a:pPr>
            <a:r>
              <a:rPr lang="en-US" sz="1800" dirty="0">
                <a:latin typeface="+mn-lt"/>
              </a:rPr>
              <a:t>What materials, strategies, and supports will I use to ensure equity in the unit, and which Core Practices will I use?</a:t>
            </a:r>
          </a:p>
          <a:p>
            <a:pPr marL="742950" lvl="1" indent="-285750">
              <a:buFont typeface="Arial" panose="020B0604020202020204" pitchFamily="34" charset="0"/>
              <a:buChar char="•"/>
            </a:pPr>
            <a:r>
              <a:rPr lang="en-US" sz="1800" dirty="0">
                <a:latin typeface="+mn-lt"/>
              </a:rPr>
              <a:t>Two pages with space to check for use of Core Practices and plan for Social and Emotional Well-Being, Social Justice, differentiation for equity, and technology</a:t>
            </a:r>
          </a:p>
        </p:txBody>
      </p:sp>
      <p:pic>
        <p:nvPicPr>
          <p:cNvPr id="6" name="Picture 5" descr="Excerpt from Unit Alignment Guide">
            <a:extLst>
              <a:ext uri="{FF2B5EF4-FFF2-40B4-BE49-F238E27FC236}">
                <a16:creationId xmlns:a16="http://schemas.microsoft.com/office/drawing/2014/main" id="{AD94C423-D3C0-4EB2-8A77-8EDA9E5B09E8}"/>
              </a:ext>
            </a:extLst>
          </p:cNvPr>
          <p:cNvPicPr>
            <a:picLocks noChangeAspect="1"/>
          </p:cNvPicPr>
          <p:nvPr/>
        </p:nvPicPr>
        <p:blipFill>
          <a:blip r:embed="rId3"/>
          <a:stretch>
            <a:fillRect/>
          </a:stretch>
        </p:blipFill>
        <p:spPr>
          <a:xfrm>
            <a:off x="5937014" y="1560863"/>
            <a:ext cx="5527312" cy="4517571"/>
          </a:xfrm>
          <a:prstGeom prst="rect">
            <a:avLst/>
          </a:prstGeom>
        </p:spPr>
      </p:pic>
    </p:spTree>
    <p:extLst>
      <p:ext uri="{BB962C8B-B14F-4D97-AF65-F5344CB8AC3E}">
        <p14:creationId xmlns:p14="http://schemas.microsoft.com/office/powerpoint/2010/main" val="2564359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Curriculum Alignment Guide for Unit Planning (5/5)</a:t>
            </a:r>
          </a:p>
        </p:txBody>
      </p:sp>
      <p:sp>
        <p:nvSpPr>
          <p:cNvPr id="12" name="Text Placeholder 2">
            <a:extLst>
              <a:ext uri="{FF2B5EF4-FFF2-40B4-BE49-F238E27FC236}">
                <a16:creationId xmlns:a16="http://schemas.microsoft.com/office/drawing/2014/main" id="{3CF90FCB-BB90-4155-BC52-26356CDD7F5E}"/>
              </a:ext>
            </a:extLst>
          </p:cNvPr>
          <p:cNvSpPr>
            <a:spLocks noGrp="1"/>
          </p:cNvSpPr>
          <p:nvPr>
            <p:ph type="body" sz="half" idx="2"/>
          </p:nvPr>
        </p:nvSpPr>
        <p:spPr>
          <a:xfrm>
            <a:off x="729711" y="1656577"/>
            <a:ext cx="4758311" cy="4326145"/>
          </a:xfrm>
        </p:spPr>
        <p:txBody>
          <a:bodyPr>
            <a:normAutofit/>
          </a:bodyPr>
          <a:lstStyle/>
          <a:p>
            <a:pPr marL="285750" marR="0" indent="-285750">
              <a:lnSpc>
                <a:spcPct val="107000"/>
              </a:lnSpc>
              <a:spcBef>
                <a:spcPts val="0"/>
              </a:spcBef>
              <a:buFont typeface="Arial" panose="020B0604020202020204" pitchFamily="34" charset="0"/>
              <a:buChar char="•"/>
            </a:pPr>
            <a:r>
              <a:rPr lang="en-US" sz="2800" dirty="0">
                <a:latin typeface="+mn-lt"/>
                <a:cs typeface="Calibri" panose="020F0502020204030204" pitchFamily="34" charset="0"/>
              </a:rPr>
              <a:t>Reflection and Analysis</a:t>
            </a:r>
          </a:p>
          <a:p>
            <a:pPr marL="742950" lvl="1" indent="-285750">
              <a:lnSpc>
                <a:spcPct val="107000"/>
              </a:lnSpc>
              <a:buFont typeface="Arial" panose="020B0604020202020204" pitchFamily="34" charset="0"/>
              <a:buChar char="•"/>
            </a:pPr>
            <a:r>
              <a:rPr lang="en-US" sz="1800" dirty="0">
                <a:latin typeface="+mn-lt"/>
              </a:rPr>
              <a:t>Which students connected to the unit, which unit activities were most effective, and how aligned were different components of the unit?</a:t>
            </a:r>
            <a:endParaRPr lang="en-US" sz="2800" dirty="0">
              <a:latin typeface="+mn-lt"/>
              <a:cs typeface="Calibri" panose="020F0502020204030204" pitchFamily="34" charset="0"/>
            </a:endParaRPr>
          </a:p>
          <a:p>
            <a:pPr marL="285750" marR="0" indent="-285750">
              <a:lnSpc>
                <a:spcPct val="107000"/>
              </a:lnSpc>
              <a:spcBef>
                <a:spcPts val="0"/>
              </a:spcBef>
              <a:buFont typeface="Arial" panose="020B0604020202020204" pitchFamily="34" charset="0"/>
              <a:buChar char="•"/>
            </a:pPr>
            <a:endParaRPr lang="en-US" sz="800" dirty="0">
              <a:latin typeface="+mn-lt"/>
              <a:cs typeface="Calibri" panose="020F0502020204030204" pitchFamily="34" charset="0"/>
            </a:endParaRPr>
          </a:p>
          <a:p>
            <a:endParaRPr lang="en-US" dirty="0">
              <a:latin typeface="+mn-lt"/>
            </a:endParaRPr>
          </a:p>
        </p:txBody>
      </p:sp>
      <p:pic>
        <p:nvPicPr>
          <p:cNvPr id="6" name="Picture 5" descr="Excerpt from Unit Alignment Guide">
            <a:extLst>
              <a:ext uri="{FF2B5EF4-FFF2-40B4-BE49-F238E27FC236}">
                <a16:creationId xmlns:a16="http://schemas.microsoft.com/office/drawing/2014/main" id="{63F81640-EACD-4D0C-88F0-15EEEA93B612}"/>
              </a:ext>
            </a:extLst>
          </p:cNvPr>
          <p:cNvPicPr>
            <a:picLocks noChangeAspect="1"/>
          </p:cNvPicPr>
          <p:nvPr/>
        </p:nvPicPr>
        <p:blipFill>
          <a:blip r:embed="rId3"/>
          <a:stretch>
            <a:fillRect/>
          </a:stretch>
        </p:blipFill>
        <p:spPr>
          <a:xfrm>
            <a:off x="5722105" y="1511877"/>
            <a:ext cx="5776990" cy="4615543"/>
          </a:xfrm>
          <a:prstGeom prst="rect">
            <a:avLst/>
          </a:prstGeom>
        </p:spPr>
      </p:pic>
    </p:spTree>
    <p:extLst>
      <p:ext uri="{BB962C8B-B14F-4D97-AF65-F5344CB8AC3E}">
        <p14:creationId xmlns:p14="http://schemas.microsoft.com/office/powerpoint/2010/main" val="2757404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7A221A4B-253C-4A4B-9A34-C1EA1A51598B}"/>
              </a:ext>
            </a:extLst>
          </p:cNvPr>
          <p:cNvSpPr txBox="1">
            <a:spLocks/>
          </p:cNvSpPr>
          <p:nvPr/>
        </p:nvSpPr>
        <p:spPr>
          <a:xfrm>
            <a:off x="2170389" y="1414526"/>
            <a:ext cx="9183411"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Demonstration: Sample Unit Plans</a:t>
            </a:r>
          </a:p>
        </p:txBody>
      </p:sp>
      <p:sp>
        <p:nvSpPr>
          <p:cNvPr id="4" name="Text Placeholder 2">
            <a:extLst>
              <a:ext uri="{FF2B5EF4-FFF2-40B4-BE49-F238E27FC236}">
                <a16:creationId xmlns:a16="http://schemas.microsoft.com/office/drawing/2014/main" id="{B5AAF03F-5BB6-4BA9-86A8-5EC23356FDD2}"/>
              </a:ext>
            </a:extLst>
          </p:cNvPr>
          <p:cNvSpPr txBox="1">
            <a:spLocks/>
          </p:cNvSpPr>
          <p:nvPr/>
        </p:nvSpPr>
        <p:spPr>
          <a:xfrm>
            <a:off x="3773717" y="2243764"/>
            <a:ext cx="6953755" cy="3611910"/>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Think about how proficiency and equity are incorporated in the unit plans!</a:t>
            </a:r>
          </a:p>
        </p:txBody>
      </p:sp>
      <p:sp>
        <p:nvSpPr>
          <p:cNvPr id="2" name="Title 1">
            <a:extLst>
              <a:ext uri="{FF2B5EF4-FFF2-40B4-BE49-F238E27FC236}">
                <a16:creationId xmlns:a16="http://schemas.microsoft.com/office/drawing/2014/main" id="{9B9697BC-D50F-4194-B3DC-86341F368372}"/>
              </a:ext>
            </a:extLst>
          </p:cNvPr>
          <p:cNvSpPr>
            <a:spLocks noGrp="1"/>
          </p:cNvSpPr>
          <p:nvPr>
            <p:ph type="title" idx="4294967295"/>
          </p:nvPr>
        </p:nvSpPr>
        <p:spPr/>
        <p:txBody>
          <a:bodyPr/>
          <a:lstStyle/>
          <a:p>
            <a:r>
              <a:rPr lang="en-US" dirty="0"/>
              <a:t>Demonstration: Sample Unit Plans</a:t>
            </a:r>
          </a:p>
        </p:txBody>
      </p:sp>
    </p:spTree>
    <p:extLst>
      <p:ext uri="{BB962C8B-B14F-4D97-AF65-F5344CB8AC3E}">
        <p14:creationId xmlns:p14="http://schemas.microsoft.com/office/powerpoint/2010/main" val="128713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469B6-29F4-440C-8940-E4CE6460D9FF}"/>
              </a:ext>
            </a:extLst>
          </p:cNvPr>
          <p:cNvSpPr>
            <a:spLocks noGrp="1"/>
          </p:cNvSpPr>
          <p:nvPr>
            <p:ph type="sldNum" sz="quarter" idx="12"/>
          </p:nvPr>
        </p:nvSpPr>
        <p:spPr/>
        <p:txBody>
          <a:bodyPr/>
          <a:lstStyle/>
          <a:p>
            <a:fld id="{FF27229C-EC7B-4063-A33B-28A5E87E32ED}" type="slidenum">
              <a:rPr lang="zh-CN" altLang="en-US" smtClean="0"/>
              <a:pPr/>
              <a:t>33</a:t>
            </a:fld>
            <a:endParaRPr lang="zh-CN" altLang="en-US" dirty="0"/>
          </a:p>
        </p:txBody>
      </p:sp>
      <p:sp>
        <p:nvSpPr>
          <p:cNvPr id="3" name="TextBox 2">
            <a:extLst>
              <a:ext uri="{FF2B5EF4-FFF2-40B4-BE49-F238E27FC236}">
                <a16:creationId xmlns:a16="http://schemas.microsoft.com/office/drawing/2014/main" id="{B35747C4-1E1A-4C60-BFE2-3CE89690F141}"/>
              </a:ext>
            </a:extLst>
          </p:cNvPr>
          <p:cNvSpPr txBox="1"/>
          <p:nvPr/>
        </p:nvSpPr>
        <p:spPr>
          <a:xfrm>
            <a:off x="3372678" y="3059668"/>
            <a:ext cx="5446643" cy="369332"/>
          </a:xfrm>
          <a:prstGeom prst="rect">
            <a:avLst/>
          </a:prstGeom>
          <a:noFill/>
        </p:spPr>
        <p:txBody>
          <a:bodyPr wrap="square" rtlCol="0">
            <a:spAutoFit/>
          </a:bodyPr>
          <a:lstStyle/>
          <a:p>
            <a:pPr algn="ctr"/>
            <a:r>
              <a:rPr lang="en-US" i="1" dirty="0"/>
              <a:t>Insert samples when available</a:t>
            </a:r>
          </a:p>
        </p:txBody>
      </p:sp>
      <p:sp>
        <p:nvSpPr>
          <p:cNvPr id="4" name="Title 3">
            <a:extLst>
              <a:ext uri="{FF2B5EF4-FFF2-40B4-BE49-F238E27FC236}">
                <a16:creationId xmlns:a16="http://schemas.microsoft.com/office/drawing/2014/main" id="{BFC2C833-A2CD-436C-A0F1-F3E822B5C9D6}"/>
              </a:ext>
            </a:extLst>
          </p:cNvPr>
          <p:cNvSpPr>
            <a:spLocks noGrp="1"/>
          </p:cNvSpPr>
          <p:nvPr>
            <p:ph type="title" idx="4294967295"/>
          </p:nvPr>
        </p:nvSpPr>
        <p:spPr/>
        <p:txBody>
          <a:bodyPr/>
          <a:lstStyle/>
          <a:p>
            <a:r>
              <a:rPr lang="en-US" dirty="0"/>
              <a:t>Sample</a:t>
            </a:r>
          </a:p>
        </p:txBody>
      </p:sp>
    </p:spTree>
    <p:extLst>
      <p:ext uri="{BB962C8B-B14F-4D97-AF65-F5344CB8AC3E}">
        <p14:creationId xmlns:p14="http://schemas.microsoft.com/office/powerpoint/2010/main" val="306081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34</a:t>
            </a:fld>
            <a:endParaRPr lang="zh-CN" altLang="en-US" dirty="0"/>
          </a:p>
        </p:txBody>
      </p:sp>
      <p:sp>
        <p:nvSpPr>
          <p:cNvPr id="3" name="Text Placeholder 5">
            <a:extLst>
              <a:ext uri="{FF2B5EF4-FFF2-40B4-BE49-F238E27FC236}">
                <a16:creationId xmlns:a16="http://schemas.microsoft.com/office/drawing/2014/main" id="{89ED6418-C584-44E4-B2F9-DA1E968A9357}"/>
              </a:ext>
            </a:extLst>
          </p:cNvPr>
          <p:cNvSpPr txBox="1">
            <a:spLocks/>
          </p:cNvSpPr>
          <p:nvPr/>
        </p:nvSpPr>
        <p:spPr>
          <a:xfrm>
            <a:off x="3260380" y="1246406"/>
            <a:ext cx="8295515"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Discussion: Sample Unit Plans</a:t>
            </a:r>
          </a:p>
        </p:txBody>
      </p:sp>
      <p:sp>
        <p:nvSpPr>
          <p:cNvPr id="6" name="Text Placeholder 2">
            <a:extLst>
              <a:ext uri="{FF2B5EF4-FFF2-40B4-BE49-F238E27FC236}">
                <a16:creationId xmlns:a16="http://schemas.microsoft.com/office/drawing/2014/main" id="{C7ABA1CF-4A21-4BF4-B379-C3D2CEDD006A}"/>
              </a:ext>
            </a:extLst>
          </p:cNvPr>
          <p:cNvSpPr txBox="1">
            <a:spLocks/>
          </p:cNvSpPr>
          <p:nvPr/>
        </p:nvSpPr>
        <p:spPr>
          <a:xfrm>
            <a:off x="3790120" y="2185918"/>
            <a:ext cx="7765775" cy="4535557"/>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proficiency-based practices and materials did you notice in these samples? </a:t>
            </a: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equitable practices and materials did you notice in these samples? </a:t>
            </a: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are some strengths of these samples?</a:t>
            </a: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What could be added to improve these samples?</a:t>
            </a:r>
          </a:p>
          <a:p>
            <a:pPr marL="285750" indent="-285750">
              <a:lnSpc>
                <a:spcPct val="107000"/>
              </a:lnSpc>
              <a:spcBef>
                <a:spcPts val="0"/>
              </a:spcBef>
              <a:spcAft>
                <a:spcPts val="800"/>
              </a:spcAft>
            </a:pPr>
            <a:r>
              <a:rPr lang="en-US" sz="2800" dirty="0">
                <a:effectLst/>
                <a:latin typeface="+mn-lt"/>
                <a:ea typeface="Times New Roman" panose="02020603050405020304" pitchFamily="18" charset="0"/>
              </a:rPr>
              <a:t>How might you use these samples when planning your own units?</a:t>
            </a:r>
          </a:p>
        </p:txBody>
      </p:sp>
      <p:sp>
        <p:nvSpPr>
          <p:cNvPr id="2" name="Title 1">
            <a:extLst>
              <a:ext uri="{FF2B5EF4-FFF2-40B4-BE49-F238E27FC236}">
                <a16:creationId xmlns:a16="http://schemas.microsoft.com/office/drawing/2014/main" id="{B5F68582-274F-46A7-898F-356EBCF35EC4}"/>
              </a:ext>
            </a:extLst>
          </p:cNvPr>
          <p:cNvSpPr>
            <a:spLocks noGrp="1"/>
          </p:cNvSpPr>
          <p:nvPr>
            <p:ph type="title" idx="4294967295"/>
          </p:nvPr>
        </p:nvSpPr>
        <p:spPr>
          <a:xfrm>
            <a:off x="6934200" y="-181140"/>
            <a:ext cx="10515600" cy="1325563"/>
          </a:xfrm>
        </p:spPr>
        <p:txBody>
          <a:bodyPr/>
          <a:lstStyle/>
          <a:p>
            <a:r>
              <a:rPr lang="en-US" dirty="0"/>
              <a:t>Discussion</a:t>
            </a:r>
          </a:p>
        </p:txBody>
      </p:sp>
    </p:spTree>
    <p:extLst>
      <p:ext uri="{BB962C8B-B14F-4D97-AF65-F5344CB8AC3E}">
        <p14:creationId xmlns:p14="http://schemas.microsoft.com/office/powerpoint/2010/main" val="2662438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295F5CD2-47F6-416A-BADB-F6FBA0F6B419}"/>
              </a:ext>
            </a:extLst>
          </p:cNvPr>
          <p:cNvSpPr txBox="1">
            <a:spLocks/>
          </p:cNvSpPr>
          <p:nvPr/>
        </p:nvSpPr>
        <p:spPr>
          <a:xfrm>
            <a:off x="662782" y="429791"/>
            <a:ext cx="10866436"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Application: Using the Guide</a:t>
            </a:r>
          </a:p>
        </p:txBody>
      </p:sp>
      <p:sp>
        <p:nvSpPr>
          <p:cNvPr id="3" name="Text Placeholder 2">
            <a:extLst>
              <a:ext uri="{FF2B5EF4-FFF2-40B4-BE49-F238E27FC236}">
                <a16:creationId xmlns:a16="http://schemas.microsoft.com/office/drawing/2014/main" id="{16F15F77-B17E-4913-B5BF-D1118C6C1856}"/>
              </a:ext>
            </a:extLst>
          </p:cNvPr>
          <p:cNvSpPr txBox="1">
            <a:spLocks/>
          </p:cNvSpPr>
          <p:nvPr/>
        </p:nvSpPr>
        <p:spPr>
          <a:xfrm>
            <a:off x="2271903" y="1623045"/>
            <a:ext cx="9436187" cy="3611910"/>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800"/>
              </a:spcAft>
            </a:pPr>
            <a:r>
              <a:rPr lang="en-US" sz="2800" dirty="0">
                <a:latin typeface="+mn-lt"/>
                <a:ea typeface="Calibri" panose="020F0502020204030204" pitchFamily="34" charset="0"/>
                <a:cs typeface="Calibri" panose="020F0502020204030204" pitchFamily="34" charset="0"/>
              </a:rPr>
              <a:t>Complete the Unit Overview and Standards Summary sections of the Curriculum Alignment Guide for Unit Planning</a:t>
            </a:r>
          </a:p>
          <a:p>
            <a:pPr marL="793750" lvl="1" indent="-285750">
              <a:lnSpc>
                <a:spcPct val="107000"/>
              </a:lnSpc>
              <a:spcBef>
                <a:spcPts val="0"/>
              </a:spcBef>
              <a:spcAft>
                <a:spcPts val="800"/>
              </a:spcAft>
            </a:pPr>
            <a:r>
              <a:rPr lang="en-US" sz="2400" dirty="0">
                <a:latin typeface="+mn-lt"/>
                <a:ea typeface="Calibri" panose="020F0502020204030204" pitchFamily="34" charset="0"/>
                <a:cs typeface="Calibri" panose="020F0502020204030204" pitchFamily="34" charset="0"/>
              </a:rPr>
              <a:t>Think about proficiency and equity!</a:t>
            </a:r>
          </a:p>
        </p:txBody>
      </p:sp>
      <p:sp>
        <p:nvSpPr>
          <p:cNvPr id="4" name="Title 3">
            <a:extLst>
              <a:ext uri="{FF2B5EF4-FFF2-40B4-BE49-F238E27FC236}">
                <a16:creationId xmlns:a16="http://schemas.microsoft.com/office/drawing/2014/main" id="{0DA36944-EE21-4BA9-A432-066DE3ABA4CF}"/>
              </a:ext>
            </a:extLst>
          </p:cNvPr>
          <p:cNvSpPr>
            <a:spLocks noGrp="1"/>
          </p:cNvSpPr>
          <p:nvPr>
            <p:ph type="title" idx="4294967295"/>
          </p:nvPr>
        </p:nvSpPr>
        <p:spPr>
          <a:xfrm>
            <a:off x="0" y="-232991"/>
            <a:ext cx="10515600" cy="1325563"/>
          </a:xfrm>
        </p:spPr>
        <p:txBody>
          <a:bodyPr/>
          <a:lstStyle/>
          <a:p>
            <a:pPr rtl="0" eaLnBrk="1" latinLnBrk="0" hangingPunct="1"/>
            <a:r>
              <a:rPr lang="en-US" sz="1800" b="1" kern="1200" dirty="0">
                <a:solidFill>
                  <a:srgbClr val="203B6A"/>
                </a:solidFill>
                <a:effectLst/>
                <a:latin typeface="Segoe UI" panose="020B0502040204020203" pitchFamily="34" charset="0"/>
                <a:ea typeface="+mn-ea"/>
                <a:cs typeface="+mn-cs"/>
              </a:rPr>
              <a:t>Application: Using the Guide</a:t>
            </a:r>
            <a:endParaRPr lang="en-US" dirty="0">
              <a:effectLst/>
            </a:endParaRPr>
          </a:p>
          <a:p>
            <a:endParaRPr lang="en-US" dirty="0"/>
          </a:p>
        </p:txBody>
      </p:sp>
    </p:spTree>
    <p:extLst>
      <p:ext uri="{BB962C8B-B14F-4D97-AF65-F5344CB8AC3E}">
        <p14:creationId xmlns:p14="http://schemas.microsoft.com/office/powerpoint/2010/main" val="17190261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36</a:t>
            </a:fld>
            <a:endParaRPr lang="zh-CN" altLang="en-US" dirty="0"/>
          </a:p>
        </p:txBody>
      </p:sp>
      <p:sp>
        <p:nvSpPr>
          <p:cNvPr id="3" name="Text Placeholder 5">
            <a:extLst>
              <a:ext uri="{FF2B5EF4-FFF2-40B4-BE49-F238E27FC236}">
                <a16:creationId xmlns:a16="http://schemas.microsoft.com/office/drawing/2014/main" id="{89ED6418-C584-44E4-B2F9-DA1E968A9357}"/>
              </a:ext>
            </a:extLst>
          </p:cNvPr>
          <p:cNvSpPr txBox="1">
            <a:spLocks/>
          </p:cNvSpPr>
          <p:nvPr/>
        </p:nvSpPr>
        <p:spPr>
          <a:xfrm>
            <a:off x="3498920" y="443043"/>
            <a:ext cx="7460628"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Discussion: Using the Guide</a:t>
            </a:r>
          </a:p>
        </p:txBody>
      </p:sp>
      <p:sp>
        <p:nvSpPr>
          <p:cNvPr id="5" name="Text Placeholder 2">
            <a:extLst>
              <a:ext uri="{FF2B5EF4-FFF2-40B4-BE49-F238E27FC236}">
                <a16:creationId xmlns:a16="http://schemas.microsoft.com/office/drawing/2014/main" id="{0A2466B1-A9AC-4730-80DD-B4E7D61EF0EF}"/>
              </a:ext>
            </a:extLst>
          </p:cNvPr>
          <p:cNvSpPr txBox="1">
            <a:spLocks/>
          </p:cNvSpPr>
          <p:nvPr/>
        </p:nvSpPr>
        <p:spPr>
          <a:xfrm>
            <a:off x="2797155" y="1403373"/>
            <a:ext cx="9329531" cy="3611910"/>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7000"/>
              </a:lnSpc>
              <a:spcBef>
                <a:spcPts val="0"/>
              </a:spcBef>
              <a:spcAft>
                <a:spcPts val="800"/>
              </a:spcAft>
            </a:pPr>
            <a:r>
              <a:rPr lang="en-US" sz="2000" dirty="0">
                <a:effectLst/>
                <a:latin typeface="+mn-lt"/>
                <a:ea typeface="Times New Roman" panose="02020603050405020304" pitchFamily="18" charset="0"/>
              </a:rPr>
              <a:t>How did you think about and incorporate proficiency while using the Guide?</a:t>
            </a:r>
          </a:p>
          <a:p>
            <a:pPr marL="793750" lvl="1" indent="-285750">
              <a:lnSpc>
                <a:spcPct val="107000"/>
              </a:lnSpc>
              <a:spcBef>
                <a:spcPts val="0"/>
              </a:spcBef>
              <a:spcAft>
                <a:spcPts val="800"/>
              </a:spcAft>
            </a:pPr>
            <a:r>
              <a:rPr lang="en-US" sz="1600" dirty="0">
                <a:effectLst/>
                <a:latin typeface="+mn-lt"/>
                <a:ea typeface="Times New Roman" panose="02020603050405020304" pitchFamily="18" charset="0"/>
              </a:rPr>
              <a:t>Did you identify appropriate proficiency targets for your students?</a:t>
            </a:r>
          </a:p>
          <a:p>
            <a:pPr marL="793750" lvl="1" indent="-285750">
              <a:lnSpc>
                <a:spcPct val="107000"/>
              </a:lnSpc>
              <a:spcBef>
                <a:spcPts val="0"/>
              </a:spcBef>
              <a:spcAft>
                <a:spcPts val="800"/>
              </a:spcAft>
            </a:pPr>
            <a:r>
              <a:rPr lang="en-US" sz="1600" dirty="0">
                <a:effectLst/>
                <a:latin typeface="+mn-lt"/>
                <a:ea typeface="Times New Roman" panose="02020603050405020304" pitchFamily="18" charset="0"/>
              </a:rPr>
              <a:t>Did you identify targets across communicative modes and domains of language?</a:t>
            </a:r>
          </a:p>
          <a:p>
            <a:pPr marL="285750" indent="-285750">
              <a:lnSpc>
                <a:spcPct val="107000"/>
              </a:lnSpc>
              <a:spcBef>
                <a:spcPts val="0"/>
              </a:spcBef>
              <a:spcAft>
                <a:spcPts val="800"/>
              </a:spcAft>
            </a:pPr>
            <a:r>
              <a:rPr lang="en-US" sz="2000" dirty="0">
                <a:effectLst/>
                <a:latin typeface="+mn-lt"/>
                <a:ea typeface="Times New Roman" panose="02020603050405020304" pitchFamily="18" charset="0"/>
              </a:rPr>
              <a:t>How did you think about and incorporate equity while using the Guide?</a:t>
            </a:r>
          </a:p>
          <a:p>
            <a:pPr marL="793750" lvl="1" indent="-285750">
              <a:lnSpc>
                <a:spcPct val="107000"/>
              </a:lnSpc>
              <a:spcBef>
                <a:spcPts val="0"/>
              </a:spcBef>
              <a:spcAft>
                <a:spcPts val="800"/>
              </a:spcAft>
            </a:pPr>
            <a:r>
              <a:rPr lang="en-US" sz="1600" dirty="0">
                <a:effectLst/>
                <a:latin typeface="+mn-lt"/>
                <a:ea typeface="Times New Roman" panose="02020603050405020304" pitchFamily="18" charset="0"/>
              </a:rPr>
              <a:t>Did you identify who your students are and what assets they bring to the classroom?</a:t>
            </a:r>
          </a:p>
          <a:p>
            <a:pPr marL="793750" lvl="1" indent="-285750">
              <a:lnSpc>
                <a:spcPct val="107000"/>
              </a:lnSpc>
              <a:spcBef>
                <a:spcPts val="0"/>
              </a:spcBef>
              <a:spcAft>
                <a:spcPts val="800"/>
              </a:spcAft>
            </a:pPr>
            <a:r>
              <a:rPr lang="en-US" sz="1600" dirty="0">
                <a:effectLst/>
                <a:latin typeface="+mn-lt"/>
                <a:ea typeface="Times New Roman" panose="02020603050405020304" pitchFamily="18" charset="0"/>
              </a:rPr>
              <a:t>Did you identify topics that will be linguistically and culturally appropriate?</a:t>
            </a:r>
          </a:p>
          <a:p>
            <a:pPr marL="793750" lvl="1" indent="-285750">
              <a:lnSpc>
                <a:spcPct val="107000"/>
              </a:lnSpc>
              <a:spcBef>
                <a:spcPts val="0"/>
              </a:spcBef>
              <a:spcAft>
                <a:spcPts val="800"/>
              </a:spcAft>
            </a:pPr>
            <a:r>
              <a:rPr lang="en-US" sz="1600" dirty="0">
                <a:effectLst/>
                <a:latin typeface="+mn-lt"/>
                <a:ea typeface="Times New Roman" panose="02020603050405020304" pitchFamily="18" charset="0"/>
              </a:rPr>
              <a:t>Did you identify what resources will reflect your students’ identities and experiences?</a:t>
            </a:r>
          </a:p>
          <a:p>
            <a:pPr marL="285750" indent="-285750">
              <a:lnSpc>
                <a:spcPct val="107000"/>
              </a:lnSpc>
              <a:spcBef>
                <a:spcPts val="0"/>
              </a:spcBef>
              <a:spcAft>
                <a:spcPts val="800"/>
              </a:spcAft>
            </a:pPr>
            <a:r>
              <a:rPr lang="en-US" sz="2000" dirty="0">
                <a:effectLst/>
                <a:latin typeface="+mn-lt"/>
                <a:ea typeface="Times New Roman" panose="02020603050405020304" pitchFamily="18" charset="0"/>
              </a:rPr>
              <a:t>What are some of the standards that you plan to focus on in your unit?</a:t>
            </a:r>
          </a:p>
          <a:p>
            <a:pPr marL="285750" indent="-285750">
              <a:lnSpc>
                <a:spcPct val="107000"/>
              </a:lnSpc>
              <a:spcBef>
                <a:spcPts val="0"/>
              </a:spcBef>
              <a:spcAft>
                <a:spcPts val="800"/>
              </a:spcAft>
            </a:pPr>
            <a:r>
              <a:rPr lang="en-US" sz="2000" dirty="0">
                <a:effectLst/>
                <a:latin typeface="+mn-lt"/>
                <a:ea typeface="Times New Roman" panose="02020603050405020304" pitchFamily="18" charset="0"/>
              </a:rPr>
              <a:t>What are some student backgrounds, assets, and topics you plan to represent in your </a:t>
            </a:r>
            <a:r>
              <a:rPr lang="en-US" sz="2000" dirty="0">
                <a:latin typeface="+mn-lt"/>
                <a:ea typeface="Times New Roman" panose="02020603050405020304" pitchFamily="18" charset="0"/>
              </a:rPr>
              <a:t>unit</a:t>
            </a:r>
            <a:r>
              <a:rPr lang="en-US" sz="2000" dirty="0">
                <a:effectLst/>
                <a:latin typeface="+mn-lt"/>
                <a:ea typeface="Times New Roman" panose="02020603050405020304" pitchFamily="18" charset="0"/>
              </a:rPr>
              <a:t>?</a:t>
            </a:r>
          </a:p>
          <a:p>
            <a:pPr marL="285750" indent="-285750">
              <a:lnSpc>
                <a:spcPct val="107000"/>
              </a:lnSpc>
              <a:spcBef>
                <a:spcPts val="0"/>
              </a:spcBef>
              <a:spcAft>
                <a:spcPts val="800"/>
              </a:spcAft>
            </a:pPr>
            <a:r>
              <a:rPr lang="en-US" sz="2000" dirty="0">
                <a:effectLst/>
                <a:latin typeface="+mn-lt"/>
                <a:ea typeface="Times New Roman" panose="02020603050405020304" pitchFamily="18" charset="0"/>
              </a:rPr>
              <a:t>What was challenging about aligning your unit using the Guide?</a:t>
            </a:r>
          </a:p>
        </p:txBody>
      </p:sp>
      <p:sp>
        <p:nvSpPr>
          <p:cNvPr id="2" name="Title 1">
            <a:extLst>
              <a:ext uri="{FF2B5EF4-FFF2-40B4-BE49-F238E27FC236}">
                <a16:creationId xmlns:a16="http://schemas.microsoft.com/office/drawing/2014/main" id="{ABF47CF8-3A15-401E-8CC3-F7CDC2C8EDBA}"/>
              </a:ext>
            </a:extLst>
          </p:cNvPr>
          <p:cNvSpPr>
            <a:spLocks noGrp="1"/>
          </p:cNvSpPr>
          <p:nvPr>
            <p:ph type="title" idx="4294967295"/>
          </p:nvPr>
        </p:nvSpPr>
        <p:spPr>
          <a:xfrm>
            <a:off x="9618281" y="136525"/>
            <a:ext cx="2404237" cy="118753"/>
          </a:xfrm>
        </p:spPr>
        <p:txBody>
          <a:bodyPr/>
          <a:lstStyle/>
          <a:p>
            <a:r>
              <a:rPr lang="en-US" dirty="0"/>
              <a:t>Discussion</a:t>
            </a:r>
          </a:p>
        </p:txBody>
      </p:sp>
    </p:spTree>
    <p:extLst>
      <p:ext uri="{BB962C8B-B14F-4D97-AF65-F5344CB8AC3E}">
        <p14:creationId xmlns:p14="http://schemas.microsoft.com/office/powerpoint/2010/main" val="257035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309171"/>
            <a:ext cx="11525055" cy="3508533"/>
          </a:xfrm>
        </p:spPr>
        <p:txBody>
          <a:bodyPr/>
          <a:lstStyle/>
          <a:p>
            <a:pPr marL="342900" indent="-342900">
              <a:buFont typeface="Arial" panose="020B0604020202020204" pitchFamily="34" charset="0"/>
              <a:buChar char="•"/>
            </a:pPr>
            <a:r>
              <a:rPr lang="en-US" dirty="0"/>
              <a:t>Review Modules 4, 5, and 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 and discuss more sections of the Curriculum Alignment Guide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View and discuss sample unit plans with a focus on Interpersonal and Presentational Communication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Continue using the Curriculum Alignment Guide for Unit Planning</a:t>
            </a:r>
          </a:p>
          <a:p>
            <a:endParaRPr lang="en-US" dirty="0"/>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Preview and Next Steps</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1873698" y="1542883"/>
            <a:ext cx="8604977" cy="455284"/>
          </a:xfrm>
        </p:spPr>
        <p:txBody>
          <a:bodyPr/>
          <a:lstStyle/>
          <a:p>
            <a:pPr algn="ctr"/>
            <a:r>
              <a:rPr lang="en-US" dirty="0"/>
              <a:t>In our next Curriculum Alignment Lab, we will…</a:t>
            </a:r>
          </a:p>
        </p:txBody>
      </p:sp>
    </p:spTree>
    <p:extLst>
      <p:ext uri="{BB962C8B-B14F-4D97-AF65-F5344CB8AC3E}">
        <p14:creationId xmlns:p14="http://schemas.microsoft.com/office/powerpoint/2010/main" val="1014659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74A43-0033-4798-9C20-5CBD2ACA8DEE}"/>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38</a:t>
            </a:fld>
            <a:endParaRPr lang="zh-CN" altLang="en-US" dirty="0"/>
          </a:p>
        </p:txBody>
      </p:sp>
      <p:sp>
        <p:nvSpPr>
          <p:cNvPr id="3" name="Text Placeholder 5">
            <a:extLst>
              <a:ext uri="{FF2B5EF4-FFF2-40B4-BE49-F238E27FC236}">
                <a16:creationId xmlns:a16="http://schemas.microsoft.com/office/drawing/2014/main" id="{89ED6418-C584-44E4-B2F9-DA1E968A9357}"/>
              </a:ext>
            </a:extLst>
          </p:cNvPr>
          <p:cNvSpPr txBox="1">
            <a:spLocks/>
          </p:cNvSpPr>
          <p:nvPr/>
        </p:nvSpPr>
        <p:spPr>
          <a:xfrm>
            <a:off x="4068763" y="2589895"/>
            <a:ext cx="6589712" cy="552324"/>
          </a:xfrm>
          <a:prstGeom prst="rect">
            <a:avLst/>
          </a:prstGeom>
        </p:spPr>
        <p:txBody>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Check for Learning</a:t>
            </a:r>
          </a:p>
        </p:txBody>
      </p:sp>
      <p:sp>
        <p:nvSpPr>
          <p:cNvPr id="2" name="Title 1">
            <a:extLst>
              <a:ext uri="{FF2B5EF4-FFF2-40B4-BE49-F238E27FC236}">
                <a16:creationId xmlns:a16="http://schemas.microsoft.com/office/drawing/2014/main" id="{6AE03463-7974-4CE3-B9DD-9F9CC9F36A3F}"/>
              </a:ext>
            </a:extLst>
          </p:cNvPr>
          <p:cNvSpPr>
            <a:spLocks noGrp="1"/>
          </p:cNvSpPr>
          <p:nvPr>
            <p:ph type="title" idx="4294967295"/>
          </p:nvPr>
        </p:nvSpPr>
        <p:spPr>
          <a:xfrm>
            <a:off x="8485909" y="-121763"/>
            <a:ext cx="10515600" cy="1325563"/>
          </a:xfrm>
        </p:spPr>
        <p:txBody>
          <a:bodyPr/>
          <a:lstStyle/>
          <a:p>
            <a:r>
              <a:rPr lang="en-US" dirty="0"/>
              <a:t>Check</a:t>
            </a:r>
            <a:r>
              <a:rPr lang="en-US" baseline="0" dirty="0"/>
              <a:t> for Learning</a:t>
            </a:r>
            <a:endParaRPr lang="en-US" dirty="0"/>
          </a:p>
        </p:txBody>
      </p:sp>
    </p:spTree>
    <p:extLst>
      <p:ext uri="{BB962C8B-B14F-4D97-AF65-F5344CB8AC3E}">
        <p14:creationId xmlns:p14="http://schemas.microsoft.com/office/powerpoint/2010/main" val="3692693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p:nvPr/>
        </p:nvSpPr>
        <p:spPr>
          <a:xfrm>
            <a:off x="0" y="963497"/>
            <a:ext cx="12191999" cy="1862048"/>
          </a:xfrm>
          <a:prstGeom prst="rect">
            <a:avLst/>
          </a:prstGeom>
          <a:noFill/>
        </p:spPr>
        <p:txBody>
          <a:bodyPr wrap="square" rtlCol="0">
            <a:spAutoFit/>
          </a:bodyPr>
          <a:lstStyle/>
          <a:p>
            <a:pPr algn="ctr"/>
            <a:r>
              <a:rPr lang="en-US" altLang="zh-CN" sz="11500" dirty="0">
                <a:solidFill>
                  <a:schemeClr val="bg1"/>
                </a:solidFill>
                <a:latin typeface="Segoe SemiBold" panose="020B0703040204020203" pitchFamily="34" charset="0"/>
                <a:ea typeface="Segoe UI Black" panose="020B0A02040204020203" pitchFamily="34" charset="0"/>
                <a:cs typeface="Segoe SemiBold" panose="020B0703040204020203" pitchFamily="34" charset="0"/>
              </a:rPr>
              <a:t>THANK YOU</a:t>
            </a:r>
            <a:endParaRPr lang="zh-CN" altLang="en-US" sz="11500" dirty="0">
              <a:solidFill>
                <a:schemeClr val="bg1"/>
              </a:solidFill>
              <a:latin typeface="Segoe SemiBold" panose="020B0703040204020203" pitchFamily="34" charset="0"/>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[Enter contact info]</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707886"/>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[Enter contact info]</a:t>
            </a:r>
            <a:endParaRPr lang="zh-CN" altLang="en-US" sz="2000" dirty="0">
              <a:solidFill>
                <a:schemeClr val="bg1"/>
              </a:solidFill>
              <a:latin typeface="Segoe SemiBold" panose="020B0703040204020203" pitchFamily="34" charset="0"/>
              <a:cs typeface="Segoe SemiBold" panose="020B0703040204020203" pitchFamily="34" charset="0"/>
            </a:endParaRPr>
          </a:p>
          <a:p>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3" name="图片 12" descr="website icon">
            <a:extLst>
              <a:ext uri="{FF2B5EF4-FFF2-40B4-BE49-F238E27FC236}">
                <a16:creationId xmlns:a16="http://schemas.microsoft.com/office/drawing/2014/main" id="{130DF23C-95E6-48AF-A183-DB17A7C7D42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5847" t="18945" r="20669" b="17724"/>
          <a:stretch/>
        </p:blipFill>
        <p:spPr>
          <a:xfrm>
            <a:off x="1953995" y="4355244"/>
            <a:ext cx="439476" cy="520388"/>
          </a:xfrm>
          <a:prstGeom prst="rect">
            <a:avLst/>
          </a:prstGeom>
        </p:spPr>
      </p:pic>
      <p:sp>
        <p:nvSpPr>
          <p:cNvPr id="14" name="文本框 13">
            <a:extLst>
              <a:ext uri="{FF2B5EF4-FFF2-40B4-BE49-F238E27FC236}">
                <a16:creationId xmlns:a16="http://schemas.microsoft.com/office/drawing/2014/main" id="{A2246D95-2355-47E1-9E27-1351EA05075A}"/>
              </a:ext>
            </a:extLst>
          </p:cNvPr>
          <p:cNvSpPr txBox="1"/>
          <p:nvPr/>
        </p:nvSpPr>
        <p:spPr>
          <a:xfrm>
            <a:off x="2320907" y="4415383"/>
            <a:ext cx="3013432"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www.doe.mass.edu</a:t>
            </a:r>
            <a:endParaRPr lang="zh-CN" altLang="en-US" sz="2000" dirty="0">
              <a:solidFill>
                <a:schemeClr val="bg1"/>
              </a:solidFill>
              <a:latin typeface="Segoe SemiBold" panose="020B0703040204020203" pitchFamily="34" charset="0"/>
              <a:cs typeface="Segoe SemiBold" panose="020B0703040204020203" pitchFamily="34" charset="0"/>
            </a:endParaRPr>
          </a:p>
        </p:txBody>
      </p:sp>
      <p:pic>
        <p:nvPicPr>
          <p:cNvPr id="16" name="图片 15" descr="address icon">
            <a:extLst>
              <a:ext uri="{FF2B5EF4-FFF2-40B4-BE49-F238E27FC236}">
                <a16:creationId xmlns:a16="http://schemas.microsoft.com/office/drawing/2014/main" id="{3155BFC2-CE51-4BB4-882C-F8ADA0A7E54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5639" t="15745" r="18234" b="17372"/>
          <a:stretch/>
        </p:blipFill>
        <p:spPr>
          <a:xfrm flipH="1">
            <a:off x="5450435" y="4393191"/>
            <a:ext cx="439479" cy="444494"/>
          </a:xfrm>
          <a:prstGeom prst="rect">
            <a:avLst/>
          </a:prstGeom>
        </p:spPr>
      </p:pic>
      <p:sp>
        <p:nvSpPr>
          <p:cNvPr id="17" name="文本框 16">
            <a:extLst>
              <a:ext uri="{FF2B5EF4-FFF2-40B4-BE49-F238E27FC236}">
                <a16:creationId xmlns:a16="http://schemas.microsoft.com/office/drawing/2014/main" id="{5D838ABB-2920-4CCA-BBF1-F1299182F9FE}"/>
              </a:ext>
            </a:extLst>
          </p:cNvPr>
          <p:cNvSpPr txBox="1"/>
          <p:nvPr/>
        </p:nvSpPr>
        <p:spPr>
          <a:xfrm>
            <a:off x="5806772" y="4415383"/>
            <a:ext cx="5079764" cy="400110"/>
          </a:xfrm>
          <a:prstGeom prst="rect">
            <a:avLst/>
          </a:prstGeom>
          <a:noFill/>
        </p:spPr>
        <p:txBody>
          <a:bodyPr wrap="square" rtlCol="0">
            <a:spAutoFit/>
          </a:bodyPr>
          <a:lstStyle/>
          <a:p>
            <a:r>
              <a:rPr lang="en-US" altLang="zh-CN" sz="2000" dirty="0">
                <a:solidFill>
                  <a:schemeClr val="bg1"/>
                </a:solidFill>
                <a:latin typeface="Segoe SemiBold" panose="020B0703040204020203" pitchFamily="34" charset="0"/>
                <a:cs typeface="Segoe SemiBold" panose="020B0703040204020203" pitchFamily="34" charset="0"/>
              </a:rPr>
              <a:t>75 Pleasant Street, Malden, MA 02148</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dirty="0">
                <a:solidFill>
                  <a:schemeClr val="bg1"/>
                </a:solidFill>
                <a:latin typeface="Segoe SemiBold" panose="020B0703040204020203" pitchFamily="34" charset="0"/>
                <a:cs typeface="Segoe SemiBold" panose="020B0703040204020203" pitchFamily="34" charset="0"/>
              </a:rPr>
              <a:t>[Enter names of presenters]</a:t>
            </a:r>
            <a:endParaRPr lang="zh-CN" altLang="en-US" sz="2000" dirty="0">
              <a:solidFill>
                <a:schemeClr val="bg1"/>
              </a:solidFill>
              <a:latin typeface="Segoe SemiBold" panose="020B0703040204020203" pitchFamily="34" charset="0"/>
              <a:cs typeface="Segoe SemiBold" panose="020B0703040204020203" pitchFamily="34" charset="0"/>
            </a:endParaRPr>
          </a:p>
        </p:txBody>
      </p:sp>
      <p:sp>
        <p:nvSpPr>
          <p:cNvPr id="2" name="Title 1">
            <a:extLst>
              <a:ext uri="{FF2B5EF4-FFF2-40B4-BE49-F238E27FC236}">
                <a16:creationId xmlns:a16="http://schemas.microsoft.com/office/drawing/2014/main" id="{5A9EA104-66EA-4CB3-98E1-1F6C8A36445A}"/>
              </a:ext>
            </a:extLst>
          </p:cNvPr>
          <p:cNvSpPr>
            <a:spLocks noGrp="1"/>
          </p:cNvSpPr>
          <p:nvPr>
            <p:ph type="title" idx="4294967295"/>
          </p:nvPr>
        </p:nvSpPr>
        <p:spPr>
          <a:xfrm>
            <a:off x="0" y="-219673"/>
            <a:ext cx="10515600" cy="1325563"/>
          </a:xfrm>
        </p:spPr>
        <p:txBody>
          <a:bodyPr/>
          <a:lstStyle/>
          <a:p>
            <a:r>
              <a:rPr lang="en-US" dirty="0"/>
              <a:t>Thank you</a:t>
            </a:r>
          </a:p>
        </p:txBody>
      </p:sp>
    </p:spTree>
    <p:extLst>
      <p:ext uri="{BB962C8B-B14F-4D97-AF65-F5344CB8AC3E}">
        <p14:creationId xmlns:p14="http://schemas.microsoft.com/office/powerpoint/2010/main" val="237896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4</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sz="2800" dirty="0"/>
              <a:t>Introduces the 2021 Massachusetts World Languages Curriculum Framework</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Explains how the Framework is organized</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Explains how the Implementation Series is organized</a:t>
            </a:r>
          </a:p>
        </p:txBody>
      </p:sp>
    </p:spTree>
    <p:extLst>
      <p:ext uri="{BB962C8B-B14F-4D97-AF65-F5344CB8AC3E}">
        <p14:creationId xmlns:p14="http://schemas.microsoft.com/office/powerpoint/2010/main" val="2846281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895361" y="1444442"/>
            <a:ext cx="5412674" cy="455284"/>
          </a:xfrm>
        </p:spPr>
        <p:txBody>
          <a:bodyPr/>
          <a:lstStyle/>
          <a:p>
            <a:pPr algn="ctr"/>
            <a:r>
              <a:rPr lang="en-US" dirty="0"/>
              <a:t>What is the 2021 Framework?</a:t>
            </a:r>
          </a:p>
        </p:txBody>
      </p:sp>
      <p:pic>
        <p:nvPicPr>
          <p:cNvPr id="8" name="Picture 7">
            <a:extLst>
              <a:ext uri="{FF2B5EF4-FFF2-40B4-BE49-F238E27FC236}">
                <a16:creationId xmlns:a16="http://schemas.microsoft.com/office/drawing/2014/main" id="{F13906E8-84A4-42A9-AFC0-CF36240F207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05478" y="1355360"/>
            <a:ext cx="3608767" cy="4646431"/>
          </a:xfrm>
          <a:prstGeom prst="rect">
            <a:avLst/>
          </a:prstGeom>
          <a:ln>
            <a:solidFill>
              <a:schemeClr val="tx1"/>
            </a:solidFill>
          </a:ln>
        </p:spPr>
      </p:pic>
      <p:sp>
        <p:nvSpPr>
          <p:cNvPr id="9" name="Content Placeholder 2">
            <a:extLst>
              <a:ext uri="{FF2B5EF4-FFF2-40B4-BE49-F238E27FC236}">
                <a16:creationId xmlns:a16="http://schemas.microsoft.com/office/drawing/2014/main" id="{5CDBA385-A4F8-4992-A708-86A9FBD1FE2B}"/>
              </a:ext>
            </a:extLst>
          </p:cNvPr>
          <p:cNvSpPr txBox="1">
            <a:spLocks/>
          </p:cNvSpPr>
          <p:nvPr/>
        </p:nvSpPr>
        <p:spPr>
          <a:xfrm>
            <a:off x="565783" y="2174178"/>
            <a:ext cx="6599292" cy="528338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Presents standards for the teaching of World Languages in Massachusetts</a:t>
            </a:r>
          </a:p>
          <a:p>
            <a:pPr marL="457200" indent="-457200">
              <a:buFont typeface="Arial" panose="020B0604020202020204" pitchFamily="34" charset="0"/>
              <a:buChar char="•"/>
            </a:pPr>
            <a:r>
              <a:rPr lang="en-US" sz="2400" dirty="0"/>
              <a:t>Aligned to the ACTFL World-Readiness Standards and Proficiency Guidelines and other Massachusetts Frameworks</a:t>
            </a:r>
          </a:p>
          <a:p>
            <a:pPr marL="457200" indent="-457200">
              <a:buFont typeface="Arial" panose="020B0604020202020204" pitchFamily="34" charset="0"/>
              <a:buChar char="•"/>
            </a:pPr>
            <a:r>
              <a:rPr lang="en-US" sz="2400" dirty="0"/>
              <a:t>Includes a focus on social emotional skills and social justice</a:t>
            </a:r>
          </a:p>
          <a:p>
            <a:pPr marL="457200" indent="-457200">
              <a:buFont typeface="Arial" panose="020B0604020202020204" pitchFamily="34" charset="0"/>
              <a:buChar char="•"/>
            </a:pPr>
            <a:r>
              <a:rPr lang="en-US" sz="2400" dirty="0">
                <a:hlinkClick r:id="rId4">
                  <a:extLst>
                    <a:ext uri="{A12FA001-AC4F-418D-AE19-62706E023703}">
                      <ahyp:hlinkClr xmlns:ahyp="http://schemas.microsoft.com/office/drawing/2018/hyperlinkcolor" val="tx"/>
                    </a:ext>
                  </a:extLst>
                </a:hlinkClick>
              </a:rPr>
              <a:t>https://www.doe.mass.edu/frameworks/world-languages/2021.pdf</a:t>
            </a:r>
            <a:endParaRPr lang="en-US" sz="2400" dirty="0"/>
          </a:p>
        </p:txBody>
      </p:sp>
    </p:spTree>
    <p:extLst>
      <p:ext uri="{BB962C8B-B14F-4D97-AF65-F5344CB8AC3E}">
        <p14:creationId xmlns:p14="http://schemas.microsoft.com/office/powerpoint/2010/main" val="2056536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921082" y="1170404"/>
            <a:ext cx="10664293" cy="455284"/>
          </a:xfrm>
        </p:spPr>
        <p:txBody>
          <a:bodyPr/>
          <a:lstStyle/>
          <a:p>
            <a:pPr algn="ctr"/>
            <a:r>
              <a:rPr lang="en-US" dirty="0"/>
              <a:t>What are the components of the Framework? </a:t>
            </a:r>
          </a:p>
        </p:txBody>
      </p:sp>
      <p:graphicFrame>
        <p:nvGraphicFramePr>
          <p:cNvPr id="7" name="Diagram 6" descr="An infographic showing the components of the framework, starting from broadest to most specific: Vision, Guiding Principles, Domains, Practices, Content Standards">
            <a:extLst>
              <a:ext uri="{FF2B5EF4-FFF2-40B4-BE49-F238E27FC236}">
                <a16:creationId xmlns:a16="http://schemas.microsoft.com/office/drawing/2014/main" id="{4A80CF33-3E95-4D03-9FEB-6BD1C6DED5E2}"/>
              </a:ext>
            </a:extLst>
          </p:cNvPr>
          <p:cNvGraphicFramePr/>
          <p:nvPr>
            <p:extLst>
              <p:ext uri="{D42A27DB-BD31-4B8C-83A1-F6EECF244321}">
                <p14:modId xmlns:p14="http://schemas.microsoft.com/office/powerpoint/2010/main" val="236889597"/>
              </p:ext>
            </p:extLst>
          </p:nvPr>
        </p:nvGraphicFramePr>
        <p:xfrm>
          <a:off x="2745965" y="1885950"/>
          <a:ext cx="6963081" cy="497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889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1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921082" y="1170404"/>
            <a:ext cx="10664293" cy="455284"/>
          </a:xfrm>
        </p:spPr>
        <p:txBody>
          <a:bodyPr/>
          <a:lstStyle/>
          <a:p>
            <a:pPr algn="ctr"/>
            <a:r>
              <a:rPr lang="en-US" dirty="0"/>
              <a:t>What are the components of the content standards?</a:t>
            </a:r>
          </a:p>
        </p:txBody>
      </p:sp>
      <p:pic>
        <p:nvPicPr>
          <p:cNvPr id="8" name="Picture 7" descr="Image of standards from the framework, identifying the components of a content standard and the visual coding within the framework. Context is italicized in teal. Text type is italicized in purple. Support is italicized in green. Comprehensibility is italizcized in maroon. Functions are in lettered lists.">
            <a:extLst>
              <a:ext uri="{FF2B5EF4-FFF2-40B4-BE49-F238E27FC236}">
                <a16:creationId xmlns:a16="http://schemas.microsoft.com/office/drawing/2014/main" id="{4E99DC6C-AB4F-41AA-A4A5-B08EE75887D1}"/>
              </a:ext>
            </a:extLst>
          </p:cNvPr>
          <p:cNvPicPr>
            <a:picLocks noChangeAspect="1"/>
          </p:cNvPicPr>
          <p:nvPr/>
        </p:nvPicPr>
        <p:blipFill>
          <a:blip r:embed="rId3"/>
          <a:stretch>
            <a:fillRect/>
          </a:stretch>
        </p:blipFill>
        <p:spPr>
          <a:xfrm>
            <a:off x="2295525" y="1687930"/>
            <a:ext cx="7686675" cy="3952875"/>
          </a:xfrm>
          <a:prstGeom prst="rect">
            <a:avLst/>
          </a:prstGeom>
        </p:spPr>
      </p:pic>
      <p:grpSp>
        <p:nvGrpSpPr>
          <p:cNvPr id="25" name="Group 24" descr="Image showing how standards components are identified in the framework - context, text type, support, comprehensibility, and functions.">
            <a:extLst>
              <a:ext uri="{FF2B5EF4-FFF2-40B4-BE49-F238E27FC236}">
                <a16:creationId xmlns:a16="http://schemas.microsoft.com/office/drawing/2014/main" id="{0BE03054-3ADE-43EE-BC68-79ECF4934F2F}"/>
              </a:ext>
            </a:extLst>
          </p:cNvPr>
          <p:cNvGrpSpPr/>
          <p:nvPr/>
        </p:nvGrpSpPr>
        <p:grpSpPr>
          <a:xfrm>
            <a:off x="-12705" y="3374336"/>
            <a:ext cx="2610187" cy="2001075"/>
            <a:chOff x="-12705" y="3374336"/>
            <a:chExt cx="2610187" cy="2001075"/>
          </a:xfrm>
        </p:grpSpPr>
        <p:grpSp>
          <p:nvGrpSpPr>
            <p:cNvPr id="23" name="Group 22">
              <a:extLst>
                <a:ext uri="{FF2B5EF4-FFF2-40B4-BE49-F238E27FC236}">
                  <a16:creationId xmlns:a16="http://schemas.microsoft.com/office/drawing/2014/main" id="{DAC413F0-24E3-417B-AFEE-1C856BA8FB8E}"/>
                </a:ext>
              </a:extLst>
            </p:cNvPr>
            <p:cNvGrpSpPr/>
            <p:nvPr/>
          </p:nvGrpSpPr>
          <p:grpSpPr>
            <a:xfrm>
              <a:off x="1073482" y="3374336"/>
              <a:ext cx="1524000" cy="2001075"/>
              <a:chOff x="1073482" y="3374336"/>
              <a:chExt cx="1524000" cy="2001075"/>
            </a:xfrm>
          </p:grpSpPr>
          <p:cxnSp>
            <p:nvCxnSpPr>
              <p:cNvPr id="3" name="Straight Arrow Connector 2">
                <a:extLst>
                  <a:ext uri="{FF2B5EF4-FFF2-40B4-BE49-F238E27FC236}">
                    <a16:creationId xmlns:a16="http://schemas.microsoft.com/office/drawing/2014/main" id="{49FACB3E-9F92-4CDA-8E06-C9310B5C66A0}"/>
                  </a:ext>
                </a:extLst>
              </p:cNvPr>
              <p:cNvCxnSpPr>
                <a:cxnSpLocks/>
              </p:cNvCxnSpPr>
              <p:nvPr/>
            </p:nvCxnSpPr>
            <p:spPr>
              <a:xfrm flipV="1">
                <a:off x="1073482" y="3374336"/>
                <a:ext cx="1524000" cy="54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4FF42D8-B6CA-4EF4-8B55-4E35B5521A96}"/>
                  </a:ext>
                </a:extLst>
              </p:cNvPr>
              <p:cNvCxnSpPr>
                <a:cxnSpLocks/>
              </p:cNvCxnSpPr>
              <p:nvPr/>
            </p:nvCxnSpPr>
            <p:spPr>
              <a:xfrm flipV="1">
                <a:off x="1073482" y="3581402"/>
                <a:ext cx="1524000" cy="339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10D2F0F-6C1C-4C5D-9F8A-FE18CF12CF51}"/>
                  </a:ext>
                </a:extLst>
              </p:cNvPr>
              <p:cNvCxnSpPr>
                <a:cxnSpLocks/>
              </p:cNvCxnSpPr>
              <p:nvPr/>
            </p:nvCxnSpPr>
            <p:spPr>
              <a:xfrm>
                <a:off x="1073482" y="3920987"/>
                <a:ext cx="1524000" cy="8100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0EC566-CE35-40B3-BA6D-13DEEDD97BD6}"/>
                  </a:ext>
                </a:extLst>
              </p:cNvPr>
              <p:cNvCxnSpPr>
                <a:cxnSpLocks/>
              </p:cNvCxnSpPr>
              <p:nvPr/>
            </p:nvCxnSpPr>
            <p:spPr>
              <a:xfrm>
                <a:off x="1073482" y="3920987"/>
                <a:ext cx="1524000" cy="1114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7E05D20-B0D7-4802-9506-8211CC106D59}"/>
                  </a:ext>
                </a:extLst>
              </p:cNvPr>
              <p:cNvCxnSpPr>
                <a:cxnSpLocks/>
              </p:cNvCxnSpPr>
              <p:nvPr/>
            </p:nvCxnSpPr>
            <p:spPr>
              <a:xfrm>
                <a:off x="1073482" y="3920987"/>
                <a:ext cx="1524000" cy="1454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C23C947E-9050-4A1E-B621-384C62E4015E}"/>
                </a:ext>
              </a:extLst>
            </p:cNvPr>
            <p:cNvSpPr txBox="1"/>
            <p:nvPr/>
          </p:nvSpPr>
          <p:spPr>
            <a:xfrm>
              <a:off x="-12705" y="3721448"/>
              <a:ext cx="1160895" cy="369332"/>
            </a:xfrm>
            <a:prstGeom prst="rect">
              <a:avLst/>
            </a:prstGeom>
            <a:noFill/>
          </p:spPr>
          <p:txBody>
            <a:bodyPr wrap="none" rtlCol="0">
              <a:spAutoFit/>
            </a:bodyPr>
            <a:lstStyle/>
            <a:p>
              <a:r>
                <a:rPr lang="en-US" dirty="0"/>
                <a:t>Functions</a:t>
              </a:r>
            </a:p>
          </p:txBody>
        </p:sp>
      </p:grpSp>
      <p:grpSp>
        <p:nvGrpSpPr>
          <p:cNvPr id="33" name="Group 32" descr="An image from the World Languages Curriculum Framework showing the linguistic components of each standard - context, text type, comprehensibility, supports, and function.">
            <a:extLst>
              <a:ext uri="{FF2B5EF4-FFF2-40B4-BE49-F238E27FC236}">
                <a16:creationId xmlns:a16="http://schemas.microsoft.com/office/drawing/2014/main" id="{E9E3DAF6-4657-42A0-85C9-E153A7AC0FF9}"/>
              </a:ext>
            </a:extLst>
          </p:cNvPr>
          <p:cNvGrpSpPr/>
          <p:nvPr/>
        </p:nvGrpSpPr>
        <p:grpSpPr>
          <a:xfrm>
            <a:off x="8388626" y="2016495"/>
            <a:ext cx="3451750" cy="1734699"/>
            <a:chOff x="8388626" y="2016495"/>
            <a:chExt cx="3451750" cy="1734699"/>
          </a:xfrm>
        </p:grpSpPr>
        <p:cxnSp>
          <p:nvCxnSpPr>
            <p:cNvPr id="26" name="Straight Arrow Connector 25">
              <a:extLst>
                <a:ext uri="{FF2B5EF4-FFF2-40B4-BE49-F238E27FC236}">
                  <a16:creationId xmlns:a16="http://schemas.microsoft.com/office/drawing/2014/main" id="{31A2FCB5-C7EA-4EFB-A791-A03BE03970A1}"/>
                </a:ext>
              </a:extLst>
            </p:cNvPr>
            <p:cNvCxnSpPr>
              <a:cxnSpLocks/>
            </p:cNvCxnSpPr>
            <p:nvPr/>
          </p:nvCxnSpPr>
          <p:spPr>
            <a:xfrm flipH="1">
              <a:off x="8388626" y="2341233"/>
              <a:ext cx="2729892" cy="547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74EE18E-6840-42CA-AE84-53DC2488F074}"/>
                </a:ext>
              </a:extLst>
            </p:cNvPr>
            <p:cNvCxnSpPr>
              <a:cxnSpLocks/>
            </p:cNvCxnSpPr>
            <p:nvPr/>
          </p:nvCxnSpPr>
          <p:spPr>
            <a:xfrm flipH="1">
              <a:off x="9554818" y="2341233"/>
              <a:ext cx="1563700" cy="1409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9927D59-A03D-46D4-A376-5D025D0C7F00}"/>
                </a:ext>
              </a:extLst>
            </p:cNvPr>
            <p:cNvSpPr txBox="1"/>
            <p:nvPr/>
          </p:nvSpPr>
          <p:spPr>
            <a:xfrm>
              <a:off x="10867224" y="2016495"/>
              <a:ext cx="973152" cy="369332"/>
            </a:xfrm>
            <a:prstGeom prst="rect">
              <a:avLst/>
            </a:prstGeom>
            <a:noFill/>
          </p:spPr>
          <p:txBody>
            <a:bodyPr wrap="none" rtlCol="0">
              <a:spAutoFit/>
            </a:bodyPr>
            <a:lstStyle/>
            <a:p>
              <a:r>
                <a:rPr lang="en-US" dirty="0"/>
                <a:t>Context</a:t>
              </a:r>
            </a:p>
          </p:txBody>
        </p:sp>
      </p:grpSp>
      <p:grpSp>
        <p:nvGrpSpPr>
          <p:cNvPr id="43" name="Group 42" descr="An image from the World Languages Curriculum Framework showing the linguistic components of each standard - context, text type, comprehensibility, supports, and function.">
            <a:extLst>
              <a:ext uri="{FF2B5EF4-FFF2-40B4-BE49-F238E27FC236}">
                <a16:creationId xmlns:a16="http://schemas.microsoft.com/office/drawing/2014/main" id="{63C8DBD3-9837-45BD-85F2-2A8BE61442B8}"/>
              </a:ext>
            </a:extLst>
          </p:cNvPr>
          <p:cNvGrpSpPr/>
          <p:nvPr/>
        </p:nvGrpSpPr>
        <p:grpSpPr>
          <a:xfrm>
            <a:off x="3922643" y="3273287"/>
            <a:ext cx="1989493" cy="3033019"/>
            <a:chOff x="3922643" y="3273287"/>
            <a:chExt cx="1989493" cy="3033019"/>
          </a:xfrm>
        </p:grpSpPr>
        <p:cxnSp>
          <p:nvCxnSpPr>
            <p:cNvPr id="34" name="Straight Arrow Connector 33">
              <a:extLst>
                <a:ext uri="{FF2B5EF4-FFF2-40B4-BE49-F238E27FC236}">
                  <a16:creationId xmlns:a16="http://schemas.microsoft.com/office/drawing/2014/main" id="{AC73C1E0-49C8-4FB4-A384-EC9426806141}"/>
                </a:ext>
              </a:extLst>
            </p:cNvPr>
            <p:cNvCxnSpPr>
              <a:cxnSpLocks/>
            </p:cNvCxnSpPr>
            <p:nvPr/>
          </p:nvCxnSpPr>
          <p:spPr>
            <a:xfrm flipV="1">
              <a:off x="5274365" y="3273287"/>
              <a:ext cx="0" cy="26636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A242ACD-8C97-43C3-A0C4-A2BE4E601AB2}"/>
                </a:ext>
              </a:extLst>
            </p:cNvPr>
            <p:cNvCxnSpPr>
              <a:cxnSpLocks/>
            </p:cNvCxnSpPr>
            <p:nvPr/>
          </p:nvCxnSpPr>
          <p:spPr>
            <a:xfrm flipH="1" flipV="1">
              <a:off x="3922643" y="4090780"/>
              <a:ext cx="1351724" cy="1846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1C8FFCA-DE1A-4FED-A450-67009681B472}"/>
                </a:ext>
              </a:extLst>
            </p:cNvPr>
            <p:cNvSpPr txBox="1"/>
            <p:nvPr/>
          </p:nvSpPr>
          <p:spPr>
            <a:xfrm>
              <a:off x="4787789" y="5936974"/>
              <a:ext cx="1124347" cy="369332"/>
            </a:xfrm>
            <a:prstGeom prst="rect">
              <a:avLst/>
            </a:prstGeom>
            <a:noFill/>
          </p:spPr>
          <p:txBody>
            <a:bodyPr wrap="none" rtlCol="0">
              <a:spAutoFit/>
            </a:bodyPr>
            <a:lstStyle/>
            <a:p>
              <a:r>
                <a:rPr lang="en-US" dirty="0"/>
                <a:t>Text Type</a:t>
              </a:r>
            </a:p>
          </p:txBody>
        </p:sp>
      </p:grpSp>
      <p:grpSp>
        <p:nvGrpSpPr>
          <p:cNvPr id="49" name="Group 48" descr="An image from the World Languages Curriculum Framework showing the linguistic components of each standard - context, text type, comprehensibility, supports, and function.">
            <a:extLst>
              <a:ext uri="{FF2B5EF4-FFF2-40B4-BE49-F238E27FC236}">
                <a16:creationId xmlns:a16="http://schemas.microsoft.com/office/drawing/2014/main" id="{70399288-3E8A-4CB8-961B-01AE9C373E0A}"/>
              </a:ext>
            </a:extLst>
          </p:cNvPr>
          <p:cNvGrpSpPr/>
          <p:nvPr/>
        </p:nvGrpSpPr>
        <p:grpSpPr>
          <a:xfrm>
            <a:off x="9395792" y="4129272"/>
            <a:ext cx="2752372" cy="369332"/>
            <a:chOff x="9395792" y="4129272"/>
            <a:chExt cx="2752372" cy="369332"/>
          </a:xfrm>
        </p:grpSpPr>
        <p:cxnSp>
          <p:nvCxnSpPr>
            <p:cNvPr id="44" name="Straight Arrow Connector 43">
              <a:extLst>
                <a:ext uri="{FF2B5EF4-FFF2-40B4-BE49-F238E27FC236}">
                  <a16:creationId xmlns:a16="http://schemas.microsoft.com/office/drawing/2014/main" id="{5A1074EB-D2D3-4482-AFF6-C5A9747CB5E7}"/>
                </a:ext>
              </a:extLst>
            </p:cNvPr>
            <p:cNvCxnSpPr>
              <a:cxnSpLocks/>
            </p:cNvCxnSpPr>
            <p:nvPr/>
          </p:nvCxnSpPr>
          <p:spPr>
            <a:xfrm flipH="1">
              <a:off x="9395792" y="4326006"/>
              <a:ext cx="7288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1BB7920-472F-4D7B-ABB0-B391C2BAACC3}"/>
                </a:ext>
              </a:extLst>
            </p:cNvPr>
            <p:cNvSpPr txBox="1"/>
            <p:nvPr/>
          </p:nvSpPr>
          <p:spPr>
            <a:xfrm>
              <a:off x="10124661" y="4129272"/>
              <a:ext cx="2023503" cy="369332"/>
            </a:xfrm>
            <a:prstGeom prst="rect">
              <a:avLst/>
            </a:prstGeom>
            <a:noFill/>
          </p:spPr>
          <p:txBody>
            <a:bodyPr wrap="none" rtlCol="0">
              <a:spAutoFit/>
            </a:bodyPr>
            <a:lstStyle/>
            <a:p>
              <a:r>
                <a:rPr lang="en-US" dirty="0"/>
                <a:t>Comprehensibility</a:t>
              </a:r>
            </a:p>
          </p:txBody>
        </p:sp>
      </p:grpSp>
      <p:grpSp>
        <p:nvGrpSpPr>
          <p:cNvPr id="57" name="Group 56" descr="An image from the World Languages Curriculum Framework showing the linguistic components of each standard - context, text type, comprehensibility, supports, and function.">
            <a:extLst>
              <a:ext uri="{FF2B5EF4-FFF2-40B4-BE49-F238E27FC236}">
                <a16:creationId xmlns:a16="http://schemas.microsoft.com/office/drawing/2014/main" id="{867C2A01-F2AB-4DED-88B9-4B732727462D}"/>
              </a:ext>
            </a:extLst>
          </p:cNvPr>
          <p:cNvGrpSpPr/>
          <p:nvPr/>
        </p:nvGrpSpPr>
        <p:grpSpPr>
          <a:xfrm>
            <a:off x="8577499" y="3333394"/>
            <a:ext cx="3218001" cy="671174"/>
            <a:chOff x="8577499" y="3333394"/>
            <a:chExt cx="3218001" cy="671174"/>
          </a:xfrm>
        </p:grpSpPr>
        <p:cxnSp>
          <p:nvCxnSpPr>
            <p:cNvPr id="52" name="Straight Arrow Connector 51">
              <a:extLst>
                <a:ext uri="{FF2B5EF4-FFF2-40B4-BE49-F238E27FC236}">
                  <a16:creationId xmlns:a16="http://schemas.microsoft.com/office/drawing/2014/main" id="{57AEC53E-A3DE-4814-828F-AFD62F13424E}"/>
                </a:ext>
              </a:extLst>
            </p:cNvPr>
            <p:cNvCxnSpPr>
              <a:cxnSpLocks/>
            </p:cNvCxnSpPr>
            <p:nvPr/>
          </p:nvCxnSpPr>
          <p:spPr>
            <a:xfrm flipH="1">
              <a:off x="9460369" y="3542191"/>
              <a:ext cx="1294322" cy="462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7B3767B8-BCFB-4F86-AD14-7F79BFD47CE5}"/>
                </a:ext>
              </a:extLst>
            </p:cNvPr>
            <p:cNvGrpSpPr/>
            <p:nvPr/>
          </p:nvGrpSpPr>
          <p:grpSpPr>
            <a:xfrm>
              <a:off x="8577499" y="3333394"/>
              <a:ext cx="3218001" cy="388054"/>
              <a:chOff x="8577499" y="3333394"/>
              <a:chExt cx="3218001" cy="388054"/>
            </a:xfrm>
          </p:grpSpPr>
          <p:cxnSp>
            <p:nvCxnSpPr>
              <p:cNvPr id="50" name="Straight Arrow Connector 49">
                <a:extLst>
                  <a:ext uri="{FF2B5EF4-FFF2-40B4-BE49-F238E27FC236}">
                    <a16:creationId xmlns:a16="http://schemas.microsoft.com/office/drawing/2014/main" id="{1E631D24-ACFA-4CAD-B49B-1C9ACE13AD43}"/>
                  </a:ext>
                </a:extLst>
              </p:cNvPr>
              <p:cNvCxnSpPr>
                <a:cxnSpLocks/>
              </p:cNvCxnSpPr>
              <p:nvPr/>
            </p:nvCxnSpPr>
            <p:spPr>
              <a:xfrm flipH="1" flipV="1">
                <a:off x="8577499" y="3333394"/>
                <a:ext cx="2179981" cy="2087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C52432E-0F0B-4E12-AE5C-A1C0AF61DA81}"/>
                  </a:ext>
                </a:extLst>
              </p:cNvPr>
              <p:cNvSpPr txBox="1"/>
              <p:nvPr/>
            </p:nvSpPr>
            <p:spPr>
              <a:xfrm>
                <a:off x="10785031" y="3352116"/>
                <a:ext cx="1010469" cy="369332"/>
              </a:xfrm>
              <a:prstGeom prst="rect">
                <a:avLst/>
              </a:prstGeom>
              <a:noFill/>
            </p:spPr>
            <p:txBody>
              <a:bodyPr wrap="none" rtlCol="0">
                <a:spAutoFit/>
              </a:bodyPr>
              <a:lstStyle/>
              <a:p>
                <a:r>
                  <a:rPr lang="en-US" dirty="0"/>
                  <a:t>Support</a:t>
                </a:r>
              </a:p>
            </p:txBody>
          </p:sp>
        </p:grpSp>
      </p:grpSp>
    </p:spTree>
    <p:extLst>
      <p:ext uri="{BB962C8B-B14F-4D97-AF65-F5344CB8AC3E}">
        <p14:creationId xmlns:p14="http://schemas.microsoft.com/office/powerpoint/2010/main" val="379883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59" y="2379434"/>
            <a:ext cx="11525055" cy="3131683"/>
          </a:xfrm>
        </p:spPr>
        <p:txBody>
          <a:bodyPr/>
          <a:lstStyle/>
          <a:p>
            <a:pPr marL="342900" indent="-342900">
              <a:buFont typeface="Arial" panose="020B0604020202020204" pitchFamily="34" charset="0"/>
              <a:buChar char="•"/>
            </a:pPr>
            <a:r>
              <a:rPr lang="en-US" dirty="0"/>
              <a:t>Explains what proficiency is and why it’s important for world language education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Discusses how to use proficiency to guide instruction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Explores the relationship between proficiency and the Massachusetts World Languages Framework</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2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4129881" y="1417146"/>
            <a:ext cx="3932237" cy="455284"/>
          </a:xfrm>
        </p:spPr>
        <p:txBody>
          <a:bodyPr/>
          <a:lstStyle/>
          <a:p>
            <a:pPr algn="ctr"/>
            <a:r>
              <a:rPr lang="en-US" dirty="0"/>
              <a:t>Overview</a:t>
            </a:r>
          </a:p>
        </p:txBody>
      </p:sp>
    </p:spTree>
    <p:extLst>
      <p:ext uri="{BB962C8B-B14F-4D97-AF65-F5344CB8AC3E}">
        <p14:creationId xmlns:p14="http://schemas.microsoft.com/office/powerpoint/2010/main" val="205214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7DF506-3E5C-46BF-8DA7-CB5521C48625}"/>
              </a:ext>
            </a:extLst>
          </p:cNvPr>
          <p:cNvSpPr>
            <a:spLocks noGrp="1"/>
          </p:cNvSpPr>
          <p:nvPr>
            <p:ph type="body" sz="half" idx="2"/>
          </p:nvPr>
        </p:nvSpPr>
        <p:spPr>
          <a:xfrm>
            <a:off x="413660" y="2379433"/>
            <a:ext cx="11525055" cy="3131683"/>
          </a:xfrm>
        </p:spPr>
        <p:txBody>
          <a:bodyPr/>
          <a:lstStyle/>
          <a:p>
            <a:pPr marL="342900" indent="-342900">
              <a:buFont typeface="Arial" panose="020B0604020202020204" pitchFamily="34" charset="0"/>
              <a:buChar char="•"/>
            </a:pPr>
            <a:r>
              <a:rPr lang="en-US" sz="2800" dirty="0"/>
              <a:t>The ability to use a language in real-world situations in a spontaneous and non-rehearsed context</a:t>
            </a:r>
          </a:p>
          <a:p>
            <a:pPr marL="342900" indent="-342900">
              <a:buFont typeface="Arial" panose="020B0604020202020204" pitchFamily="34" charset="0"/>
              <a:buChar char="•"/>
            </a:pPr>
            <a:r>
              <a:rPr lang="en-US" sz="2800" dirty="0"/>
              <a:t>Refers to skills, abilities, and competencies in listening, viewing, reading, speaking, signing, and writing</a:t>
            </a:r>
          </a:p>
          <a:p>
            <a:pPr marL="342900" indent="-342900">
              <a:buFont typeface="Arial" panose="020B0604020202020204" pitchFamily="34" charset="0"/>
              <a:buChar char="•"/>
            </a:pPr>
            <a:r>
              <a:rPr lang="en-US" sz="2800" dirty="0"/>
              <a:t>Includes linguistic and cultural proficiency </a:t>
            </a:r>
          </a:p>
          <a:p>
            <a:pPr marL="342900" indent="-342900">
              <a:buFont typeface="Arial" panose="020B0604020202020204" pitchFamily="34" charset="0"/>
              <a:buChar char="•"/>
            </a:pPr>
            <a:r>
              <a:rPr lang="en-US" sz="2800" dirty="0"/>
              <a:t>Encourages cross-cultural connections and allows full participation in local and global communities</a:t>
            </a:r>
          </a:p>
        </p:txBody>
      </p:sp>
      <p:sp>
        <p:nvSpPr>
          <p:cNvPr id="4" name="Slide Number Placeholder 3">
            <a:extLst>
              <a:ext uri="{FF2B5EF4-FFF2-40B4-BE49-F238E27FC236}">
                <a16:creationId xmlns:a16="http://schemas.microsoft.com/office/drawing/2014/main" id="{D6C32986-261D-4F78-AF04-9A97FE2884CB}"/>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
        <p:nvSpPr>
          <p:cNvPr id="5" name="Title 4">
            <a:extLst>
              <a:ext uri="{FF2B5EF4-FFF2-40B4-BE49-F238E27FC236}">
                <a16:creationId xmlns:a16="http://schemas.microsoft.com/office/drawing/2014/main" id="{452AA62A-2903-4E5B-A861-DEFC5A87B8E7}"/>
              </a:ext>
            </a:extLst>
          </p:cNvPr>
          <p:cNvSpPr>
            <a:spLocks noGrp="1"/>
          </p:cNvSpPr>
          <p:nvPr>
            <p:ph type="title"/>
          </p:nvPr>
        </p:nvSpPr>
        <p:spPr/>
        <p:txBody>
          <a:bodyPr/>
          <a:lstStyle/>
          <a:p>
            <a:r>
              <a:rPr lang="en-US" dirty="0"/>
              <a:t>Module 2 Review</a:t>
            </a:r>
          </a:p>
        </p:txBody>
      </p:sp>
      <p:sp>
        <p:nvSpPr>
          <p:cNvPr id="6" name="Text Placeholder 5">
            <a:extLst>
              <a:ext uri="{FF2B5EF4-FFF2-40B4-BE49-F238E27FC236}">
                <a16:creationId xmlns:a16="http://schemas.microsoft.com/office/drawing/2014/main" id="{4F7D4D4A-40C3-4B77-81CB-4E7D4E68C2BA}"/>
              </a:ext>
            </a:extLst>
          </p:cNvPr>
          <p:cNvSpPr>
            <a:spLocks noGrp="1"/>
          </p:cNvSpPr>
          <p:nvPr>
            <p:ph type="body" sz="half" idx="13"/>
          </p:nvPr>
        </p:nvSpPr>
        <p:spPr>
          <a:xfrm>
            <a:off x="0" y="1417146"/>
            <a:ext cx="12191999" cy="455284"/>
          </a:xfrm>
        </p:spPr>
        <p:txBody>
          <a:bodyPr/>
          <a:lstStyle/>
          <a:p>
            <a:pPr algn="ctr"/>
            <a:r>
              <a:rPr lang="en-US" dirty="0"/>
              <a:t>What is world language proficiency and why is it important?</a:t>
            </a:r>
          </a:p>
        </p:txBody>
      </p:sp>
    </p:spTree>
    <p:extLst>
      <p:ext uri="{BB962C8B-B14F-4D97-AF65-F5344CB8AC3E}">
        <p14:creationId xmlns:p14="http://schemas.microsoft.com/office/powerpoint/2010/main" val="1843121242"/>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5" ma:contentTypeDescription="Create a new document." ma:contentTypeScope="" ma:versionID="b11d913fa295fd5d791cb08ef0be19b3">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bd9ece30cdad015b6de25de36897e89c"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2451b51-2139-42b8-8b65-fabe2c9ce3de" xsi:nil="true"/>
    <lcf76f155ced4ddcb4097134ff3c332f xmlns="4c29e450-0b07-46d7-a26e-9748304c7b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56F7BCF-EA68-4F69-81C2-5EA5C64250B7}">
  <ds:schemaRefs>
    <ds:schemaRef ds:uri="http://schemas.microsoft.com/sharepoint/v3/contenttype/forms"/>
  </ds:schemaRefs>
</ds:datastoreItem>
</file>

<file path=customXml/itemProps2.xml><?xml version="1.0" encoding="utf-8"?>
<ds:datastoreItem xmlns:ds="http://schemas.openxmlformats.org/officeDocument/2006/customXml" ds:itemID="{081B355D-9722-4A37-A14C-B87CC99406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F8D771-B643-47E7-B442-6FE0F092E0F7}">
  <ds:schemaRefs>
    <ds:schemaRef ds:uri="http://schemas.microsoft.com/office/2006/metadata/properties"/>
    <ds:schemaRef ds:uri="http://schemas.microsoft.com/office/infopath/2007/PartnerControls"/>
    <ds:schemaRef ds:uri="92451b51-2139-42b8-8b65-fabe2c9ce3de"/>
    <ds:schemaRef ds:uri="4c29e450-0b07-46d7-a26e-9748304c7bb8"/>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20885</TotalTime>
  <Words>1976</Words>
  <Application>Microsoft Office PowerPoint</Application>
  <PresentationFormat>Widescreen</PresentationFormat>
  <Paragraphs>301</Paragraphs>
  <Slides>39</Slides>
  <Notes>37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等线</vt:lpstr>
      <vt:lpstr>Segoe</vt:lpstr>
      <vt:lpstr>Segoe SemiBold</vt:lpstr>
      <vt:lpstr>Arial</vt:lpstr>
      <vt:lpstr>Calibri</vt:lpstr>
      <vt:lpstr>Courier New</vt:lpstr>
      <vt:lpstr>Segoe UI</vt:lpstr>
      <vt:lpstr>Segoe UI Semibold</vt:lpstr>
      <vt:lpstr>Wingdings</vt:lpstr>
      <vt:lpstr>ESE PowerPoint Template 2017</vt:lpstr>
      <vt:lpstr>Custom Design</vt:lpstr>
      <vt:lpstr>Massachusetts World Languages Framework Curriculum Alignment Lab #1  </vt:lpstr>
      <vt:lpstr>Overview</vt:lpstr>
      <vt:lpstr>Review of Modules 1, 2, 3</vt:lpstr>
      <vt:lpstr>Module 1 Review</vt:lpstr>
      <vt:lpstr>Module 1 Review</vt:lpstr>
      <vt:lpstr>Module 1 Review</vt:lpstr>
      <vt:lpstr>Module 1 Review</vt:lpstr>
      <vt:lpstr>Module 2 Review</vt:lpstr>
      <vt:lpstr>Module 2 Review</vt:lpstr>
      <vt:lpstr>Module 2 Review</vt:lpstr>
      <vt:lpstr>Module 2 Review</vt:lpstr>
      <vt:lpstr>Module 3 Review</vt:lpstr>
      <vt:lpstr>Module 3 Review</vt:lpstr>
      <vt:lpstr>Module 3 Review</vt:lpstr>
      <vt:lpstr>Module 3 Review</vt:lpstr>
      <vt:lpstr>Curriculum Alignment</vt:lpstr>
      <vt:lpstr>Curriculum Alignment Teams</vt:lpstr>
      <vt:lpstr>Who should be on your district’s Curriculum Alignment Team?</vt:lpstr>
      <vt:lpstr>Introduction to the Curriculum Alignment Guide</vt:lpstr>
      <vt:lpstr>Curriculum Alignment Guide</vt:lpstr>
      <vt:lpstr>Curriculum Alignment Guide for Course Planning</vt:lpstr>
      <vt:lpstr>Curriculum Alignment Guide for Course Planning (1/4)</vt:lpstr>
      <vt:lpstr>Curriculum Alignment Guide for Course Planning (2/4)</vt:lpstr>
      <vt:lpstr>Curriculum Alignment Guide for Course Planning (3/4)</vt:lpstr>
      <vt:lpstr>Curriculum Alignment Guide for Course Planning (4/4)</vt:lpstr>
      <vt:lpstr>Curriculum Alignment Guide for Unit Planning</vt:lpstr>
      <vt:lpstr>Curriculum Alignment Guide for Unit Planning (1/5)</vt:lpstr>
      <vt:lpstr>Curriculum Alignment Guide for Unit Planning (2/5)</vt:lpstr>
      <vt:lpstr>Curriculum Alignment Guide for Unit Planning (3/5)</vt:lpstr>
      <vt:lpstr>Curriculum Alignment Guide for Unit Planning (4/5)</vt:lpstr>
      <vt:lpstr>Curriculum Alignment Guide for Unit Planning (5/5)</vt:lpstr>
      <vt:lpstr>Demonstration: Sample Unit Plans</vt:lpstr>
      <vt:lpstr>Sample</vt:lpstr>
      <vt:lpstr>Discussion</vt:lpstr>
      <vt:lpstr>Application: Using the Guide </vt:lpstr>
      <vt:lpstr>Discussion</vt:lpstr>
      <vt:lpstr>Preview and Next Steps</vt:lpstr>
      <vt:lpstr>Check for Learning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 REGULATIONS</dc:title>
  <dc:creator>DESE</dc:creator>
  <cp:lastModifiedBy>Zou, Dong (EOE)</cp:lastModifiedBy>
  <cp:revision>563</cp:revision>
  <cp:lastPrinted>2019-05-28T23:52:55Z</cp:lastPrinted>
  <dcterms:created xsi:type="dcterms:W3CDTF">2018-02-28T20:06:29Z</dcterms:created>
  <dcterms:modified xsi:type="dcterms:W3CDTF">2023-11-30T19:46:15Z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30 2023 12:00AM</vt:lpwstr>
  </property>
</Properties>
</file>