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38"/>
  </p:notesMasterIdLst>
  <p:handoutMasterIdLst>
    <p:handoutMasterId r:id="rId39"/>
  </p:handoutMasterIdLst>
  <p:sldIdLst>
    <p:sldId id="277" r:id="rId6"/>
    <p:sldId id="635" r:id="rId7"/>
    <p:sldId id="659" r:id="rId8"/>
    <p:sldId id="647" r:id="rId9"/>
    <p:sldId id="650" r:id="rId10"/>
    <p:sldId id="677" r:id="rId11"/>
    <p:sldId id="678" r:id="rId12"/>
    <p:sldId id="649" r:id="rId13"/>
    <p:sldId id="685" r:id="rId14"/>
    <p:sldId id="638" r:id="rId15"/>
    <p:sldId id="674" r:id="rId16"/>
    <p:sldId id="679" r:id="rId17"/>
    <p:sldId id="680" r:id="rId18"/>
    <p:sldId id="653" r:id="rId19"/>
    <p:sldId id="686" r:id="rId20"/>
    <p:sldId id="682" r:id="rId21"/>
    <p:sldId id="683" r:id="rId22"/>
    <p:sldId id="660" r:id="rId23"/>
    <p:sldId id="667" r:id="rId24"/>
    <p:sldId id="668" r:id="rId25"/>
    <p:sldId id="669" r:id="rId26"/>
    <p:sldId id="670" r:id="rId27"/>
    <p:sldId id="675" r:id="rId28"/>
    <p:sldId id="684" r:id="rId29"/>
    <p:sldId id="656" r:id="rId30"/>
    <p:sldId id="640" r:id="rId31"/>
    <p:sldId id="655" r:id="rId32"/>
    <p:sldId id="639" r:id="rId33"/>
    <p:sldId id="681" r:id="rId34"/>
    <p:sldId id="657" r:id="rId35"/>
    <p:sldId id="642" r:id="rId36"/>
    <p:sldId id="481" r:id="rId3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635"/>
            <p14:sldId id="659"/>
            <p14:sldId id="647"/>
            <p14:sldId id="650"/>
            <p14:sldId id="677"/>
            <p14:sldId id="678"/>
            <p14:sldId id="649"/>
            <p14:sldId id="685"/>
            <p14:sldId id="638"/>
            <p14:sldId id="674"/>
            <p14:sldId id="679"/>
            <p14:sldId id="680"/>
            <p14:sldId id="653"/>
            <p14:sldId id="686"/>
            <p14:sldId id="682"/>
            <p14:sldId id="683"/>
            <p14:sldId id="660"/>
            <p14:sldId id="667"/>
            <p14:sldId id="668"/>
            <p14:sldId id="669"/>
            <p14:sldId id="670"/>
            <p14:sldId id="675"/>
            <p14:sldId id="684"/>
            <p14:sldId id="656"/>
            <p14:sldId id="640"/>
            <p14:sldId id="655"/>
            <p14:sldId id="639"/>
            <p14:sldId id="681"/>
            <p14:sldId id="657"/>
            <p14:sldId id="642"/>
          </p14:sldIdLst>
        </p14:section>
        <p14:section name="Basic text box" id="{DCD4DD07-CAF7-4E7A-9DCD-CDE5ABF2F349}">
          <p14:sldIdLst>
            <p14:sldId id="481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9A7106-E5FE-949F-FBCC-C2D319348AE8}" name="Francesca Di Silvio" initials="FDS" userId="S::FDiSilvio@cal.org::76fe0454-c8f9-49f2-9041-cf350d274351" providerId="AD"/>
  <p188:author id="{07C67E5C-9339-353B-0B91-5A70DF3FD0C3}" name="Leslie Fink" initials="LF" userId="Leslie Fink" providerId="None"/>
  <p188:author id="{77CD4D9E-35F9-450A-0786-F49B318F3580}" name="Jamie Morgan" initials="JM" userId="S::JMorgan@cal.org::089abe30-abd8-4ef9-a5a4-412d37137a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J Aguiar" initials="PJA" lastIdx="4" clrIdx="0"/>
  <p:cmAuthor id="1" name="Klimkiewicz, Judith" initials="KJ" lastIdx="1" clrIdx="1"/>
  <p:cmAuthor id="2" name="atx" initials="a" lastIdx="17" clrIdx="2"/>
  <p:cmAuthor id="3" name="Hughes, Sibel (ESE)" initials="HS(" lastIdx="3" clrIdx="3"/>
  <p:cmAuthor id="4" name="rmeasel" initials="r" lastIdx="1" clrIdx="4"/>
  <p:cmAuthor id="5" name="Aguiar, Paul (DESE)" initials="AP(" lastIdx="23" clrIdx="5">
    <p:extLst>
      <p:ext uri="{19B8F6BF-5375-455C-9EA6-DF929625EA0E}">
        <p15:presenceInfo xmlns:p15="http://schemas.microsoft.com/office/powerpoint/2012/main" userId="S-1-5-21-875326689-928589111-1252796590-10203" providerId="AD"/>
      </p:ext>
    </p:extLst>
  </p:cmAuthor>
  <p:cmAuthor id="6" name="Gentile, Diana (DESE)" initials="GD(" lastIdx="3" clrIdx="6">
    <p:extLst>
      <p:ext uri="{19B8F6BF-5375-455C-9EA6-DF929625EA0E}">
        <p15:presenceInfo xmlns:p15="http://schemas.microsoft.com/office/powerpoint/2012/main" userId="S-1-5-21-875326689-928589111-1252796590-18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6A"/>
    <a:srgbClr val="00040C"/>
    <a:srgbClr val="0000FF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AD0E2-1483-447C-AEFF-A892AD4A05FD}" v="397" dt="2023-11-10T14:56:39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>
      <p:cViewPr varScale="1">
        <p:scale>
          <a:sx n="61" d="100"/>
          <a:sy n="61" d="100"/>
        </p:scale>
        <p:origin x="67" y="3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42" y="-354"/>
      </p:cViewPr>
      <p:guideLst>
        <p:guide orient="horz" pos="2928"/>
        <p:guide pos="220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onie, Andrew (DESE)" userId="347349c9-bbf5-47de-b812-820e429bdcb2" providerId="ADAL" clId="{55FAD0E2-1483-447C-AEFF-A892AD4A05FD}"/>
    <pc:docChg chg="modSld">
      <pc:chgData name="McDonie, Andrew (DESE)" userId="347349c9-bbf5-47de-b812-820e429bdcb2" providerId="ADAL" clId="{55FAD0E2-1483-447C-AEFF-A892AD4A05FD}" dt="2023-11-10T14:56:39.949" v="1346" actId="1076"/>
      <pc:docMkLst>
        <pc:docMk/>
      </pc:docMkLst>
      <pc:sldChg chg="addSp modSp">
        <pc:chgData name="McDonie, Andrew (DESE)" userId="347349c9-bbf5-47de-b812-820e429bdcb2" providerId="ADAL" clId="{55FAD0E2-1483-447C-AEFF-A892AD4A05FD}" dt="2023-11-10T14:56:39.949" v="1346" actId="1076"/>
        <pc:sldMkLst>
          <pc:docMk/>
          <pc:sldMk cId="2378960311" sldId="481"/>
        </pc:sldMkLst>
        <pc:spChg chg="add mod">
          <ac:chgData name="McDonie, Andrew (DESE)" userId="347349c9-bbf5-47de-b812-820e429bdcb2" providerId="ADAL" clId="{55FAD0E2-1483-447C-AEFF-A892AD4A05FD}" dt="2023-11-10T14:56:39.949" v="1346" actId="1076"/>
          <ac:spMkLst>
            <pc:docMk/>
            <pc:sldMk cId="2378960311" sldId="481"/>
            <ac:spMk id="2" creationId="{4BD2E9FC-C9BA-48CB-B1FF-8F24B90F803A}"/>
          </ac:spMkLst>
        </pc:spChg>
        <pc:spChg chg="mod">
          <ac:chgData name="McDonie, Andrew (DESE)" userId="347349c9-bbf5-47de-b812-820e429bdcb2" providerId="ADAL" clId="{55FAD0E2-1483-447C-AEFF-A892AD4A05FD}" dt="2023-11-10T14:56:29.592" v="1335" actId="20577"/>
          <ac:spMkLst>
            <pc:docMk/>
            <pc:sldMk cId="2378960311" sldId="481"/>
            <ac:spMk id="5" creationId="{CAFC36B0-4AD1-44AB-96C1-76527DDE7F8C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5:59.021" v="1284" actId="207"/>
        <pc:sldMkLst>
          <pc:docMk/>
          <pc:sldMk cId="2570356465" sldId="639"/>
        </pc:sldMkLst>
        <pc:spChg chg="add mod">
          <ac:chgData name="McDonie, Andrew (DESE)" userId="347349c9-bbf5-47de-b812-820e429bdcb2" providerId="ADAL" clId="{55FAD0E2-1483-447C-AEFF-A892AD4A05FD}" dt="2023-11-10T14:55:59.021" v="1284" actId="207"/>
          <ac:spMkLst>
            <pc:docMk/>
            <pc:sldMk cId="2570356465" sldId="639"/>
            <ac:spMk id="2" creationId="{8ADB4A78-6D3D-40D4-9216-758F2F5A5325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5:34.417" v="1234" actId="207"/>
        <pc:sldMkLst>
          <pc:docMk/>
          <pc:sldMk cId="2662438115" sldId="640"/>
        </pc:sldMkLst>
        <pc:spChg chg="add mod">
          <ac:chgData name="McDonie, Andrew (DESE)" userId="347349c9-bbf5-47de-b812-820e429bdcb2" providerId="ADAL" clId="{55FAD0E2-1483-447C-AEFF-A892AD4A05FD}" dt="2023-11-10T14:55:34.417" v="1234" actId="207"/>
          <ac:spMkLst>
            <pc:docMk/>
            <pc:sldMk cId="2662438115" sldId="640"/>
            <ac:spMk id="2" creationId="{50C7BBF8-34D7-4BCD-AE86-D839103FD674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6:21.904" v="1327" actId="207"/>
        <pc:sldMkLst>
          <pc:docMk/>
          <pc:sldMk cId="3692693784" sldId="642"/>
        </pc:sldMkLst>
        <pc:spChg chg="add mod">
          <ac:chgData name="McDonie, Andrew (DESE)" userId="347349c9-bbf5-47de-b812-820e429bdcb2" providerId="ADAL" clId="{55FAD0E2-1483-447C-AEFF-A892AD4A05FD}" dt="2023-11-10T14:56:21.904" v="1327" actId="207"/>
          <ac:spMkLst>
            <pc:docMk/>
            <pc:sldMk cId="3692693784" sldId="642"/>
            <ac:spMk id="2" creationId="{8E366B09-EA47-418B-9285-4E86163609B5}"/>
          </ac:spMkLst>
        </pc:spChg>
      </pc:sldChg>
      <pc:sldChg chg="modSp mod">
        <pc:chgData name="McDonie, Andrew (DESE)" userId="347349c9-bbf5-47de-b812-820e429bdcb2" providerId="ADAL" clId="{55FAD0E2-1483-447C-AEFF-A892AD4A05FD}" dt="2023-11-10T14:50:15.332" v="63" actId="962"/>
        <pc:sldMkLst>
          <pc:docMk/>
          <pc:sldMk cId="1843121242" sldId="650"/>
        </pc:sldMkLst>
        <pc:grpChg chg="mod">
          <ac:chgData name="McDonie, Andrew (DESE)" userId="347349c9-bbf5-47de-b812-820e429bdcb2" providerId="ADAL" clId="{55FAD0E2-1483-447C-AEFF-A892AD4A05FD}" dt="2023-11-10T14:50:15.332" v="63" actId="962"/>
          <ac:grpSpMkLst>
            <pc:docMk/>
            <pc:sldMk cId="1843121242" sldId="650"/>
            <ac:grpSpMk id="31" creationId="{4DAEA328-1783-4D63-A457-0DFFDBC9F90D}"/>
          </ac:grpSpMkLst>
        </pc:grpChg>
      </pc:sldChg>
      <pc:sldChg chg="addSp modSp">
        <pc:chgData name="McDonie, Andrew (DESE)" userId="347349c9-bbf5-47de-b812-820e429bdcb2" providerId="ADAL" clId="{55FAD0E2-1483-447C-AEFF-A892AD4A05FD}" dt="2023-11-10T14:55:41.246" v="1260" actId="20577"/>
        <pc:sldMkLst>
          <pc:docMk/>
          <pc:sldMk cId="1719026109" sldId="655"/>
        </pc:sldMkLst>
        <pc:spChg chg="add mod">
          <ac:chgData name="McDonie, Andrew (DESE)" userId="347349c9-bbf5-47de-b812-820e429bdcb2" providerId="ADAL" clId="{55FAD0E2-1483-447C-AEFF-A892AD4A05FD}" dt="2023-11-10T14:55:41.246" v="1260" actId="20577"/>
          <ac:spMkLst>
            <pc:docMk/>
            <pc:sldMk cId="1719026109" sldId="655"/>
            <ac:spMk id="3" creationId="{E362587E-BAAB-4DA9-8C1A-2B52D643834A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5:11.621" v="1211" actId="20577"/>
        <pc:sldMkLst>
          <pc:docMk/>
          <pc:sldMk cId="306081755" sldId="656"/>
        </pc:sldMkLst>
        <pc:spChg chg="add mod">
          <ac:chgData name="McDonie, Andrew (DESE)" userId="347349c9-bbf5-47de-b812-820e429bdcb2" providerId="ADAL" clId="{55FAD0E2-1483-447C-AEFF-A892AD4A05FD}" dt="2023-11-10T14:55:11.621" v="1211" actId="20577"/>
          <ac:spMkLst>
            <pc:docMk/>
            <pc:sldMk cId="306081755" sldId="656"/>
            <ac:spMk id="4" creationId="{101FE0A1-8266-4943-816D-35AECECC05B1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3:23.892" v="987" actId="20577"/>
        <pc:sldMkLst>
          <pc:docMk/>
          <pc:sldMk cId="2650911488" sldId="659"/>
        </pc:sldMkLst>
        <pc:spChg chg="add mod">
          <ac:chgData name="McDonie, Andrew (DESE)" userId="347349c9-bbf5-47de-b812-820e429bdcb2" providerId="ADAL" clId="{55FAD0E2-1483-447C-AEFF-A892AD4A05FD}" dt="2023-11-10T14:53:23.892" v="987" actId="20577"/>
          <ac:spMkLst>
            <pc:docMk/>
            <pc:sldMk cId="2650911488" sldId="659"/>
            <ac:spMk id="2" creationId="{7A68F98F-B34D-43E4-9EED-4DF1049E3E01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4:34.308" v="1106" actId="20577"/>
        <pc:sldMkLst>
          <pc:docMk/>
          <pc:sldMk cId="2476378405" sldId="660"/>
        </pc:sldMkLst>
        <pc:spChg chg="add mod">
          <ac:chgData name="McDonie, Andrew (DESE)" userId="347349c9-bbf5-47de-b812-820e429bdcb2" providerId="ADAL" clId="{55FAD0E2-1483-447C-AEFF-A892AD4A05FD}" dt="2023-11-10T14:54:34.308" v="1106" actId="20577"/>
          <ac:spMkLst>
            <pc:docMk/>
            <pc:sldMk cId="2476378405" sldId="660"/>
            <ac:spMk id="2" creationId="{91C40F4C-6AA1-4348-A8B8-BE7860555970}"/>
          </ac:spMkLst>
        </pc:spChg>
      </pc:sldChg>
      <pc:sldChg chg="modSp mod">
        <pc:chgData name="McDonie, Andrew (DESE)" userId="347349c9-bbf5-47de-b812-820e429bdcb2" providerId="ADAL" clId="{55FAD0E2-1483-447C-AEFF-A892AD4A05FD}" dt="2023-11-10T14:52:08.470" v="579" actId="962"/>
        <pc:sldMkLst>
          <pc:docMk/>
          <pc:sldMk cId="2778733390" sldId="667"/>
        </pc:sldMkLst>
        <pc:picChg chg="mod">
          <ac:chgData name="McDonie, Andrew (DESE)" userId="347349c9-bbf5-47de-b812-820e429bdcb2" providerId="ADAL" clId="{55FAD0E2-1483-447C-AEFF-A892AD4A05FD}" dt="2023-11-10T14:52:08.470" v="579" actId="962"/>
          <ac:picMkLst>
            <pc:docMk/>
            <pc:sldMk cId="2778733390" sldId="667"/>
            <ac:picMk id="3" creationId="{960346E0-2771-4BCA-8C7B-6BF0F6C74992}"/>
          </ac:picMkLst>
        </pc:picChg>
      </pc:sldChg>
      <pc:sldChg chg="modSp mod">
        <pc:chgData name="McDonie, Andrew (DESE)" userId="347349c9-bbf5-47de-b812-820e429bdcb2" providerId="ADAL" clId="{55FAD0E2-1483-447C-AEFF-A892AD4A05FD}" dt="2023-11-10T14:52:27.678" v="675" actId="962"/>
        <pc:sldMkLst>
          <pc:docMk/>
          <pc:sldMk cId="1634675986" sldId="668"/>
        </pc:sldMkLst>
        <pc:picChg chg="mod">
          <ac:chgData name="McDonie, Andrew (DESE)" userId="347349c9-bbf5-47de-b812-820e429bdcb2" providerId="ADAL" clId="{55FAD0E2-1483-447C-AEFF-A892AD4A05FD}" dt="2023-11-10T14:52:27.678" v="675" actId="962"/>
          <ac:picMkLst>
            <pc:docMk/>
            <pc:sldMk cId="1634675986" sldId="668"/>
            <ac:picMk id="6" creationId="{125DAC20-5C9B-41D8-AB7B-4DDCFA962E8B}"/>
          </ac:picMkLst>
        </pc:picChg>
      </pc:sldChg>
      <pc:sldChg chg="modSp mod">
        <pc:chgData name="McDonie, Andrew (DESE)" userId="347349c9-bbf5-47de-b812-820e429bdcb2" providerId="ADAL" clId="{55FAD0E2-1483-447C-AEFF-A892AD4A05FD}" dt="2023-11-10T14:52:41.501" v="767" actId="962"/>
        <pc:sldMkLst>
          <pc:docMk/>
          <pc:sldMk cId="1508411169" sldId="669"/>
        </pc:sldMkLst>
        <pc:picChg chg="mod">
          <ac:chgData name="McDonie, Andrew (DESE)" userId="347349c9-bbf5-47de-b812-820e429bdcb2" providerId="ADAL" clId="{55FAD0E2-1483-447C-AEFF-A892AD4A05FD}" dt="2023-11-10T14:52:41.501" v="767" actId="962"/>
          <ac:picMkLst>
            <pc:docMk/>
            <pc:sldMk cId="1508411169" sldId="669"/>
            <ac:picMk id="7" creationId="{5E67058B-F3EF-472A-BFB6-5298A51394DB}"/>
          </ac:picMkLst>
        </pc:picChg>
      </pc:sldChg>
      <pc:sldChg chg="modSp mod">
        <pc:chgData name="McDonie, Andrew (DESE)" userId="347349c9-bbf5-47de-b812-820e429bdcb2" providerId="ADAL" clId="{55FAD0E2-1483-447C-AEFF-A892AD4A05FD}" dt="2023-11-10T14:52:56.423" v="859" actId="962"/>
        <pc:sldMkLst>
          <pc:docMk/>
          <pc:sldMk cId="2564359354" sldId="670"/>
        </pc:sldMkLst>
        <pc:picChg chg="mod">
          <ac:chgData name="McDonie, Andrew (DESE)" userId="347349c9-bbf5-47de-b812-820e429bdcb2" providerId="ADAL" clId="{55FAD0E2-1483-447C-AEFF-A892AD4A05FD}" dt="2023-11-10T14:52:56.423" v="859" actId="962"/>
          <ac:picMkLst>
            <pc:docMk/>
            <pc:sldMk cId="2564359354" sldId="670"/>
            <ac:picMk id="6" creationId="{AD94C423-D3C0-4EB2-8A77-8EDA9E5B09E8}"/>
          </ac:picMkLst>
        </pc:picChg>
      </pc:sldChg>
      <pc:sldChg chg="modSp mod">
        <pc:chgData name="McDonie, Andrew (DESE)" userId="347349c9-bbf5-47de-b812-820e429bdcb2" providerId="ADAL" clId="{55FAD0E2-1483-447C-AEFF-A892AD4A05FD}" dt="2023-11-10T14:51:27.466" v="375" actId="962"/>
        <pc:sldMkLst>
          <pc:docMk/>
          <pc:sldMk cId="2480774174" sldId="674"/>
        </pc:sldMkLst>
        <pc:grpChg chg="mod">
          <ac:chgData name="McDonie, Andrew (DESE)" userId="347349c9-bbf5-47de-b812-820e429bdcb2" providerId="ADAL" clId="{55FAD0E2-1483-447C-AEFF-A892AD4A05FD}" dt="2023-11-10T14:51:14.607" v="293" actId="962"/>
          <ac:grpSpMkLst>
            <pc:docMk/>
            <pc:sldMk cId="2480774174" sldId="674"/>
            <ac:grpSpMk id="13" creationId="{ECE706B2-C51A-44C9-98F2-AE37E5147BAC}"/>
          </ac:grpSpMkLst>
        </pc:grpChg>
        <pc:grpChg chg="mod">
          <ac:chgData name="McDonie, Andrew (DESE)" userId="347349c9-bbf5-47de-b812-820e429bdcb2" providerId="ADAL" clId="{55FAD0E2-1483-447C-AEFF-A892AD4A05FD}" dt="2023-11-10T14:51:27.466" v="375" actId="962"/>
          <ac:grpSpMkLst>
            <pc:docMk/>
            <pc:sldMk cId="2480774174" sldId="674"/>
            <ac:grpSpMk id="44" creationId="{BC200CC6-8465-4ABD-9160-E3FBE26016DF}"/>
          </ac:grpSpMkLst>
        </pc:grpChg>
      </pc:sldChg>
      <pc:sldChg chg="modSp mod">
        <pc:chgData name="McDonie, Andrew (DESE)" userId="347349c9-bbf5-47de-b812-820e429bdcb2" providerId="ADAL" clId="{55FAD0E2-1483-447C-AEFF-A892AD4A05FD}" dt="2023-11-10T14:53:09.533" v="949" actId="962"/>
        <pc:sldMkLst>
          <pc:docMk/>
          <pc:sldMk cId="1908105282" sldId="675"/>
        </pc:sldMkLst>
        <pc:picChg chg="mod">
          <ac:chgData name="McDonie, Andrew (DESE)" userId="347349c9-bbf5-47de-b812-820e429bdcb2" providerId="ADAL" clId="{55FAD0E2-1483-447C-AEFF-A892AD4A05FD}" dt="2023-11-10T14:53:09.533" v="949" actId="962"/>
          <ac:picMkLst>
            <pc:docMk/>
            <pc:sldMk cId="1908105282" sldId="675"/>
            <ac:picMk id="3" creationId="{B9CE33EE-3124-42AE-ACD7-5BA23EE9B99A}"/>
          </ac:picMkLst>
        </pc:picChg>
      </pc:sldChg>
      <pc:sldChg chg="modSp mod">
        <pc:chgData name="McDonie, Andrew (DESE)" userId="347349c9-bbf5-47de-b812-820e429bdcb2" providerId="ADAL" clId="{55FAD0E2-1483-447C-AEFF-A892AD4A05FD}" dt="2023-11-10T14:50:46.085" v="181" actId="962"/>
        <pc:sldMkLst>
          <pc:docMk/>
          <pc:sldMk cId="3237731994" sldId="677"/>
        </pc:sldMkLst>
        <pc:picChg chg="mod">
          <ac:chgData name="McDonie, Andrew (DESE)" userId="347349c9-bbf5-47de-b812-820e429bdcb2" providerId="ADAL" clId="{55FAD0E2-1483-447C-AEFF-A892AD4A05FD}" dt="2023-11-10T14:50:33.368" v="177" actId="962"/>
          <ac:picMkLst>
            <pc:docMk/>
            <pc:sldMk cId="3237731994" sldId="677"/>
            <ac:picMk id="9" creationId="{4CAE2A9A-61DA-4DE2-9C36-8C9325DD6D5A}"/>
          </ac:picMkLst>
        </pc:picChg>
        <pc:picChg chg="mod">
          <ac:chgData name="McDonie, Andrew (DESE)" userId="347349c9-bbf5-47de-b812-820e429bdcb2" providerId="ADAL" clId="{55FAD0E2-1483-447C-AEFF-A892AD4A05FD}" dt="2023-11-10T14:50:46.085" v="181" actId="962"/>
          <ac:picMkLst>
            <pc:docMk/>
            <pc:sldMk cId="3237731994" sldId="677"/>
            <ac:picMk id="11" creationId="{31A660C0-8751-425C-97D7-B3A3FCF856C2}"/>
          </ac:picMkLst>
        </pc:picChg>
      </pc:sldChg>
      <pc:sldChg chg="modSp mod">
        <pc:chgData name="McDonie, Andrew (DESE)" userId="347349c9-bbf5-47de-b812-820e429bdcb2" providerId="ADAL" clId="{55FAD0E2-1483-447C-AEFF-A892AD4A05FD}" dt="2023-11-10T14:51:49.404" v="497" actId="962"/>
        <pc:sldMkLst>
          <pc:docMk/>
          <pc:sldMk cId="2344427616" sldId="679"/>
        </pc:sldMkLst>
        <pc:picChg chg="mod">
          <ac:chgData name="McDonie, Andrew (DESE)" userId="347349c9-bbf5-47de-b812-820e429bdcb2" providerId="ADAL" clId="{55FAD0E2-1483-447C-AEFF-A892AD4A05FD}" dt="2023-11-10T14:51:43.965" v="493" actId="962"/>
          <ac:picMkLst>
            <pc:docMk/>
            <pc:sldMk cId="2344427616" sldId="679"/>
            <ac:picMk id="7" creationId="{A92EFED3-07B8-4A83-8B6F-A0D3AA61203D}"/>
          </ac:picMkLst>
        </pc:picChg>
        <pc:picChg chg="mod">
          <ac:chgData name="McDonie, Andrew (DESE)" userId="347349c9-bbf5-47de-b812-820e429bdcb2" providerId="ADAL" clId="{55FAD0E2-1483-447C-AEFF-A892AD4A05FD}" dt="2023-11-10T14:51:49.404" v="497" actId="962"/>
          <ac:picMkLst>
            <pc:docMk/>
            <pc:sldMk cId="2344427616" sldId="679"/>
            <ac:picMk id="9" creationId="{4E7E5FD4-B797-4F03-97E3-F890499A7B0D}"/>
          </ac:picMkLst>
        </pc:picChg>
      </pc:sldChg>
      <pc:sldChg chg="addSp modSp">
        <pc:chgData name="McDonie, Andrew (DESE)" userId="347349c9-bbf5-47de-b812-820e429bdcb2" providerId="ADAL" clId="{55FAD0E2-1483-447C-AEFF-A892AD4A05FD}" dt="2023-11-10T14:56:06.812" v="1306" actId="20577"/>
        <pc:sldMkLst>
          <pc:docMk/>
          <pc:sldMk cId="477339766" sldId="681"/>
        </pc:sldMkLst>
        <pc:spChg chg="add mod">
          <ac:chgData name="McDonie, Andrew (DESE)" userId="347349c9-bbf5-47de-b812-820e429bdcb2" providerId="ADAL" clId="{55FAD0E2-1483-447C-AEFF-A892AD4A05FD}" dt="2023-11-10T14:56:06.812" v="1306" actId="20577"/>
          <ac:spMkLst>
            <pc:docMk/>
            <pc:sldMk cId="477339766" sldId="681"/>
            <ac:spMk id="2" creationId="{1FFB2FFD-9D06-41E2-83BA-F159AC69C794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4:02.560" v="1042" actId="207"/>
        <pc:sldMkLst>
          <pc:docMk/>
          <pc:sldMk cId="2056633957" sldId="682"/>
        </pc:sldMkLst>
        <pc:spChg chg="add mod">
          <ac:chgData name="McDonie, Andrew (DESE)" userId="347349c9-bbf5-47de-b812-820e429bdcb2" providerId="ADAL" clId="{55FAD0E2-1483-447C-AEFF-A892AD4A05FD}" dt="2023-11-10T14:54:02.560" v="1042" actId="207"/>
          <ac:spMkLst>
            <pc:docMk/>
            <pc:sldMk cId="2056633957" sldId="682"/>
            <ac:spMk id="2" creationId="{6497C030-F717-46FA-92E4-1B25AE677975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4:22.900" v="1066" actId="207"/>
        <pc:sldMkLst>
          <pc:docMk/>
          <pc:sldMk cId="3693034567" sldId="683"/>
        </pc:sldMkLst>
        <pc:spChg chg="add mod">
          <ac:chgData name="McDonie, Andrew (DESE)" userId="347349c9-bbf5-47de-b812-820e429bdcb2" providerId="ADAL" clId="{55FAD0E2-1483-447C-AEFF-A892AD4A05FD}" dt="2023-11-10T14:54:22.900" v="1066" actId="207"/>
          <ac:spMkLst>
            <pc:docMk/>
            <pc:sldMk cId="3693034567" sldId="683"/>
            <ac:spMk id="2" creationId="{120BFD50-F87C-48D5-8EEB-EBB8C4A3B58B}"/>
          </ac:spMkLst>
        </pc:spChg>
      </pc:sldChg>
      <pc:sldChg chg="addSp modSp">
        <pc:chgData name="McDonie, Andrew (DESE)" userId="347349c9-bbf5-47de-b812-820e429bdcb2" providerId="ADAL" clId="{55FAD0E2-1483-447C-AEFF-A892AD4A05FD}" dt="2023-11-10T14:54:52.711" v="1153" actId="20577"/>
        <pc:sldMkLst>
          <pc:docMk/>
          <pc:sldMk cId="408717192" sldId="684"/>
        </pc:sldMkLst>
        <pc:spChg chg="add mod">
          <ac:chgData name="McDonie, Andrew (DESE)" userId="347349c9-bbf5-47de-b812-820e429bdcb2" providerId="ADAL" clId="{55FAD0E2-1483-447C-AEFF-A892AD4A05FD}" dt="2023-11-10T14:54:52.711" v="1153" actId="20577"/>
          <ac:spMkLst>
            <pc:docMk/>
            <pc:sldMk cId="408717192" sldId="684"/>
            <ac:spMk id="2" creationId="{22DFE72E-175C-4A96-A73C-79F867FA97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9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00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47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shown in the chart, some Functions are repeated from level to level (as indicated by a check mark) and some Functions progress from level to level (as indicated by a check mark in a new row or a check mark with a plus sign). These Functions, which are brand new Functions that emerge at higher proficiency levels or new, more rigorous features of a previously acquired Function, appear in bolded text within the Framework.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2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3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49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9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22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48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035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82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8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92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58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403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92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94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551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63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12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332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4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shown in the chart, some Functions are repeated from level to level (as indicated by a check mark) and some Functions progress from level to level (as indicated by a check mark with a plus sign). These Functions, which are new, more rigorous features of a previously acquired Function, appear in bolded text within the Framework.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946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21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68EC-92F0-4572-9577-023BA49E05D2}" type="datetime1">
              <a:rPr lang="en-US" altLang="zh-CN" smtClean="0"/>
              <a:pPr/>
              <a:t>11/30/2023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9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A6E4-5645-4976-86AA-03AB77AE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11/30/2023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  <p:sldLayoutId id="214748367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344-73ED-4C0F-B6ED-0851A8BC5D9C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hyperlink" Target="mailto:worldlanguages@mass.gov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23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982" y="1853980"/>
            <a:ext cx="6766253" cy="1656272"/>
          </a:xfrm>
        </p:spPr>
        <p:txBody>
          <a:bodyPr/>
          <a:lstStyle/>
          <a:p>
            <a:pPr algn="ctr"/>
            <a:r>
              <a:rPr lang="en-US" altLang="en-US" sz="2800" dirty="0"/>
              <a:t>Massachusetts World Languages Framework Curriculum Alignment Lab #3 </a:t>
            </a:r>
            <a:br>
              <a:rPr lang="en-US" alt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02" y="3214167"/>
            <a:ext cx="6659592" cy="826214"/>
          </a:xfrm>
        </p:spPr>
        <p:txBody>
          <a:bodyPr/>
          <a:lstStyle/>
          <a:p>
            <a:pPr algn="ctr"/>
            <a:r>
              <a:rPr lang="en-US" altLang="zh-CN" sz="2000" i="1" dirty="0"/>
              <a:t>[Insert DATE]</a:t>
            </a:r>
            <a:br>
              <a:rPr lang="en-US" altLang="zh-CN" sz="2000" dirty="0"/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6B68E9-042B-4A79-856E-86FDF7BD7FD0}"/>
              </a:ext>
            </a:extLst>
          </p:cNvPr>
          <p:cNvSpPr txBox="1">
            <a:spLocks/>
          </p:cNvSpPr>
          <p:nvPr/>
        </p:nvSpPr>
        <p:spPr>
          <a:xfrm>
            <a:off x="5332983" y="4636394"/>
            <a:ext cx="6659592" cy="13394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lang="zh-CN" altLang="en-US" sz="2400" kern="1200" baseline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i="1" dirty="0">
                <a:solidFill>
                  <a:schemeClr val="bg2">
                    <a:lumMod val="10000"/>
                  </a:schemeClr>
                </a:solidFill>
              </a:rPr>
              <a:t>[Insert Names and Titles of Presenters]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2379434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Explains the Intercultural Communication mode and why it’s important for world language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Explores the Massachusetts World Languages Standards for Intercultural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Discusses how to address the Intercultural Communication Standards in the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2999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60" y="2034659"/>
            <a:ext cx="11525055" cy="2207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Read, listen, and view through the lens that the message’s originator intended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language and topics that will be comprehensible to their audience or interlocutor(s)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 culturally appropriate nonverbal behaviors to set at ease or not offend their audience or interlocutor(s)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0" y="1417146"/>
            <a:ext cx="12191999" cy="455284"/>
          </a:xfrm>
        </p:spPr>
        <p:txBody>
          <a:bodyPr/>
          <a:lstStyle/>
          <a:p>
            <a:pPr algn="ctr"/>
            <a:r>
              <a:rPr lang="en-US" dirty="0"/>
              <a:t>What do students do in the mode of Intercultural Communication?</a:t>
            </a:r>
          </a:p>
        </p:txBody>
      </p:sp>
      <p:pic>
        <p:nvPicPr>
          <p:cNvPr id="8" name="Graphic 7" descr="Telescope outline">
            <a:extLst>
              <a:ext uri="{FF2B5EF4-FFF2-40B4-BE49-F238E27FC236}">
                <a16:creationId xmlns:a16="http://schemas.microsoft.com/office/drawing/2014/main" id="{8E4F3FCD-07DD-4939-860A-29E004D8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4424" y="4404445"/>
            <a:ext cx="1312506" cy="1312506"/>
          </a:xfrm>
          <a:prstGeom prst="rect">
            <a:avLst/>
          </a:prstGeom>
        </p:spPr>
      </p:pic>
      <p:grpSp>
        <p:nvGrpSpPr>
          <p:cNvPr id="13" name="Group 12" descr="Puzzle pieces in the head of a speaker">
            <a:extLst>
              <a:ext uri="{FF2B5EF4-FFF2-40B4-BE49-F238E27FC236}">
                <a16:creationId xmlns:a16="http://schemas.microsoft.com/office/drawing/2014/main" id="{ECE706B2-C51A-44C9-98F2-AE37E5147BAC}"/>
              </a:ext>
            </a:extLst>
          </p:cNvPr>
          <p:cNvGrpSpPr/>
          <p:nvPr/>
        </p:nvGrpSpPr>
        <p:grpSpPr>
          <a:xfrm>
            <a:off x="5118864" y="4279135"/>
            <a:ext cx="1671570" cy="1371600"/>
            <a:chOff x="5338829" y="4146298"/>
            <a:chExt cx="1671570" cy="1371600"/>
          </a:xfrm>
        </p:grpSpPr>
        <p:pic>
          <p:nvPicPr>
            <p:cNvPr id="10" name="Graphic 9" descr="Mental Health outline">
              <a:extLst>
                <a:ext uri="{FF2B5EF4-FFF2-40B4-BE49-F238E27FC236}">
                  <a16:creationId xmlns:a16="http://schemas.microsoft.com/office/drawing/2014/main" id="{0E433344-EDBA-450E-8BEF-1AAA88AD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8829" y="460349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Speech outline">
              <a:extLst>
                <a:ext uri="{FF2B5EF4-FFF2-40B4-BE49-F238E27FC236}">
                  <a16:creationId xmlns:a16="http://schemas.microsoft.com/office/drawing/2014/main" id="{BEF73D42-4C33-4BB1-91C0-761953C2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6095999" y="4146298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Graphic 21" descr="Handshake outline">
            <a:extLst>
              <a:ext uri="{FF2B5EF4-FFF2-40B4-BE49-F238E27FC236}">
                <a16:creationId xmlns:a16="http://schemas.microsoft.com/office/drawing/2014/main" id="{83E15EC4-1E8B-46F9-91C0-BD6B4963F6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2368" y="4059673"/>
            <a:ext cx="914400" cy="914400"/>
          </a:xfrm>
          <a:prstGeom prst="rect">
            <a:avLst/>
          </a:prstGeom>
        </p:spPr>
      </p:pic>
      <p:grpSp>
        <p:nvGrpSpPr>
          <p:cNvPr id="44" name="Group 43" descr="Two individuals bowing toward one another">
            <a:extLst>
              <a:ext uri="{FF2B5EF4-FFF2-40B4-BE49-F238E27FC236}">
                <a16:creationId xmlns:a16="http://schemas.microsoft.com/office/drawing/2014/main" id="{BC200CC6-8465-4ABD-9160-E3FBE26016DF}"/>
              </a:ext>
            </a:extLst>
          </p:cNvPr>
          <p:cNvGrpSpPr/>
          <p:nvPr/>
        </p:nvGrpSpPr>
        <p:grpSpPr>
          <a:xfrm>
            <a:off x="8474243" y="4977285"/>
            <a:ext cx="1390650" cy="927137"/>
            <a:chOff x="9278416" y="4739547"/>
            <a:chExt cx="1390650" cy="92713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3267B2-31B2-4572-95F5-1CC4B9AE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78416" y="4742759"/>
              <a:ext cx="695325" cy="9239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DCA6BE5-7137-41F2-B51B-5087E0937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9973741" y="4739547"/>
              <a:ext cx="69532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7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1863158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Descriptions of Intercultural Communication skills that students demonstrate at different levels of proficiency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Each Intercultural Communication Standard contains between three and five Functions numbered 4.a-4.e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3659" y="1273892"/>
            <a:ext cx="11525055" cy="455284"/>
          </a:xfrm>
        </p:spPr>
        <p:txBody>
          <a:bodyPr/>
          <a:lstStyle/>
          <a:p>
            <a:pPr algn="ctr"/>
            <a:r>
              <a:rPr lang="en-US" dirty="0"/>
              <a:t>What are the Intercultural Communication Standards?</a:t>
            </a:r>
          </a:p>
        </p:txBody>
      </p:sp>
      <p:pic>
        <p:nvPicPr>
          <p:cNvPr id="7" name="Picture 6" descr="Intercultural communication standard from the framework">
            <a:extLst>
              <a:ext uri="{FF2B5EF4-FFF2-40B4-BE49-F238E27FC236}">
                <a16:creationId xmlns:a16="http://schemas.microsoft.com/office/drawing/2014/main" id="{A92EFED3-07B8-4A83-8B6F-A0D3AA61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27" y="3887928"/>
            <a:ext cx="9102728" cy="2213825"/>
          </a:xfrm>
          <a:prstGeom prst="rect">
            <a:avLst/>
          </a:prstGeom>
        </p:spPr>
      </p:pic>
      <p:pic>
        <p:nvPicPr>
          <p:cNvPr id="9" name="Picture 8" descr="AL">
            <a:extLst>
              <a:ext uri="{FF2B5EF4-FFF2-40B4-BE49-F238E27FC236}">
                <a16:creationId xmlns:a16="http://schemas.microsoft.com/office/drawing/2014/main" id="{4E7E5FD4-B797-4F03-97E3-F890499A7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680" y="3377708"/>
            <a:ext cx="9715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3660" y="1154149"/>
            <a:ext cx="11525055" cy="455284"/>
          </a:xfrm>
        </p:spPr>
        <p:txBody>
          <a:bodyPr/>
          <a:lstStyle/>
          <a:p>
            <a:pPr algn="ctr"/>
            <a:r>
              <a:rPr lang="en-US" dirty="0"/>
              <a:t>How do the Functions progress across proficiency levels?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6631A3-30CF-4C48-8B07-DFD3BA1CD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16294"/>
              </p:ext>
            </p:extLst>
          </p:nvPr>
        </p:nvGraphicFramePr>
        <p:xfrm>
          <a:off x="2063854" y="2005839"/>
          <a:ext cx="8064291" cy="4264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4681">
                  <a:extLst>
                    <a:ext uri="{9D8B030D-6E8A-4147-A177-3AD203B41FA5}">
                      <a16:colId xmlns:a16="http://schemas.microsoft.com/office/drawing/2014/main" val="4076518761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3805529027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252377774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1577868625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2584546458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4225507886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1998050525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1918580358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455219908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1808535608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val="3152818849"/>
                    </a:ext>
                  </a:extLst>
                </a:gridCol>
              </a:tblGrid>
              <a:tr h="615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Functions</a:t>
                      </a:r>
                    </a:p>
                  </a:txBody>
                  <a:tcPr marL="89474" marR="89474" marT="44737" marB="44737" anchor="ctr">
                    <a:solidFill>
                      <a:schemeClr val="tx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Proficiency Levels</a:t>
                      </a:r>
                    </a:p>
                  </a:txBody>
                  <a:tcPr marL="89474" marR="89474" marT="44737" marB="44737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79992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NL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NH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IL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IH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AH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35145"/>
                  </a:ext>
                </a:extLst>
              </a:tr>
              <a:tr h="67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a. 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31670"/>
                  </a:ext>
                </a:extLst>
              </a:tr>
              <a:tr h="615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 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86056"/>
                  </a:ext>
                </a:extLst>
              </a:tr>
              <a:tr h="615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c. 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24223"/>
                  </a:ext>
                </a:extLst>
              </a:tr>
              <a:tr h="67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d.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</a:txBody>
                  <a:tcPr marL="89474" marR="89474" marT="44737" marB="44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20157"/>
                  </a:ext>
                </a:extLst>
              </a:tr>
              <a:tr h="615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e.</a:t>
                      </a:r>
                    </a:p>
                  </a:txBody>
                  <a:tcPr marL="89474" marR="89474" marT="44737" marB="4473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9474" marR="89474" marT="44737" marB="447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89474" marR="89474" marT="44737" marB="44737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6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2379434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Select a goal or Can-Do statement aligned with the Standards for targeted proficiency level(s)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Embed Intercultural Communication into Integrated Performance Assessment tasks and rubrics and/or use alternative assessments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opportunities for students to observe, compare, reflect, interact, and reflect again to develop intercultural competence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7203" y="1417146"/>
            <a:ext cx="11370971" cy="455284"/>
          </a:xfrm>
        </p:spPr>
        <p:txBody>
          <a:bodyPr/>
          <a:lstStyle/>
          <a:p>
            <a:pPr algn="ctr"/>
            <a:r>
              <a:rPr lang="en-US" dirty="0"/>
              <a:t>How can I address the Intercultural Communication Standards in my classroom?</a:t>
            </a:r>
          </a:p>
        </p:txBody>
      </p:sp>
    </p:spTree>
    <p:extLst>
      <p:ext uri="{BB962C8B-B14F-4D97-AF65-F5344CB8AC3E}">
        <p14:creationId xmlns:p14="http://schemas.microsoft.com/office/powerpoint/2010/main" val="421894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036575" y="2973716"/>
            <a:ext cx="3932237" cy="455284"/>
          </a:xfrm>
        </p:spPr>
        <p:txBody>
          <a:bodyPr/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663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ABA1CF-4A21-4BF4-B379-C3D2CEDD006A}"/>
              </a:ext>
            </a:extLst>
          </p:cNvPr>
          <p:cNvSpPr txBox="1">
            <a:spLocks/>
          </p:cNvSpPr>
          <p:nvPr/>
        </p:nvSpPr>
        <p:spPr>
          <a:xfrm>
            <a:off x="3214871" y="1161221"/>
            <a:ext cx="8781185" cy="45355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Q&amp;A in the Main Room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are your students able to do in Interpretive and Intercultural Communication?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might you address Interpretive Communication in your classroom?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might you address Intercultural Communication in your classroom?</a:t>
            </a: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7C030-F717-46FA-92E4-1B25AE6779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6552" y="435479"/>
            <a:ext cx="1941576" cy="14514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  <a:r>
              <a:rPr lang="en-US" baseline="0" dirty="0">
                <a:solidFill>
                  <a:schemeClr val="bg1"/>
                </a:solidFill>
              </a:rPr>
              <a:t> for Reflection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3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ABA1CF-4A21-4BF4-B379-C3D2CEDD006A}"/>
              </a:ext>
            </a:extLst>
          </p:cNvPr>
          <p:cNvSpPr txBox="1">
            <a:spLocks/>
          </p:cNvSpPr>
          <p:nvPr/>
        </p:nvSpPr>
        <p:spPr>
          <a:xfrm>
            <a:off x="3345499" y="910850"/>
            <a:ext cx="8432843" cy="4535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Discussion in Breakout Rooms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do you currently address Interpretive Communication in your classroom?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do you currently address Intercultural Communication in your classroom?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might you add to your current approaches based on Modules </a:t>
            </a: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7 and 8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BFD50-F87C-48D5-8EEB-EBB8C4A3B5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8472" y="389509"/>
            <a:ext cx="2039112" cy="154901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69303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2332727" y="2536885"/>
            <a:ext cx="9567723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Exploring the Curriculum Alignment Guide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40F4C-6AA1-4348-A8B8-BE786055597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Exploring the Curriculum Alignment Guide</a:t>
            </a:r>
          </a:p>
        </p:txBody>
      </p:sp>
    </p:spTree>
    <p:extLst>
      <p:ext uri="{BB962C8B-B14F-4D97-AF65-F5344CB8AC3E}">
        <p14:creationId xmlns:p14="http://schemas.microsoft.com/office/powerpoint/2010/main" val="247637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(1/5)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711" y="1656577"/>
            <a:ext cx="4758311" cy="4326145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Unit Overview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In the Unit Goals/Objectives section, think about what you want students to be able to do in Interpretive and Intercultural Communication by the end of the unit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Calibri" panose="020F0502020204030204" pitchFamily="34" charset="0"/>
              </a:rPr>
              <a:t>Refer to the Centering Student Diversity box when creating goals/objectives for these modes!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 descr="Unit Overview from Unit Alignment Guide">
            <a:extLst>
              <a:ext uri="{FF2B5EF4-FFF2-40B4-BE49-F238E27FC236}">
                <a16:creationId xmlns:a16="http://schemas.microsoft.com/office/drawing/2014/main" id="{960346E0-2771-4BCA-8C7B-6BF0F6C7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50" y="1283360"/>
            <a:ext cx="5857865" cy="46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3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60" y="2067405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Briefly review the content of Online Modules 7 and 8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and discuss sections of the Curriculum Alignment Guide for Unit Planning with a focus on Interpretive and Intercultural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 and discuss sample unit plans with a focus on Interpretive and Intercultural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 ways in which you can apply what you’ve learned to your own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Today we will…</a:t>
            </a:r>
          </a:p>
        </p:txBody>
      </p:sp>
    </p:spTree>
    <p:extLst>
      <p:ext uri="{BB962C8B-B14F-4D97-AF65-F5344CB8AC3E}">
        <p14:creationId xmlns:p14="http://schemas.microsoft.com/office/powerpoint/2010/main" val="81152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(2/5)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711" y="1656577"/>
            <a:ext cx="4758311" cy="4326145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Standards Summary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What Interpretive and Intercultural Standards will you focus 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Are there other standards you would like to integrate and address via Interpretive and Intercultural Communication in this unit?</a:t>
            </a:r>
          </a:p>
        </p:txBody>
      </p:sp>
      <p:pic>
        <p:nvPicPr>
          <p:cNvPr id="6" name="Picture 5" descr="Standards Summary p. 1 from Unit Alignment Guide">
            <a:extLst>
              <a:ext uri="{FF2B5EF4-FFF2-40B4-BE49-F238E27FC236}">
                <a16:creationId xmlns:a16="http://schemas.microsoft.com/office/drawing/2014/main" id="{125DAC20-5C9B-41D8-AB7B-4DDCFA96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812" y="1526861"/>
            <a:ext cx="5208217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5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(3/5)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38795"/>
            <a:ext cx="5207303" cy="5004792"/>
          </a:xfrm>
        </p:spPr>
        <p:txBody>
          <a:bodyPr>
            <a:normAutofit fontScale="92500" lnSpcReduction="10000"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Summative Assessment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Consider how students will show what they can do in the Interpretive and Intercultural modes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differentiate your tasks?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represent your students’ backgrounds, identities, and experiences?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measure student performances?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How can you provide feedback on student performances?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Consider how to simultaneously assess embedded standards of Cultures, Comparisons, Connections, and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Remember to provide opportunities for students to demonstrate Mastery, Identity, and Creativity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7" name="Picture 6" descr="Summative Assessment from Unit Alignment Guide">
            <a:extLst>
              <a:ext uri="{FF2B5EF4-FFF2-40B4-BE49-F238E27FC236}">
                <a16:creationId xmlns:a16="http://schemas.microsoft.com/office/drawing/2014/main" id="{5E67058B-F3EF-472A-BFB6-5298A513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47" y="1739991"/>
            <a:ext cx="5207303" cy="4147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0C241-01C7-48B0-87E5-A69973E5B9D7}"/>
              </a:ext>
            </a:extLst>
          </p:cNvPr>
          <p:cNvSpPr txBox="1"/>
          <p:nvPr/>
        </p:nvSpPr>
        <p:spPr>
          <a:xfrm>
            <a:off x="9824401" y="2652725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1C3B5-6ECE-44F4-94DC-B6DC47B4A0A9}"/>
              </a:ext>
            </a:extLst>
          </p:cNvPr>
          <p:cNvSpPr txBox="1"/>
          <p:nvPr/>
        </p:nvSpPr>
        <p:spPr>
          <a:xfrm>
            <a:off x="7972718" y="2652726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4246B-9780-4694-8FFC-1901A7533CFE}"/>
              </a:ext>
            </a:extLst>
          </p:cNvPr>
          <p:cNvSpPr txBox="1"/>
          <p:nvPr/>
        </p:nvSpPr>
        <p:spPr>
          <a:xfrm>
            <a:off x="7972718" y="4027332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C8CA9-515F-41D5-89AC-6BE77BBC0FBA}"/>
              </a:ext>
            </a:extLst>
          </p:cNvPr>
          <p:cNvSpPr txBox="1"/>
          <p:nvPr/>
        </p:nvSpPr>
        <p:spPr>
          <a:xfrm>
            <a:off x="9824401" y="4027333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57B12-6F5C-4D8E-8A5E-2180D3EE114D}"/>
              </a:ext>
            </a:extLst>
          </p:cNvPr>
          <p:cNvSpPr txBox="1"/>
          <p:nvPr/>
        </p:nvSpPr>
        <p:spPr>
          <a:xfrm>
            <a:off x="7074200" y="4805816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E8A24-CB0A-496B-8295-63E57C9517BC}"/>
              </a:ext>
            </a:extLst>
          </p:cNvPr>
          <p:cNvSpPr txBox="1"/>
          <p:nvPr/>
        </p:nvSpPr>
        <p:spPr>
          <a:xfrm>
            <a:off x="8610600" y="4805815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5A188-C98A-4BFF-A611-983A23A90620}"/>
              </a:ext>
            </a:extLst>
          </p:cNvPr>
          <p:cNvSpPr txBox="1"/>
          <p:nvPr/>
        </p:nvSpPr>
        <p:spPr>
          <a:xfrm>
            <a:off x="10237278" y="4803315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3A028-F999-42C5-BC1A-934EF6BBA71D}"/>
              </a:ext>
            </a:extLst>
          </p:cNvPr>
          <p:cNvSpPr txBox="1"/>
          <p:nvPr/>
        </p:nvSpPr>
        <p:spPr>
          <a:xfrm>
            <a:off x="11110550" y="2745694"/>
            <a:ext cx="3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5B3B7-8C47-42F4-84CE-57A9085DB99A}"/>
              </a:ext>
            </a:extLst>
          </p:cNvPr>
          <p:cNvSpPr txBox="1"/>
          <p:nvPr/>
        </p:nvSpPr>
        <p:spPr>
          <a:xfrm>
            <a:off x="11110550" y="4115022"/>
            <a:ext cx="3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0841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(4/5)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682" y="1291472"/>
            <a:ext cx="5490332" cy="5208709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Instruction p. 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what learning activities will support students in meeting unit goals/objectives for Interpretive and Intercultural Modes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check for understanding and determine if additional supports are needed?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What culturally relevant authentic resources will you use?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What supporting language functions, grammatical structures, and vocabulary do students need in their toolbox?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how to simultaneously teach embedded standards of Cultures, Comparisons, Connections, and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Remember to provide opportunities for students to demonstrate Mastery, Identity, and Creativity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6" name="Picture 5" descr="Instruction p. 1 from Unit Alignment Guide">
            <a:extLst>
              <a:ext uri="{FF2B5EF4-FFF2-40B4-BE49-F238E27FC236}">
                <a16:creationId xmlns:a16="http://schemas.microsoft.com/office/drawing/2014/main" id="{AD94C423-D3C0-4EB2-8A77-8EDA9E5B0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014" y="1560863"/>
            <a:ext cx="5527312" cy="4517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6CDFC6-8878-4FFD-89B5-5CC109677048}"/>
              </a:ext>
            </a:extLst>
          </p:cNvPr>
          <p:cNvSpPr txBox="1"/>
          <p:nvPr/>
        </p:nvSpPr>
        <p:spPr>
          <a:xfrm>
            <a:off x="7969940" y="2638394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7BB95-41F2-4F99-8C22-A6C36FDB85BA}"/>
              </a:ext>
            </a:extLst>
          </p:cNvPr>
          <p:cNvSpPr txBox="1"/>
          <p:nvPr/>
        </p:nvSpPr>
        <p:spPr>
          <a:xfrm>
            <a:off x="9982200" y="2654889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64674-6D75-40A6-8CB7-0230759890A1}"/>
              </a:ext>
            </a:extLst>
          </p:cNvPr>
          <p:cNvSpPr txBox="1"/>
          <p:nvPr/>
        </p:nvSpPr>
        <p:spPr>
          <a:xfrm>
            <a:off x="7988556" y="4186280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CBC5B-07F9-4EE4-BAA3-94A49E019917}"/>
              </a:ext>
            </a:extLst>
          </p:cNvPr>
          <p:cNvSpPr txBox="1"/>
          <p:nvPr/>
        </p:nvSpPr>
        <p:spPr>
          <a:xfrm>
            <a:off x="9982200" y="4186280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36499-087D-439E-80DC-1C52FD9E1F19}"/>
              </a:ext>
            </a:extLst>
          </p:cNvPr>
          <p:cNvSpPr txBox="1"/>
          <p:nvPr/>
        </p:nvSpPr>
        <p:spPr>
          <a:xfrm>
            <a:off x="11197250" y="2742034"/>
            <a:ext cx="3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B3949-B501-4796-AEEF-CE5272E083D3}"/>
              </a:ext>
            </a:extLst>
          </p:cNvPr>
          <p:cNvSpPr txBox="1"/>
          <p:nvPr/>
        </p:nvSpPr>
        <p:spPr>
          <a:xfrm>
            <a:off x="11197250" y="4266524"/>
            <a:ext cx="3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85515-C85B-4CD3-B2BA-BE3F4FCEB0EC}"/>
              </a:ext>
            </a:extLst>
          </p:cNvPr>
          <p:cNvSpPr txBox="1"/>
          <p:nvPr/>
        </p:nvSpPr>
        <p:spPr>
          <a:xfrm>
            <a:off x="8700670" y="4912416"/>
            <a:ext cx="315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6435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Alignment Guide for Unit Planning (5/5)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F90FCB-BB90-4155-BC52-26356CD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682" y="1291472"/>
            <a:ext cx="5490332" cy="5208709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Instruction p. 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what materials and strategies will support students in meeting unit goals/objectives for Interpretive and Intercultural Modes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address Social and Emotional Well-Being and Social Justice?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ensure equity and representation?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integrate technology, and what supports will be needed?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will you use Core Practices to enhance student learning?</a:t>
            </a:r>
          </a:p>
          <a:p>
            <a:pPr lvl="2"/>
            <a:endParaRPr lang="en-US" sz="1600" dirty="0">
              <a:latin typeface="+mn-lt"/>
            </a:endParaRPr>
          </a:p>
        </p:txBody>
      </p:sp>
      <p:pic>
        <p:nvPicPr>
          <p:cNvPr id="3" name="Picture 2" descr="Instruction p.2 from unit alignment Guide">
            <a:extLst>
              <a:ext uri="{FF2B5EF4-FFF2-40B4-BE49-F238E27FC236}">
                <a16:creationId xmlns:a16="http://schemas.microsoft.com/office/drawing/2014/main" id="{B9CE33EE-3124-42AE-ACD7-5BA23EE9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65" y="1418684"/>
            <a:ext cx="576643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2116106" y="2511421"/>
            <a:ext cx="9967038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Demonstration and Discussion: Sample Unit Plans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FE72E-175C-4A96-A73C-79F867FA9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Demonstration and Discussion: Sample Unit Plans</a:t>
            </a:r>
          </a:p>
        </p:txBody>
      </p:sp>
    </p:spTree>
    <p:extLst>
      <p:ext uri="{BB962C8B-B14F-4D97-AF65-F5344CB8AC3E}">
        <p14:creationId xmlns:p14="http://schemas.microsoft.com/office/powerpoint/2010/main" val="40871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469B6-29F4-440C-8940-E4CE6460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747C4-1E1A-4C60-BFE2-3CE89690F141}"/>
              </a:ext>
            </a:extLst>
          </p:cNvPr>
          <p:cNvSpPr txBox="1"/>
          <p:nvPr/>
        </p:nvSpPr>
        <p:spPr>
          <a:xfrm>
            <a:off x="3372678" y="3059668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Insert samples when available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1FE0A1-8266-4943-816D-35AECECC0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Space for sample unit plans</a:t>
            </a:r>
          </a:p>
        </p:txBody>
      </p:sp>
    </p:spTree>
    <p:extLst>
      <p:ext uri="{BB962C8B-B14F-4D97-AF65-F5344CB8AC3E}">
        <p14:creationId xmlns:p14="http://schemas.microsoft.com/office/powerpoint/2010/main" val="306081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ABA1CF-4A21-4BF4-B379-C3D2CEDD006A}"/>
              </a:ext>
            </a:extLst>
          </p:cNvPr>
          <p:cNvSpPr txBox="1">
            <a:spLocks/>
          </p:cNvSpPr>
          <p:nvPr/>
        </p:nvSpPr>
        <p:spPr>
          <a:xfrm>
            <a:off x="3178630" y="288925"/>
            <a:ext cx="8596674" cy="4535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</a:rPr>
              <a:t>Discussion in the Main Room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did you notice about Interpretive Communication in these samples?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did you notice about Intercultural Communication in these samples?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How do these plans ask students to demonstrate Mastery, Identity, and Creativity through these modes of Communication?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7BBF8-34D7-4BCD-AE86-D839103FD6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696" y="413893"/>
            <a:ext cx="2107048" cy="126860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66243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95F5CD2-47F6-416A-BADB-F6FBA0F6B419}"/>
              </a:ext>
            </a:extLst>
          </p:cNvPr>
          <p:cNvSpPr txBox="1">
            <a:spLocks/>
          </p:cNvSpPr>
          <p:nvPr/>
        </p:nvSpPr>
        <p:spPr>
          <a:xfrm>
            <a:off x="1325564" y="2563391"/>
            <a:ext cx="10866436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Application and 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2587E-BAAB-4DA9-8C1A-2B52D6438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Application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1902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2466B1-A9AC-4730-80DD-B4E7D61EF0EF}"/>
              </a:ext>
            </a:extLst>
          </p:cNvPr>
          <p:cNvSpPr txBox="1">
            <a:spLocks/>
          </p:cNvSpPr>
          <p:nvPr/>
        </p:nvSpPr>
        <p:spPr>
          <a:xfrm>
            <a:off x="3134613" y="473982"/>
            <a:ext cx="8861445" cy="44864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</a:rPr>
              <a:t>Discussion in Breakout Rooms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did you learn in Modules 7 and 8 that will help you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in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your teaching?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are some strengths of the sample unit plans? How could they be improved?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ideas and questions do you have to share about aligning your own units using the Curriculum Alignment Guide?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B4A78-6D3D-40D4-9216-758F2F5A53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65125"/>
            <a:ext cx="2063496" cy="1329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57035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3114607" y="2536885"/>
            <a:ext cx="6589712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Wrap Up and Next Steps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B2FFD-9D06-41E2-83BA-F159AC69C79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Wrap-up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47733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A221A4B-253C-4A4B-9A34-C1EA1A51598B}"/>
              </a:ext>
            </a:extLst>
          </p:cNvPr>
          <p:cNvSpPr txBox="1">
            <a:spLocks/>
          </p:cNvSpPr>
          <p:nvPr/>
        </p:nvSpPr>
        <p:spPr>
          <a:xfrm>
            <a:off x="3114607" y="2536885"/>
            <a:ext cx="7988822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Review and Discussion: Modules 7 and 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8F98F-B34D-43E4-9EED-4DF1049E3E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Review and Discussion: Modules 7 and 8</a:t>
            </a:r>
          </a:p>
        </p:txBody>
      </p:sp>
    </p:spTree>
    <p:extLst>
      <p:ext uri="{BB962C8B-B14F-4D97-AF65-F5344CB8AC3E}">
        <p14:creationId xmlns:p14="http://schemas.microsoft.com/office/powerpoint/2010/main" val="2650911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60" y="2309171"/>
            <a:ext cx="11525055" cy="35085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Modules 9, 10, and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sections of the Curriculum Alignment Guide for Unit Planning with a focus on Cultures and Comparisons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 and discuss sample unit plans with a focus on Cultures and Comparisons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 ways in which you can apply what is learned to your own classroom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and 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73698" y="1542883"/>
            <a:ext cx="8604977" cy="455284"/>
          </a:xfrm>
        </p:spPr>
        <p:txBody>
          <a:bodyPr/>
          <a:lstStyle/>
          <a:p>
            <a:pPr algn="ctr"/>
            <a:r>
              <a:rPr lang="en-US" dirty="0"/>
              <a:t>In our next Curriculum Alignment Lab, we will…</a:t>
            </a:r>
          </a:p>
        </p:txBody>
      </p:sp>
    </p:spTree>
    <p:extLst>
      <p:ext uri="{BB962C8B-B14F-4D97-AF65-F5344CB8AC3E}">
        <p14:creationId xmlns:p14="http://schemas.microsoft.com/office/powerpoint/2010/main" val="1014659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4A43-0033-4798-9C20-5CBD2ACA8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9ED6418-C584-44E4-B2F9-DA1E968A9357}"/>
              </a:ext>
            </a:extLst>
          </p:cNvPr>
          <p:cNvSpPr txBox="1">
            <a:spLocks/>
          </p:cNvSpPr>
          <p:nvPr/>
        </p:nvSpPr>
        <p:spPr>
          <a:xfrm>
            <a:off x="4003449" y="325666"/>
            <a:ext cx="6589712" cy="55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Check for Learning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670A56-B3B9-47FC-990D-BCB800DF3CDE}"/>
              </a:ext>
            </a:extLst>
          </p:cNvPr>
          <p:cNvSpPr txBox="1">
            <a:spLocks/>
          </p:cNvSpPr>
          <p:nvPr/>
        </p:nvSpPr>
        <p:spPr>
          <a:xfrm>
            <a:off x="3639413" y="1161221"/>
            <a:ext cx="7765775" cy="45355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is Interpretive Communication?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is Interpretive Communication addressed in the Curriculum Alignment Guide?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is Intercultural Communication?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is Intercultural Communication addressed in the Curriculum Alignment Guide?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66B09-EA47-418B-9285-4E86163609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61" y="325666"/>
            <a:ext cx="2507143" cy="202739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Learning</a:t>
            </a:r>
          </a:p>
        </p:txBody>
      </p:sp>
    </p:spTree>
    <p:extLst>
      <p:ext uri="{BB962C8B-B14F-4D97-AF65-F5344CB8AC3E}">
        <p14:creationId xmlns:p14="http://schemas.microsoft.com/office/powerpoint/2010/main" val="3692693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[Enter contact info]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  <a:hlinkClick r:id="rId5"/>
              </a:rPr>
              <a:t>worldlanguages@mass.gov</a:t>
            </a:r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[Enter names of presenters]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2E9FC-C9BA-48CB-B1FF-8F24B90F80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664" y="173992"/>
            <a:ext cx="2831592" cy="53823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896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59" y="2379434"/>
            <a:ext cx="11525055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Explains the Interpretive Communication mode and why it’s important for world language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Explores the Massachusetts World Languages Standards for Interpretive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Discusses how to address the Interpretive Communication Standards in the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29881" y="1417146"/>
            <a:ext cx="3932237" cy="455284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5214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660" y="2034659"/>
            <a:ext cx="11525055" cy="2207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Exercise age and development-appropriate reading, viewing, and listening skills across a variety of genres as they engage with a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understanding of the characteristics and viewpoints of multiple cultures and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understanding of messages, main ideas, and supporting details in written, spoken, or signed texts on a variety of topics in the target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0" y="1417146"/>
            <a:ext cx="12191999" cy="455284"/>
          </a:xfrm>
        </p:spPr>
        <p:txBody>
          <a:bodyPr/>
          <a:lstStyle/>
          <a:p>
            <a:pPr algn="ctr"/>
            <a:r>
              <a:rPr lang="en-US" dirty="0"/>
              <a:t>What do students do in the mode of Interpretive Communication?</a:t>
            </a:r>
          </a:p>
        </p:txBody>
      </p:sp>
      <p:pic>
        <p:nvPicPr>
          <p:cNvPr id="9" name="Graphic 8" descr="Open book outline">
            <a:extLst>
              <a:ext uri="{FF2B5EF4-FFF2-40B4-BE49-F238E27FC236}">
                <a16:creationId xmlns:a16="http://schemas.microsoft.com/office/drawing/2014/main" id="{619A7CC1-9AB1-4976-A18A-AF12A639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436" y="4213309"/>
            <a:ext cx="797402" cy="797402"/>
          </a:xfrm>
          <a:prstGeom prst="rect">
            <a:avLst/>
          </a:prstGeom>
        </p:spPr>
      </p:pic>
      <p:pic>
        <p:nvPicPr>
          <p:cNvPr id="12" name="Graphic 11" descr="Theatre outline">
            <a:extLst>
              <a:ext uri="{FF2B5EF4-FFF2-40B4-BE49-F238E27FC236}">
                <a16:creationId xmlns:a16="http://schemas.microsoft.com/office/drawing/2014/main" id="{56B22226-BEAA-4985-AC6D-A81663AF0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9323" y="4204760"/>
            <a:ext cx="913640" cy="913640"/>
          </a:xfrm>
          <a:prstGeom prst="rect">
            <a:avLst/>
          </a:prstGeom>
        </p:spPr>
      </p:pic>
      <p:pic>
        <p:nvPicPr>
          <p:cNvPr id="19" name="Graphic 18" descr="Headphones outline">
            <a:extLst>
              <a:ext uri="{FF2B5EF4-FFF2-40B4-BE49-F238E27FC236}">
                <a16:creationId xmlns:a16="http://schemas.microsoft.com/office/drawing/2014/main" id="{CF8F24DA-BAF4-4890-94BF-51DF721E0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5691" y="5302758"/>
            <a:ext cx="914400" cy="914400"/>
          </a:xfrm>
          <a:prstGeom prst="rect">
            <a:avLst/>
          </a:prstGeom>
        </p:spPr>
      </p:pic>
      <p:grpSp>
        <p:nvGrpSpPr>
          <p:cNvPr id="31" name="Group 30" descr="Audience viewing an ASL signer">
            <a:extLst>
              <a:ext uri="{FF2B5EF4-FFF2-40B4-BE49-F238E27FC236}">
                <a16:creationId xmlns:a16="http://schemas.microsoft.com/office/drawing/2014/main" id="{4DAEA328-1783-4D63-A457-0DFFDBC9F90D}"/>
              </a:ext>
            </a:extLst>
          </p:cNvPr>
          <p:cNvGrpSpPr/>
          <p:nvPr/>
        </p:nvGrpSpPr>
        <p:grpSpPr>
          <a:xfrm>
            <a:off x="1310897" y="4922962"/>
            <a:ext cx="722650" cy="1536523"/>
            <a:chOff x="6897581" y="4000135"/>
            <a:chExt cx="1177054" cy="2502692"/>
          </a:xfrm>
        </p:grpSpPr>
        <p:pic>
          <p:nvPicPr>
            <p:cNvPr id="34" name="Graphic 33" descr="Users outline">
              <a:extLst>
                <a:ext uri="{FF2B5EF4-FFF2-40B4-BE49-F238E27FC236}">
                  <a16:creationId xmlns:a16="http://schemas.microsoft.com/office/drawing/2014/main" id="{4429FBF3-D976-470A-80F6-6A69C3DD3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54530" y="5728795"/>
              <a:ext cx="774032" cy="774032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22790F-12E3-4AA7-B90C-8BABF65B9095}"/>
                </a:ext>
              </a:extLst>
            </p:cNvPr>
            <p:cNvGrpSpPr/>
            <p:nvPr/>
          </p:nvGrpSpPr>
          <p:grpSpPr>
            <a:xfrm>
              <a:off x="6897581" y="4000135"/>
              <a:ext cx="1177054" cy="1873610"/>
              <a:chOff x="6897581" y="4000135"/>
              <a:chExt cx="1177054" cy="1873610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8A4040A-1C84-48E0-9DD5-13ED0C73D4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41546" y="5470424"/>
                <a:ext cx="0" cy="403321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3C1941A-DF80-49C9-A177-389CE875CA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5959"/>
              <a:stretch/>
            </p:blipFill>
            <p:spPr>
              <a:xfrm>
                <a:off x="6897581" y="4000135"/>
                <a:ext cx="1177054" cy="1487566"/>
              </a:xfrm>
              <a:prstGeom prst="rect">
                <a:avLst/>
              </a:prstGeom>
            </p:spPr>
          </p:pic>
        </p:grpSp>
      </p:grpSp>
      <p:pic>
        <p:nvPicPr>
          <p:cNvPr id="40" name="Graphic 39" descr="Indian building outline">
            <a:extLst>
              <a:ext uri="{FF2B5EF4-FFF2-40B4-BE49-F238E27FC236}">
                <a16:creationId xmlns:a16="http://schemas.microsoft.com/office/drawing/2014/main" id="{803907AA-46A9-401C-934E-4CC8C6AB07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5292" y="5615811"/>
            <a:ext cx="718296" cy="718296"/>
          </a:xfrm>
          <a:prstGeom prst="rect">
            <a:avLst/>
          </a:prstGeom>
        </p:spPr>
      </p:pic>
      <p:pic>
        <p:nvPicPr>
          <p:cNvPr id="43" name="Graphic 42" descr="City outline">
            <a:extLst>
              <a:ext uri="{FF2B5EF4-FFF2-40B4-BE49-F238E27FC236}">
                <a16:creationId xmlns:a16="http://schemas.microsoft.com/office/drawing/2014/main" id="{6B6EDCD5-154D-471E-ADF8-07F2A93239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80071" y="4535176"/>
            <a:ext cx="914400" cy="914400"/>
          </a:xfrm>
          <a:prstGeom prst="rect">
            <a:avLst/>
          </a:prstGeom>
        </p:spPr>
      </p:pic>
      <p:pic>
        <p:nvPicPr>
          <p:cNvPr id="45" name="Graphic 44" descr="Asian Temple outline">
            <a:extLst>
              <a:ext uri="{FF2B5EF4-FFF2-40B4-BE49-F238E27FC236}">
                <a16:creationId xmlns:a16="http://schemas.microsoft.com/office/drawing/2014/main" id="{6BE826B1-1A40-4EB2-8B8A-94E986086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88433" y="5691224"/>
            <a:ext cx="620764" cy="620764"/>
          </a:xfrm>
          <a:prstGeom prst="rect">
            <a:avLst/>
          </a:prstGeom>
        </p:spPr>
      </p:pic>
      <p:pic>
        <p:nvPicPr>
          <p:cNvPr id="46" name="Graphic 45" descr="Dragon dance outline">
            <a:extLst>
              <a:ext uri="{FF2B5EF4-FFF2-40B4-BE49-F238E27FC236}">
                <a16:creationId xmlns:a16="http://schemas.microsoft.com/office/drawing/2014/main" id="{9BDB717B-B640-4872-9C56-BEC154EAFF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19537" y="4686272"/>
            <a:ext cx="647379" cy="647379"/>
          </a:xfrm>
          <a:prstGeom prst="rect">
            <a:avLst/>
          </a:prstGeom>
        </p:spPr>
      </p:pic>
      <p:pic>
        <p:nvPicPr>
          <p:cNvPr id="47" name="Graphic 46" descr="Kimono outline">
            <a:extLst>
              <a:ext uri="{FF2B5EF4-FFF2-40B4-BE49-F238E27FC236}">
                <a16:creationId xmlns:a16="http://schemas.microsoft.com/office/drawing/2014/main" id="{C6E90CFE-CEC3-4B7E-8C8D-19A6CB7D09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02614" y="5629053"/>
            <a:ext cx="722650" cy="722650"/>
          </a:xfrm>
          <a:prstGeom prst="rect">
            <a:avLst/>
          </a:prstGeom>
        </p:spPr>
      </p:pic>
      <p:pic>
        <p:nvPicPr>
          <p:cNvPr id="48" name="Graphic 47" descr="Neighborhood outline">
            <a:extLst>
              <a:ext uri="{FF2B5EF4-FFF2-40B4-BE49-F238E27FC236}">
                <a16:creationId xmlns:a16="http://schemas.microsoft.com/office/drawing/2014/main" id="{795E5B77-581B-4C68-96B3-039927AB0C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39114" y="4485657"/>
            <a:ext cx="914400" cy="914400"/>
          </a:xfrm>
          <a:prstGeom prst="rect">
            <a:avLst/>
          </a:prstGeom>
        </p:spPr>
      </p:pic>
      <p:pic>
        <p:nvPicPr>
          <p:cNvPr id="49" name="Graphic 48" descr="Noodles outline">
            <a:extLst>
              <a:ext uri="{FF2B5EF4-FFF2-40B4-BE49-F238E27FC236}">
                <a16:creationId xmlns:a16="http://schemas.microsoft.com/office/drawing/2014/main" id="{F507ECF1-5C18-474C-A4CD-D7CC0C7660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14949" y="4681994"/>
            <a:ext cx="620764" cy="620764"/>
          </a:xfrm>
          <a:prstGeom prst="rect">
            <a:avLst/>
          </a:prstGeom>
        </p:spPr>
      </p:pic>
      <p:pic>
        <p:nvPicPr>
          <p:cNvPr id="50" name="Graphic 49" descr="Pasta outline">
            <a:extLst>
              <a:ext uri="{FF2B5EF4-FFF2-40B4-BE49-F238E27FC236}">
                <a16:creationId xmlns:a16="http://schemas.microsoft.com/office/drawing/2014/main" id="{4C857B3B-4D1B-48E1-AC50-91FF828346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421053" y="4681761"/>
            <a:ext cx="718296" cy="718296"/>
          </a:xfrm>
          <a:prstGeom prst="rect">
            <a:avLst/>
          </a:prstGeom>
        </p:spPr>
      </p:pic>
      <p:pic>
        <p:nvPicPr>
          <p:cNvPr id="51" name="Graphic 50" descr="Taco outline">
            <a:extLst>
              <a:ext uri="{FF2B5EF4-FFF2-40B4-BE49-F238E27FC236}">
                <a16:creationId xmlns:a16="http://schemas.microsoft.com/office/drawing/2014/main" id="{1A7C6726-999E-4258-9F99-BE5C87FA137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41111" y="5646861"/>
            <a:ext cx="718296" cy="7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2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8864" y="1155682"/>
            <a:ext cx="11354271" cy="455284"/>
          </a:xfrm>
        </p:spPr>
        <p:txBody>
          <a:bodyPr/>
          <a:lstStyle/>
          <a:p>
            <a:pPr algn="ctr"/>
            <a:r>
              <a:rPr lang="en-US" dirty="0"/>
              <a:t>What are the Interpretive Communication Standards?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725FA2-B0E7-4BC5-A74C-36877AC5C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479" y="2128592"/>
            <a:ext cx="10573499" cy="170318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Descriptions of Interpretive Communication skills that students demonstrate at different levels of proficiency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Each Interpretive Communication Standard contains two Functions numbered 1.a and 1.b</a:t>
            </a:r>
          </a:p>
        </p:txBody>
      </p:sp>
      <p:pic>
        <p:nvPicPr>
          <p:cNvPr id="9" name="Picture 8" descr="An interpretive communication standard from the framework">
            <a:extLst>
              <a:ext uri="{FF2B5EF4-FFF2-40B4-BE49-F238E27FC236}">
                <a16:creationId xmlns:a16="http://schemas.microsoft.com/office/drawing/2014/main" id="{4CAE2A9A-61DA-4DE2-9C36-8C9325DD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60" y="4324720"/>
            <a:ext cx="9772336" cy="1377598"/>
          </a:xfrm>
          <a:prstGeom prst="rect">
            <a:avLst/>
          </a:prstGeom>
        </p:spPr>
      </p:pic>
      <p:pic>
        <p:nvPicPr>
          <p:cNvPr id="11" name="Picture 10" descr="IM">
            <a:extLst>
              <a:ext uri="{FF2B5EF4-FFF2-40B4-BE49-F238E27FC236}">
                <a16:creationId xmlns:a16="http://schemas.microsoft.com/office/drawing/2014/main" id="{31A660C0-8751-425C-97D7-B3A3FCF8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836" y="3821219"/>
            <a:ext cx="8001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8864" y="1155682"/>
            <a:ext cx="11354271" cy="455284"/>
          </a:xfrm>
        </p:spPr>
        <p:txBody>
          <a:bodyPr/>
          <a:lstStyle/>
          <a:p>
            <a:pPr algn="ctr"/>
            <a:r>
              <a:rPr lang="en-US" dirty="0"/>
              <a:t>How do the Functions progress across proficiency levels?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F395FA-EBD2-4E52-A6B1-51CC6F139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44498"/>
              </p:ext>
            </p:extLst>
          </p:nvPr>
        </p:nvGraphicFramePr>
        <p:xfrm>
          <a:off x="1821258" y="2942681"/>
          <a:ext cx="8046720" cy="16688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4235">
                  <a:extLst>
                    <a:ext uri="{9D8B030D-6E8A-4147-A177-3AD203B41FA5}">
                      <a16:colId xmlns:a16="http://schemas.microsoft.com/office/drawing/2014/main" val="4076518761"/>
                    </a:ext>
                  </a:extLst>
                </a:gridCol>
                <a:gridCol w="578805">
                  <a:extLst>
                    <a:ext uri="{9D8B030D-6E8A-4147-A177-3AD203B41FA5}">
                      <a16:colId xmlns:a16="http://schemas.microsoft.com/office/drawing/2014/main" val="38055290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23777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778686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8454645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22550788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980505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1858035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552199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085356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52818849"/>
                    </a:ext>
                  </a:extLst>
                </a:gridCol>
              </a:tblGrid>
              <a:tr h="383633">
                <a:tc>
                  <a:txBody>
                    <a:bodyPr/>
                    <a:lstStyle/>
                    <a:p>
                      <a:r>
                        <a:rPr lang="en-US" sz="1200" dirty="0"/>
                        <a:t>Functions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Proficiency Levels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7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NM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NH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IH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AH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3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a. 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3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b. 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✓+</a:t>
                      </a:r>
                      <a:endParaRPr lang="en-US" sz="1200" b="0" dirty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12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8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5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506-3E5C-46BF-8DA7-CB5521C4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56415"/>
            <a:ext cx="11974283" cy="31316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a goal or Can-Do statement aligned with the Standards for targeted proficiency level(s)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an aligned assessment task that use of comprehension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Incorporates age- and proficiency-level appropriate authentic resource(s)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Inform subsequent Interpersonal and Presentational Communication task(s)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continuous meaningful opportunities to engage with a variety of types of texts representing diverse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 learning experiences with all students in mind, including students with disabilities and  students from diverse linguistic, racial, and cultural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Connect to Deeper Learning through opportunities for students to demonstrate Mastery and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55470" y="1255637"/>
            <a:ext cx="10795518" cy="455284"/>
          </a:xfrm>
        </p:spPr>
        <p:txBody>
          <a:bodyPr/>
          <a:lstStyle/>
          <a:p>
            <a:pPr algn="ctr"/>
            <a:r>
              <a:rPr lang="en-US" dirty="0"/>
              <a:t>How can I address the Interpretive Communication Standards in my classroom?</a:t>
            </a:r>
          </a:p>
        </p:txBody>
      </p:sp>
    </p:spTree>
    <p:extLst>
      <p:ext uri="{BB962C8B-B14F-4D97-AF65-F5344CB8AC3E}">
        <p14:creationId xmlns:p14="http://schemas.microsoft.com/office/powerpoint/2010/main" val="248248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32986-261D-4F78-AF04-9A97FE2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AA62A-2903-4E5B-A861-DEFC5A8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D4D4A-40C3-4B77-81CB-4E7D4E68C2B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036575" y="2973716"/>
            <a:ext cx="3932237" cy="455284"/>
          </a:xfrm>
        </p:spPr>
        <p:txBody>
          <a:bodyPr/>
          <a:lstStyle/>
          <a:p>
            <a:pPr algn="ctr"/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06268308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451b51-2139-42b8-8b65-fabe2c9ce3de" xsi:nil="true"/>
    <lcf76f155ced4ddcb4097134ff3c332f xmlns="4c29e450-0b07-46d7-a26e-9748304c7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9DBA9DB4F84EBE63E51222C24FB9" ma:contentTypeVersion="15" ma:contentTypeDescription="Create a new document." ma:contentTypeScope="" ma:versionID="b11d913fa295fd5d791cb08ef0be19b3">
  <xsd:schema xmlns:xsd="http://www.w3.org/2001/XMLSchema" xmlns:xs="http://www.w3.org/2001/XMLSchema" xmlns:p="http://schemas.microsoft.com/office/2006/metadata/properties" xmlns:ns2="4c29e450-0b07-46d7-a26e-9748304c7bb8" xmlns:ns3="92451b51-2139-42b8-8b65-fabe2c9ce3de" targetNamespace="http://schemas.microsoft.com/office/2006/metadata/properties" ma:root="true" ma:fieldsID="bd9ece30cdad015b6de25de36897e89c" ns2:_="" ns3:_="">
    <xsd:import namespace="4c29e450-0b07-46d7-a26e-9748304c7bb8"/>
    <xsd:import namespace="92451b51-2139-42b8-8b65-fabe2c9ce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9e450-0b07-46d7-a26e-9748304c7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51b51-2139-42b8-8b65-fabe2c9ce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084804f-be2e-42b5-9a28-85670eac2b45}" ma:internalName="TaxCatchAll" ma:showField="CatchAllData" ma:web="92451b51-2139-42b8-8b65-fabe2c9ce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80F4C-E118-4AE7-BA67-FEA44B8594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D2224-61B1-4AB6-B409-DFA445B49057}">
  <ds:schemaRefs>
    <ds:schemaRef ds:uri="http://schemas.microsoft.com/office/infopath/2007/PartnerControls"/>
    <ds:schemaRef ds:uri="92451b51-2139-42b8-8b65-fabe2c9ce3de"/>
    <ds:schemaRef ds:uri="http://purl.org/dc/elements/1.1/"/>
    <ds:schemaRef ds:uri="http://schemas.microsoft.com/office/2006/metadata/properties"/>
    <ds:schemaRef ds:uri="4c29e450-0b07-46d7-a26e-9748304c7b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2883E8-3C90-4548-898F-B777B93D7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9e450-0b07-46d7-a26e-9748304c7bb8"/>
    <ds:schemaRef ds:uri="92451b51-2139-42b8-8b65-fabe2c9ce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21110</TotalTime>
  <Words>1699</Words>
  <Application>Microsoft Office PowerPoint</Application>
  <PresentationFormat>Widescreen</PresentationFormat>
  <Paragraphs>341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等线</vt:lpstr>
      <vt:lpstr>Segoe</vt:lpstr>
      <vt:lpstr>Segoe SemiBold</vt:lpstr>
      <vt:lpstr>Arial</vt:lpstr>
      <vt:lpstr>Calibri</vt:lpstr>
      <vt:lpstr>Courier New</vt:lpstr>
      <vt:lpstr>Segoe UI</vt:lpstr>
      <vt:lpstr>Segoe UI Semibold</vt:lpstr>
      <vt:lpstr>Wingdings</vt:lpstr>
      <vt:lpstr>ESE PowerPoint Template 2017</vt:lpstr>
      <vt:lpstr>Custom Design</vt:lpstr>
      <vt:lpstr>Massachusetts World Languages Framework Curriculum Alignment Lab #3  </vt:lpstr>
      <vt:lpstr>Overview</vt:lpstr>
      <vt:lpstr>Review and Discussion: Modules 7 and 8</vt:lpstr>
      <vt:lpstr>Module 7 Review</vt:lpstr>
      <vt:lpstr>Module 7 Review</vt:lpstr>
      <vt:lpstr>Module 7 Review</vt:lpstr>
      <vt:lpstr>Module 7 Review</vt:lpstr>
      <vt:lpstr>Module 7 Review</vt:lpstr>
      <vt:lpstr>Module 7 Review</vt:lpstr>
      <vt:lpstr>Module 8 Review</vt:lpstr>
      <vt:lpstr>Module 8 Review</vt:lpstr>
      <vt:lpstr>Module 8 Review</vt:lpstr>
      <vt:lpstr>Module 8 Review</vt:lpstr>
      <vt:lpstr>Module 8 Review</vt:lpstr>
      <vt:lpstr>Module 8 Review</vt:lpstr>
      <vt:lpstr>Questions for Reflection</vt:lpstr>
      <vt:lpstr>Discussion Questions</vt:lpstr>
      <vt:lpstr>Exploring the Curriculum Alignment Guide</vt:lpstr>
      <vt:lpstr>Curriculum Alignment Guide for Unit Planning (1/5)</vt:lpstr>
      <vt:lpstr>Curriculum Alignment Guide for Unit Planning (2/5)</vt:lpstr>
      <vt:lpstr>Curriculum Alignment Guide for Unit Planning (3/5)</vt:lpstr>
      <vt:lpstr>Curriculum Alignment Guide for Unit Planning (4/5)</vt:lpstr>
      <vt:lpstr>Curriculum Alignment Guide for Unit Planning (5/5)</vt:lpstr>
      <vt:lpstr>Demonstration and Discussion: Sample Unit Plans</vt:lpstr>
      <vt:lpstr>Space for sample unit plans</vt:lpstr>
      <vt:lpstr>Discussion Questions</vt:lpstr>
      <vt:lpstr>Application and Discussion</vt:lpstr>
      <vt:lpstr>Discussion Questions</vt:lpstr>
      <vt:lpstr>Wrap-up and Next Steps</vt:lpstr>
      <vt:lpstr>Preview and Next Steps</vt:lpstr>
      <vt:lpstr>Check for Learning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3 Slide Deck</dc:title>
  <dc:creator>DESE</dc:creator>
  <cp:lastModifiedBy>Zou, Dong (EOE)</cp:lastModifiedBy>
  <cp:revision>585</cp:revision>
  <cp:lastPrinted>2019-05-28T23:52:55Z</cp:lastPrinted>
  <dcterms:created xsi:type="dcterms:W3CDTF">2018-02-28T20:06:29Z</dcterms:created>
  <dcterms:modified xsi:type="dcterms:W3CDTF">2023-11-30T19:46:04Z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30 2023 12:00AM</vt:lpwstr>
  </property>
</Properties>
</file>