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43"/>
  </p:notesMasterIdLst>
  <p:handoutMasterIdLst>
    <p:handoutMasterId r:id="rId44"/>
  </p:handoutMasterIdLst>
  <p:sldIdLst>
    <p:sldId id="277" r:id="rId6"/>
    <p:sldId id="635" r:id="rId7"/>
    <p:sldId id="659" r:id="rId8"/>
    <p:sldId id="636" r:id="rId9"/>
    <p:sldId id="645" r:id="rId10"/>
    <p:sldId id="686" r:id="rId11"/>
    <p:sldId id="687" r:id="rId12"/>
    <p:sldId id="647" r:id="rId13"/>
    <p:sldId id="690" r:id="rId14"/>
    <p:sldId id="650" r:id="rId15"/>
    <p:sldId id="677" r:id="rId16"/>
    <p:sldId id="678" r:id="rId17"/>
    <p:sldId id="685" r:id="rId18"/>
    <p:sldId id="691" r:id="rId19"/>
    <p:sldId id="638" r:id="rId20"/>
    <p:sldId id="674" r:id="rId21"/>
    <p:sldId id="679" r:id="rId22"/>
    <p:sldId id="680" r:id="rId23"/>
    <p:sldId id="653" r:id="rId24"/>
    <p:sldId id="692" r:id="rId25"/>
    <p:sldId id="682" r:id="rId26"/>
    <p:sldId id="683" r:id="rId27"/>
    <p:sldId id="660" r:id="rId28"/>
    <p:sldId id="667" r:id="rId29"/>
    <p:sldId id="668" r:id="rId30"/>
    <p:sldId id="669" r:id="rId31"/>
    <p:sldId id="670" r:id="rId32"/>
    <p:sldId id="675" r:id="rId33"/>
    <p:sldId id="654" r:id="rId34"/>
    <p:sldId id="656" r:id="rId35"/>
    <p:sldId id="688" r:id="rId36"/>
    <p:sldId id="655" r:id="rId37"/>
    <p:sldId id="689" r:id="rId38"/>
    <p:sldId id="681" r:id="rId39"/>
    <p:sldId id="657" r:id="rId40"/>
    <p:sldId id="642" r:id="rId41"/>
    <p:sldId id="481" r:id="rId4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635"/>
            <p14:sldId id="659"/>
            <p14:sldId id="636"/>
            <p14:sldId id="645"/>
            <p14:sldId id="686"/>
            <p14:sldId id="687"/>
            <p14:sldId id="647"/>
            <p14:sldId id="690"/>
            <p14:sldId id="650"/>
            <p14:sldId id="677"/>
            <p14:sldId id="678"/>
            <p14:sldId id="685"/>
            <p14:sldId id="691"/>
            <p14:sldId id="638"/>
            <p14:sldId id="674"/>
            <p14:sldId id="679"/>
            <p14:sldId id="680"/>
            <p14:sldId id="653"/>
            <p14:sldId id="692"/>
            <p14:sldId id="682"/>
            <p14:sldId id="683"/>
            <p14:sldId id="660"/>
            <p14:sldId id="667"/>
            <p14:sldId id="668"/>
            <p14:sldId id="669"/>
            <p14:sldId id="670"/>
            <p14:sldId id="675"/>
            <p14:sldId id="654"/>
            <p14:sldId id="656"/>
            <p14:sldId id="688"/>
            <p14:sldId id="655"/>
            <p14:sldId id="689"/>
            <p14:sldId id="681"/>
            <p14:sldId id="657"/>
            <p14:sldId id="642"/>
          </p14:sldIdLst>
        </p14:section>
        <p14:section name="Basic text box" id="{DCD4DD07-CAF7-4E7A-9DCD-CDE5ABF2F349}">
          <p14:sldIdLst>
            <p14:sldId id="481"/>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9A7106-E5FE-949F-FBCC-C2D319348AE8}" name="Francesca Di Silvio" initials="FDS" userId="S::FDiSilvio@cal.org::76fe0454-c8f9-49f2-9041-cf350d274351" providerId="AD"/>
  <p188:author id="{07C67E5C-9339-353B-0B91-5A70DF3FD0C3}" name="Leslie Fink" initials="LF" userId="Leslie Fink" providerId="None"/>
  <p188:author id="{77CD4D9E-35F9-450A-0786-F49B318F3580}" name="Jamie Morgan" initials="JM" userId="S::JMorgan@cal.org::089abe30-abd8-4ef9-a5a4-412d37137aff" providerId="AD"/>
  <p188:author id="{401CDEA3-5309-01BD-F78D-9C332541E0C2}" name="McDonie, Andrew (DESE)" initials="MA(" userId="S::D.Andrew.McDonie@mass.gov::347349c9-bbf5-47de-b812-820e429bdc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 J Aguiar" initials="PJA" lastIdx="4" clrIdx="0"/>
  <p:cmAuthor id="1" name="Klimkiewicz, Judith" initials="KJ" lastIdx="1" clrIdx="1"/>
  <p:cmAuthor id="2" name="atx" initials="a" lastIdx="17" clrIdx="2"/>
  <p:cmAuthor id="3" name="Hughes, Sibel (ESE)" initials="HS(" lastIdx="3" clrIdx="3"/>
  <p:cmAuthor id="4" name="rmeasel" initials="r" lastIdx="1" clrIdx="4"/>
  <p:cmAuthor id="5" name="Aguiar, Paul (DESE)" initials="AP(" lastIdx="23" clrIdx="5">
    <p:extLst>
      <p:ext uri="{19B8F6BF-5375-455C-9EA6-DF929625EA0E}">
        <p15:presenceInfo xmlns:p15="http://schemas.microsoft.com/office/powerpoint/2012/main" userId="S-1-5-21-875326689-928589111-1252796590-10203" providerId="AD"/>
      </p:ext>
    </p:extLst>
  </p:cmAuthor>
  <p:cmAuthor id="6" name="Gentile, Diana (DESE)" initials="GD(" lastIdx="3" clrIdx="6">
    <p:extLst>
      <p:ext uri="{19B8F6BF-5375-455C-9EA6-DF929625EA0E}">
        <p15:presenceInfo xmlns:p15="http://schemas.microsoft.com/office/powerpoint/2012/main" userId="S-1-5-21-875326689-928589111-1252796590-18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2F5497"/>
    <a:srgbClr val="0C7580"/>
    <a:srgbClr val="667999"/>
    <a:srgbClr val="0C7D31"/>
    <a:srgbClr val="27416E"/>
    <a:srgbClr val="203B6A"/>
    <a:srgbClr val="00040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BC2E5-E100-43C5-B153-B40FEEEF8ACF}" v="1019" dt="2023-11-10T15:15:28.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61" d="100"/>
          <a:sy n="61" d="100"/>
        </p:scale>
        <p:origin x="67" y="379"/>
      </p:cViewPr>
      <p:guideLst>
        <p:guide orient="horz" pos="2160"/>
        <p:guide pos="3840"/>
      </p:guideLst>
    </p:cSldViewPr>
  </p:slideViewPr>
  <p:outlineViewPr>
    <p:cViewPr>
      <p:scale>
        <a:sx n="33" d="100"/>
        <a:sy n="33" d="100"/>
      </p:scale>
      <p:origin x="0" y="-1594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42" y="-354"/>
      </p:cViewPr>
      <p:guideLst>
        <p:guide orient="horz" pos="2928"/>
        <p:guide pos="220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ie, Andrew (DESE)" userId="347349c9-bbf5-47de-b812-820e429bdcb2" providerId="ADAL" clId="{101BC2E5-E100-43C5-B153-B40FEEEF8ACF}"/>
    <pc:docChg chg="custSel modSld">
      <pc:chgData name="McDonie, Andrew (DESE)" userId="347349c9-bbf5-47de-b812-820e429bdcb2" providerId="ADAL" clId="{101BC2E5-E100-43C5-B153-B40FEEEF8ACF}" dt="2023-11-10T15:15:28.205" v="3296" actId="1076"/>
      <pc:docMkLst>
        <pc:docMk/>
      </pc:docMkLst>
      <pc:sldChg chg="addSp modSp">
        <pc:chgData name="McDonie, Andrew (DESE)" userId="347349c9-bbf5-47de-b812-820e429bdcb2" providerId="ADAL" clId="{101BC2E5-E100-43C5-B153-B40FEEEF8ACF}" dt="2023-11-10T15:15:28.205" v="3296" actId="1076"/>
        <pc:sldMkLst>
          <pc:docMk/>
          <pc:sldMk cId="2378960311" sldId="481"/>
        </pc:sldMkLst>
        <pc:spChg chg="add mod">
          <ac:chgData name="McDonie, Andrew (DESE)" userId="347349c9-bbf5-47de-b812-820e429bdcb2" providerId="ADAL" clId="{101BC2E5-E100-43C5-B153-B40FEEEF8ACF}" dt="2023-11-10T15:15:28.205" v="3296" actId="1076"/>
          <ac:spMkLst>
            <pc:docMk/>
            <pc:sldMk cId="2378960311" sldId="481"/>
            <ac:spMk id="2" creationId="{6E30EC4C-5817-4565-9716-B3669CB391F4}"/>
          </ac:spMkLst>
        </pc:spChg>
        <pc:spChg chg="mod">
          <ac:chgData name="McDonie, Andrew (DESE)" userId="347349c9-bbf5-47de-b812-820e429bdcb2" providerId="ADAL" clId="{101BC2E5-E100-43C5-B153-B40FEEEF8ACF}" dt="2023-11-10T15:15:22.076" v="3294" actId="14100"/>
          <ac:spMkLst>
            <pc:docMk/>
            <pc:sldMk cId="2378960311" sldId="481"/>
            <ac:spMk id="5" creationId="{CAFC36B0-4AD1-44AB-96C1-76527DDE7F8C}"/>
          </ac:spMkLst>
        </pc:spChg>
      </pc:sldChg>
      <pc:sldChg chg="addSp modSp">
        <pc:chgData name="McDonie, Andrew (DESE)" userId="347349c9-bbf5-47de-b812-820e429bdcb2" providerId="ADAL" clId="{101BC2E5-E100-43C5-B153-B40FEEEF8ACF}" dt="2023-11-10T15:15:04.490" v="3283" actId="14100"/>
        <pc:sldMkLst>
          <pc:docMk/>
          <pc:sldMk cId="3692693784" sldId="642"/>
        </pc:sldMkLst>
        <pc:spChg chg="add mod">
          <ac:chgData name="McDonie, Andrew (DESE)" userId="347349c9-bbf5-47de-b812-820e429bdcb2" providerId="ADAL" clId="{101BC2E5-E100-43C5-B153-B40FEEEF8ACF}" dt="2023-11-10T15:15:04.490" v="3283" actId="14100"/>
          <ac:spMkLst>
            <pc:docMk/>
            <pc:sldMk cId="3692693784" sldId="642"/>
            <ac:spMk id="2" creationId="{8D578476-98F0-43E9-9276-59BC20EC3CEE}"/>
          </ac:spMkLst>
        </pc:spChg>
      </pc:sldChg>
      <pc:sldChg chg="modSp">
        <pc:chgData name="McDonie, Andrew (DESE)" userId="347349c9-bbf5-47de-b812-820e429bdcb2" providerId="ADAL" clId="{101BC2E5-E100-43C5-B153-B40FEEEF8ACF}" dt="2023-11-10T15:02:00.383" v="683" actId="962"/>
        <pc:sldMkLst>
          <pc:docMk/>
          <pc:sldMk cId="2137889808" sldId="645"/>
        </pc:sldMkLst>
        <pc:graphicFrameChg chg="mod">
          <ac:chgData name="McDonie, Andrew (DESE)" userId="347349c9-bbf5-47de-b812-820e429bdcb2" providerId="ADAL" clId="{101BC2E5-E100-43C5-B153-B40FEEEF8ACF}" dt="2023-11-10T15:02:00.383" v="683" actId="962"/>
          <ac:graphicFrameMkLst>
            <pc:docMk/>
            <pc:sldMk cId="2137889808" sldId="645"/>
            <ac:graphicFrameMk id="9" creationId="{DCECF7B4-7666-4737-A5D5-7826C01F67A7}"/>
          </ac:graphicFrameMkLst>
        </pc:graphicFrameChg>
      </pc:sldChg>
      <pc:sldChg chg="modSp mod">
        <pc:chgData name="McDonie, Andrew (DESE)" userId="347349c9-bbf5-47de-b812-820e429bdcb2" providerId="ADAL" clId="{101BC2E5-E100-43C5-B153-B40FEEEF8ACF}" dt="2023-11-10T15:06:34.544" v="1491" actId="962"/>
        <pc:sldMkLst>
          <pc:docMk/>
          <pc:sldMk cId="1843121242" sldId="650"/>
        </pc:sldMkLst>
        <pc:picChg chg="mod">
          <ac:chgData name="McDonie, Andrew (DESE)" userId="347349c9-bbf5-47de-b812-820e429bdcb2" providerId="ADAL" clId="{101BC2E5-E100-43C5-B153-B40FEEEF8ACF}" dt="2023-11-10T15:06:34.544" v="1491" actId="962"/>
          <ac:picMkLst>
            <pc:docMk/>
            <pc:sldMk cId="1843121242" sldId="650"/>
            <ac:picMk id="13" creationId="{7E35A9B2-90D5-4123-AF1B-30B66E96820F}"/>
          </ac:picMkLst>
        </pc:picChg>
      </pc:sldChg>
      <pc:sldChg chg="addSp delSp modSp mod">
        <pc:chgData name="McDonie, Andrew (DESE)" userId="347349c9-bbf5-47de-b812-820e429bdcb2" providerId="ADAL" clId="{101BC2E5-E100-43C5-B153-B40FEEEF8ACF}" dt="2023-11-10T15:10:38.747" v="2329" actId="962"/>
        <pc:sldMkLst>
          <pc:docMk/>
          <pc:sldMk cId="4218944276" sldId="653"/>
        </pc:sldMkLst>
        <pc:spChg chg="del">
          <ac:chgData name="McDonie, Andrew (DESE)" userId="347349c9-bbf5-47de-b812-820e429bdcb2" providerId="ADAL" clId="{101BC2E5-E100-43C5-B153-B40FEEEF8ACF}" dt="2023-11-10T15:09:08.106" v="2042" actId="478"/>
          <ac:spMkLst>
            <pc:docMk/>
            <pc:sldMk cId="4218944276" sldId="653"/>
            <ac:spMk id="3" creationId="{D87DF506-3E5C-46BF-8DA7-CB5521C48625}"/>
          </ac:spMkLst>
        </pc:spChg>
        <pc:spChg chg="add del mod">
          <ac:chgData name="McDonie, Andrew (DESE)" userId="347349c9-bbf5-47de-b812-820e429bdcb2" providerId="ADAL" clId="{101BC2E5-E100-43C5-B153-B40FEEEF8ACF}" dt="2023-11-10T15:09:14.359" v="2043" actId="478"/>
          <ac:spMkLst>
            <pc:docMk/>
            <pc:sldMk cId="4218944276" sldId="653"/>
            <ac:spMk id="20" creationId="{FC357C38-0FF9-47C1-9FA5-633F04B81A53}"/>
          </ac:spMkLst>
        </pc:spChg>
        <pc:grpChg chg="mod">
          <ac:chgData name="McDonie, Andrew (DESE)" userId="347349c9-bbf5-47de-b812-820e429bdcb2" providerId="ADAL" clId="{101BC2E5-E100-43C5-B153-B40FEEEF8ACF}" dt="2023-11-10T15:09:27.389" v="2059" actId="962"/>
          <ac:grpSpMkLst>
            <pc:docMk/>
            <pc:sldMk cId="4218944276" sldId="653"/>
            <ac:grpSpMk id="7" creationId="{A7FF67B0-A0F4-4CF0-8C5D-76C127BB1CFD}"/>
          </ac:grpSpMkLst>
        </pc:grpChg>
        <pc:grpChg chg="mod">
          <ac:chgData name="McDonie, Andrew (DESE)" userId="347349c9-bbf5-47de-b812-820e429bdcb2" providerId="ADAL" clId="{101BC2E5-E100-43C5-B153-B40FEEEF8ACF}" dt="2023-11-10T15:09:46.228" v="2143" actId="962"/>
          <ac:grpSpMkLst>
            <pc:docMk/>
            <pc:sldMk cId="4218944276" sldId="653"/>
            <ac:grpSpMk id="10" creationId="{D3CCAB86-2D72-4952-8676-9161AC5B1342}"/>
          </ac:grpSpMkLst>
        </pc:grpChg>
        <pc:grpChg chg="mod">
          <ac:chgData name="McDonie, Andrew (DESE)" userId="347349c9-bbf5-47de-b812-820e429bdcb2" providerId="ADAL" clId="{101BC2E5-E100-43C5-B153-B40FEEEF8ACF}" dt="2023-11-10T15:10:00.734" v="2175" actId="962"/>
          <ac:grpSpMkLst>
            <pc:docMk/>
            <pc:sldMk cId="4218944276" sldId="653"/>
            <ac:grpSpMk id="19" creationId="{9BA2971F-6820-40C3-A073-3115590CE39E}"/>
          </ac:grpSpMkLst>
        </pc:grpChg>
        <pc:grpChg chg="mod">
          <ac:chgData name="McDonie, Andrew (DESE)" userId="347349c9-bbf5-47de-b812-820e429bdcb2" providerId="ADAL" clId="{101BC2E5-E100-43C5-B153-B40FEEEF8ACF}" dt="2023-11-10T15:10:09.843" v="2195" actId="962"/>
          <ac:grpSpMkLst>
            <pc:docMk/>
            <pc:sldMk cId="4218944276" sldId="653"/>
            <ac:grpSpMk id="24" creationId="{46D40D1A-ABCF-467F-BAF9-19196E5AE942}"/>
          </ac:grpSpMkLst>
        </pc:grpChg>
        <pc:grpChg chg="mod">
          <ac:chgData name="McDonie, Andrew (DESE)" userId="347349c9-bbf5-47de-b812-820e429bdcb2" providerId="ADAL" clId="{101BC2E5-E100-43C5-B153-B40FEEEF8ACF}" dt="2023-11-10T15:10:25.313" v="2255" actId="962"/>
          <ac:grpSpMkLst>
            <pc:docMk/>
            <pc:sldMk cId="4218944276" sldId="653"/>
            <ac:grpSpMk id="60" creationId="{120FA979-C7EC-4FCD-A622-B45EB3F5729D}"/>
          </ac:grpSpMkLst>
        </pc:grpChg>
        <pc:grpChg chg="mod">
          <ac:chgData name="McDonie, Andrew (DESE)" userId="347349c9-bbf5-47de-b812-820e429bdcb2" providerId="ADAL" clId="{101BC2E5-E100-43C5-B153-B40FEEEF8ACF}" dt="2023-11-10T15:10:38.747" v="2329" actId="962"/>
          <ac:grpSpMkLst>
            <pc:docMk/>
            <pc:sldMk cId="4218944276" sldId="653"/>
            <ac:grpSpMk id="74" creationId="{D5C32A17-C476-4D50-9992-54F97627097F}"/>
          </ac:grpSpMkLst>
        </pc:grpChg>
      </pc:sldChg>
      <pc:sldChg chg="addSp modSp">
        <pc:chgData name="McDonie, Andrew (DESE)" userId="347349c9-bbf5-47de-b812-820e429bdcb2" providerId="ADAL" clId="{101BC2E5-E100-43C5-B153-B40FEEEF8ACF}" dt="2023-11-10T15:13:53.646" v="3145" actId="20577"/>
        <pc:sldMkLst>
          <pc:docMk/>
          <pc:sldMk cId="1287134673" sldId="654"/>
        </pc:sldMkLst>
        <pc:spChg chg="add mod">
          <ac:chgData name="McDonie, Andrew (DESE)" userId="347349c9-bbf5-47de-b812-820e429bdcb2" providerId="ADAL" clId="{101BC2E5-E100-43C5-B153-B40FEEEF8ACF}" dt="2023-11-10T15:13:53.646" v="3145" actId="20577"/>
          <ac:spMkLst>
            <pc:docMk/>
            <pc:sldMk cId="1287134673" sldId="654"/>
            <ac:spMk id="2" creationId="{6F506ADD-7D0C-41B1-9DFA-599125B41C79}"/>
          </ac:spMkLst>
        </pc:spChg>
      </pc:sldChg>
      <pc:sldChg chg="addSp modSp">
        <pc:chgData name="McDonie, Andrew (DESE)" userId="347349c9-bbf5-47de-b812-820e429bdcb2" providerId="ADAL" clId="{101BC2E5-E100-43C5-B153-B40FEEEF8ACF}" dt="2023-11-10T15:14:23.032" v="3217" actId="20577"/>
        <pc:sldMkLst>
          <pc:docMk/>
          <pc:sldMk cId="1719026109" sldId="655"/>
        </pc:sldMkLst>
        <pc:spChg chg="add mod">
          <ac:chgData name="McDonie, Andrew (DESE)" userId="347349c9-bbf5-47de-b812-820e429bdcb2" providerId="ADAL" clId="{101BC2E5-E100-43C5-B153-B40FEEEF8ACF}" dt="2023-11-10T15:14:23.032" v="3217" actId="20577"/>
          <ac:spMkLst>
            <pc:docMk/>
            <pc:sldMk cId="1719026109" sldId="655"/>
            <ac:spMk id="3" creationId="{D4B27706-A4C2-409C-A022-9E2960ED22D2}"/>
          </ac:spMkLst>
        </pc:spChg>
      </pc:sldChg>
      <pc:sldChg chg="addSp modSp">
        <pc:chgData name="McDonie, Andrew (DESE)" userId="347349c9-bbf5-47de-b812-820e429bdcb2" providerId="ADAL" clId="{101BC2E5-E100-43C5-B153-B40FEEEF8ACF}" dt="2023-11-10T15:14:00.646" v="3168" actId="20577"/>
        <pc:sldMkLst>
          <pc:docMk/>
          <pc:sldMk cId="306081755" sldId="656"/>
        </pc:sldMkLst>
        <pc:spChg chg="add mod">
          <ac:chgData name="McDonie, Andrew (DESE)" userId="347349c9-bbf5-47de-b812-820e429bdcb2" providerId="ADAL" clId="{101BC2E5-E100-43C5-B153-B40FEEEF8ACF}" dt="2023-11-10T15:14:00.646" v="3168" actId="20577"/>
          <ac:spMkLst>
            <pc:docMk/>
            <pc:sldMk cId="306081755" sldId="656"/>
            <ac:spMk id="4" creationId="{A4AB96FF-4749-482C-A8C3-12E34B1FC052}"/>
          </ac:spMkLst>
        </pc:spChg>
      </pc:sldChg>
      <pc:sldChg chg="addSp modSp">
        <pc:chgData name="McDonie, Andrew (DESE)" userId="347349c9-bbf5-47de-b812-820e429bdcb2" providerId="ADAL" clId="{101BC2E5-E100-43C5-B153-B40FEEEF8ACF}" dt="2023-11-10T15:12:55.233" v="3003" actId="20577"/>
        <pc:sldMkLst>
          <pc:docMk/>
          <pc:sldMk cId="2650911488" sldId="659"/>
        </pc:sldMkLst>
        <pc:spChg chg="add mod">
          <ac:chgData name="McDonie, Andrew (DESE)" userId="347349c9-bbf5-47de-b812-820e429bdcb2" providerId="ADAL" clId="{101BC2E5-E100-43C5-B153-B40FEEEF8ACF}" dt="2023-11-10T15:12:55.233" v="3003" actId="20577"/>
          <ac:spMkLst>
            <pc:docMk/>
            <pc:sldMk cId="2650911488" sldId="659"/>
            <ac:spMk id="2" creationId="{5A973CCD-E233-4716-8987-183C8D7132A4}"/>
          </ac:spMkLst>
        </pc:spChg>
      </pc:sldChg>
      <pc:sldChg chg="addSp modSp">
        <pc:chgData name="McDonie, Andrew (DESE)" userId="347349c9-bbf5-47de-b812-820e429bdcb2" providerId="ADAL" clId="{101BC2E5-E100-43C5-B153-B40FEEEF8ACF}" dt="2023-11-10T15:13:41.618" v="3096" actId="20577"/>
        <pc:sldMkLst>
          <pc:docMk/>
          <pc:sldMk cId="2476378405" sldId="660"/>
        </pc:sldMkLst>
        <pc:spChg chg="add mod">
          <ac:chgData name="McDonie, Andrew (DESE)" userId="347349c9-bbf5-47de-b812-820e429bdcb2" providerId="ADAL" clId="{101BC2E5-E100-43C5-B153-B40FEEEF8ACF}" dt="2023-11-10T15:13:41.618" v="3096" actId="20577"/>
          <ac:spMkLst>
            <pc:docMk/>
            <pc:sldMk cId="2476378405" sldId="660"/>
            <ac:spMk id="2" creationId="{2AE39308-36A1-456A-902A-DACA96C2FC67}"/>
          </ac:spMkLst>
        </pc:spChg>
      </pc:sldChg>
      <pc:sldChg chg="modSp mod">
        <pc:chgData name="McDonie, Andrew (DESE)" userId="347349c9-bbf5-47de-b812-820e429bdcb2" providerId="ADAL" clId="{101BC2E5-E100-43C5-B153-B40FEEEF8ACF}" dt="2023-11-10T15:10:53.854" v="2407" actId="962"/>
        <pc:sldMkLst>
          <pc:docMk/>
          <pc:sldMk cId="2778733390" sldId="667"/>
        </pc:sldMkLst>
        <pc:picChg chg="mod">
          <ac:chgData name="McDonie, Andrew (DESE)" userId="347349c9-bbf5-47de-b812-820e429bdcb2" providerId="ADAL" clId="{101BC2E5-E100-43C5-B153-B40FEEEF8ACF}" dt="2023-11-10T15:10:53.854" v="2407" actId="962"/>
          <ac:picMkLst>
            <pc:docMk/>
            <pc:sldMk cId="2778733390" sldId="667"/>
            <ac:picMk id="3" creationId="{960346E0-2771-4BCA-8C7B-6BF0F6C74992}"/>
          </ac:picMkLst>
        </pc:picChg>
      </pc:sldChg>
      <pc:sldChg chg="modSp mod">
        <pc:chgData name="McDonie, Andrew (DESE)" userId="347349c9-bbf5-47de-b812-820e429bdcb2" providerId="ADAL" clId="{101BC2E5-E100-43C5-B153-B40FEEEF8ACF}" dt="2023-11-10T15:11:11.003" v="2527" actId="962"/>
        <pc:sldMkLst>
          <pc:docMk/>
          <pc:sldMk cId="1634675986" sldId="668"/>
        </pc:sldMkLst>
        <pc:picChg chg="mod">
          <ac:chgData name="McDonie, Andrew (DESE)" userId="347349c9-bbf5-47de-b812-820e429bdcb2" providerId="ADAL" clId="{101BC2E5-E100-43C5-B153-B40FEEEF8ACF}" dt="2023-11-10T15:11:11.003" v="2527" actId="962"/>
          <ac:picMkLst>
            <pc:docMk/>
            <pc:sldMk cId="1634675986" sldId="668"/>
            <ac:picMk id="6" creationId="{125DAC20-5C9B-41D8-AB7B-4DDCFA962E8B}"/>
          </ac:picMkLst>
        </pc:picChg>
      </pc:sldChg>
      <pc:sldChg chg="modSp mod">
        <pc:chgData name="McDonie, Andrew (DESE)" userId="347349c9-bbf5-47de-b812-820e429bdcb2" providerId="ADAL" clId="{101BC2E5-E100-43C5-B153-B40FEEEF8ACF}" dt="2023-11-10T15:11:43.312" v="2691" actId="962"/>
        <pc:sldMkLst>
          <pc:docMk/>
          <pc:sldMk cId="1508411169" sldId="669"/>
        </pc:sldMkLst>
        <pc:picChg chg="mod">
          <ac:chgData name="McDonie, Andrew (DESE)" userId="347349c9-bbf5-47de-b812-820e429bdcb2" providerId="ADAL" clId="{101BC2E5-E100-43C5-B153-B40FEEEF8ACF}" dt="2023-11-10T15:11:24.370" v="2619" actId="962"/>
          <ac:picMkLst>
            <pc:docMk/>
            <pc:sldMk cId="1508411169" sldId="669"/>
            <ac:picMk id="3" creationId="{0037B066-F169-4444-82AA-7B5C543A9888}"/>
          </ac:picMkLst>
        </pc:picChg>
        <pc:cxnChg chg="mod">
          <ac:chgData name="McDonie, Andrew (DESE)" userId="347349c9-bbf5-47de-b812-820e429bdcb2" providerId="ADAL" clId="{101BC2E5-E100-43C5-B153-B40FEEEF8ACF}" dt="2023-11-10T15:11:43.312" v="2691" actId="962"/>
          <ac:cxnSpMkLst>
            <pc:docMk/>
            <pc:sldMk cId="1508411169" sldId="669"/>
            <ac:cxnSpMk id="23" creationId="{103F1E48-40EA-4100-A2A8-5C5A6F885DA2}"/>
          </ac:cxnSpMkLst>
        </pc:cxnChg>
      </pc:sldChg>
      <pc:sldChg chg="modSp mod">
        <pc:chgData name="McDonie, Andrew (DESE)" userId="347349c9-bbf5-47de-b812-820e429bdcb2" providerId="ADAL" clId="{101BC2E5-E100-43C5-B153-B40FEEEF8ACF}" dt="2023-11-10T15:12:14.551" v="2867" actId="962"/>
        <pc:sldMkLst>
          <pc:docMk/>
          <pc:sldMk cId="2564359354" sldId="670"/>
        </pc:sldMkLst>
        <pc:picChg chg="mod">
          <ac:chgData name="McDonie, Andrew (DESE)" userId="347349c9-bbf5-47de-b812-820e429bdcb2" providerId="ADAL" clId="{101BC2E5-E100-43C5-B153-B40FEEEF8ACF}" dt="2023-11-10T15:12:02.623" v="2795" actId="962"/>
          <ac:picMkLst>
            <pc:docMk/>
            <pc:sldMk cId="2564359354" sldId="670"/>
            <ac:picMk id="3" creationId="{0EFE4E46-B208-4D68-BA3E-4AA6FB6E6246}"/>
          </ac:picMkLst>
        </pc:picChg>
        <pc:cxnChg chg="mod">
          <ac:chgData name="McDonie, Andrew (DESE)" userId="347349c9-bbf5-47de-b812-820e429bdcb2" providerId="ADAL" clId="{101BC2E5-E100-43C5-B153-B40FEEEF8ACF}" dt="2023-11-10T15:12:14.551" v="2867" actId="962"/>
          <ac:cxnSpMkLst>
            <pc:docMk/>
            <pc:sldMk cId="2564359354" sldId="670"/>
            <ac:cxnSpMk id="9" creationId="{57F78C10-0E1D-4CC0-B5BA-B5F216B7CE26}"/>
          </ac:cxnSpMkLst>
        </pc:cxnChg>
      </pc:sldChg>
      <pc:sldChg chg="modSp mod">
        <pc:chgData name="McDonie, Andrew (DESE)" userId="347349c9-bbf5-47de-b812-820e429bdcb2" providerId="ADAL" clId="{101BC2E5-E100-43C5-B153-B40FEEEF8ACF}" dt="2023-11-10T15:12:32.922" v="2961" actId="962"/>
        <pc:sldMkLst>
          <pc:docMk/>
          <pc:sldMk cId="1908105282" sldId="675"/>
        </pc:sldMkLst>
        <pc:picChg chg="mod">
          <ac:chgData name="McDonie, Andrew (DESE)" userId="347349c9-bbf5-47de-b812-820e429bdcb2" providerId="ADAL" clId="{101BC2E5-E100-43C5-B153-B40FEEEF8ACF}" dt="2023-11-10T15:12:32.922" v="2961" actId="962"/>
          <ac:picMkLst>
            <pc:docMk/>
            <pc:sldMk cId="1908105282" sldId="675"/>
            <ac:picMk id="3" creationId="{B9CE33EE-3124-42AE-ACD7-5BA23EE9B99A}"/>
          </ac:picMkLst>
        </pc:picChg>
      </pc:sldChg>
      <pc:sldChg chg="modSp mod">
        <pc:chgData name="McDonie, Andrew (DESE)" userId="347349c9-bbf5-47de-b812-820e429bdcb2" providerId="ADAL" clId="{101BC2E5-E100-43C5-B153-B40FEEEF8ACF}" dt="2023-11-10T15:06:58.618" v="1635" actId="962"/>
        <pc:sldMkLst>
          <pc:docMk/>
          <pc:sldMk cId="3237731994" sldId="677"/>
        </pc:sldMkLst>
        <pc:grpChg chg="mod">
          <ac:chgData name="McDonie, Andrew (DESE)" userId="347349c9-bbf5-47de-b812-820e429bdcb2" providerId="ADAL" clId="{101BC2E5-E100-43C5-B153-B40FEEEF8ACF}" dt="2023-11-10T15:06:58.618" v="1635" actId="962"/>
          <ac:grpSpMkLst>
            <pc:docMk/>
            <pc:sldMk cId="3237731994" sldId="677"/>
            <ac:grpSpMk id="9" creationId="{667B7C99-B2EF-45D2-8493-470AF2ADD588}"/>
          </ac:grpSpMkLst>
        </pc:grpChg>
      </pc:sldChg>
      <pc:sldChg chg="modSp mod">
        <pc:chgData name="McDonie, Andrew (DESE)" userId="347349c9-bbf5-47de-b812-820e429bdcb2" providerId="ADAL" clId="{101BC2E5-E100-43C5-B153-B40FEEEF8ACF}" dt="2023-11-10T15:08:39.903" v="2041" actId="962"/>
        <pc:sldMkLst>
          <pc:docMk/>
          <pc:sldMk cId="2344427616" sldId="679"/>
        </pc:sldMkLst>
        <pc:grpChg chg="mod">
          <ac:chgData name="McDonie, Andrew (DESE)" userId="347349c9-bbf5-47de-b812-820e429bdcb2" providerId="ADAL" clId="{101BC2E5-E100-43C5-B153-B40FEEEF8ACF}" dt="2023-11-10T15:08:39.903" v="2041" actId="962"/>
          <ac:grpSpMkLst>
            <pc:docMk/>
            <pc:sldMk cId="2344427616" sldId="679"/>
            <ac:grpSpMk id="9" creationId="{DA8BDCD9-9C4A-4714-B0AF-83F4F9325C94}"/>
          </ac:grpSpMkLst>
        </pc:grpChg>
      </pc:sldChg>
      <pc:sldChg chg="addSp modSp">
        <pc:chgData name="McDonie, Andrew (DESE)" userId="347349c9-bbf5-47de-b812-820e429bdcb2" providerId="ADAL" clId="{101BC2E5-E100-43C5-B153-B40FEEEF8ACF}" dt="2023-11-10T15:14:47.263" v="3262" actId="20577"/>
        <pc:sldMkLst>
          <pc:docMk/>
          <pc:sldMk cId="477339766" sldId="681"/>
        </pc:sldMkLst>
        <pc:spChg chg="add mod">
          <ac:chgData name="McDonie, Andrew (DESE)" userId="347349c9-bbf5-47de-b812-820e429bdcb2" providerId="ADAL" clId="{101BC2E5-E100-43C5-B153-B40FEEEF8ACF}" dt="2023-11-10T15:14:47.263" v="3262" actId="20577"/>
          <ac:spMkLst>
            <pc:docMk/>
            <pc:sldMk cId="477339766" sldId="681"/>
            <ac:spMk id="2" creationId="{646519A2-86B0-43A1-A763-AC603DC54BBE}"/>
          </ac:spMkLst>
        </pc:spChg>
      </pc:sldChg>
      <pc:sldChg chg="addSp modSp">
        <pc:chgData name="McDonie, Andrew (DESE)" userId="347349c9-bbf5-47de-b812-820e429bdcb2" providerId="ADAL" clId="{101BC2E5-E100-43C5-B153-B40FEEEF8ACF}" dt="2023-11-10T15:13:05.787" v="3027" actId="20577"/>
        <pc:sldMkLst>
          <pc:docMk/>
          <pc:sldMk cId="2056633957" sldId="682"/>
        </pc:sldMkLst>
        <pc:spChg chg="add mod">
          <ac:chgData name="McDonie, Andrew (DESE)" userId="347349c9-bbf5-47de-b812-820e429bdcb2" providerId="ADAL" clId="{101BC2E5-E100-43C5-B153-B40FEEEF8ACF}" dt="2023-11-10T15:13:05.787" v="3027" actId="20577"/>
          <ac:spMkLst>
            <pc:docMk/>
            <pc:sldMk cId="2056633957" sldId="682"/>
            <ac:spMk id="2" creationId="{7AFA3D9C-453C-4660-B452-CC55285C95AD}"/>
          </ac:spMkLst>
        </pc:spChg>
      </pc:sldChg>
      <pc:sldChg chg="addSp modSp">
        <pc:chgData name="McDonie, Andrew (DESE)" userId="347349c9-bbf5-47de-b812-820e429bdcb2" providerId="ADAL" clId="{101BC2E5-E100-43C5-B153-B40FEEEF8ACF}" dt="2023-11-10T15:13:23.166" v="3050" actId="207"/>
        <pc:sldMkLst>
          <pc:docMk/>
          <pc:sldMk cId="3693034567" sldId="683"/>
        </pc:sldMkLst>
        <pc:spChg chg="add mod">
          <ac:chgData name="McDonie, Andrew (DESE)" userId="347349c9-bbf5-47de-b812-820e429bdcb2" providerId="ADAL" clId="{101BC2E5-E100-43C5-B153-B40FEEEF8ACF}" dt="2023-11-10T15:13:23.166" v="3050" actId="207"/>
          <ac:spMkLst>
            <pc:docMk/>
            <pc:sldMk cId="3693034567" sldId="683"/>
            <ac:spMk id="2" creationId="{A7102FCC-9EE4-4D1F-BE51-A106E90CA797}"/>
          </ac:spMkLst>
        </pc:spChg>
      </pc:sldChg>
      <pc:sldChg chg="modSp mod">
        <pc:chgData name="McDonie, Andrew (DESE)" userId="347349c9-bbf5-47de-b812-820e429bdcb2" providerId="ADAL" clId="{101BC2E5-E100-43C5-B153-B40FEEEF8ACF}" dt="2023-11-10T15:08:24.897" v="1927" actId="962"/>
        <pc:sldMkLst>
          <pc:docMk/>
          <pc:sldMk cId="2036296317" sldId="685"/>
        </pc:sldMkLst>
        <pc:grpChg chg="mod">
          <ac:chgData name="McDonie, Andrew (DESE)" userId="347349c9-bbf5-47de-b812-820e429bdcb2" providerId="ADAL" clId="{101BC2E5-E100-43C5-B153-B40FEEEF8ACF}" dt="2023-11-10T15:08:24.897" v="1927" actId="962"/>
          <ac:grpSpMkLst>
            <pc:docMk/>
            <pc:sldMk cId="2036296317" sldId="685"/>
            <ac:grpSpMk id="41" creationId="{57C52CC9-BC1D-488E-9FB9-A72F43176C39}"/>
          </ac:grpSpMkLst>
        </pc:grpChg>
        <pc:grpChg chg="mod">
          <ac:chgData name="McDonie, Andrew (DESE)" userId="347349c9-bbf5-47de-b812-820e429bdcb2" providerId="ADAL" clId="{101BC2E5-E100-43C5-B153-B40FEEEF8ACF}" dt="2023-11-10T15:07:10.954" v="1651" actId="962"/>
          <ac:grpSpMkLst>
            <pc:docMk/>
            <pc:sldMk cId="2036296317" sldId="685"/>
            <ac:grpSpMk id="47" creationId="{D279EB30-44E4-4B18-A9D7-9781FF831EDE}"/>
          </ac:grpSpMkLst>
        </pc:grpChg>
        <pc:grpChg chg="mod">
          <ac:chgData name="McDonie, Andrew (DESE)" userId="347349c9-bbf5-47de-b812-820e429bdcb2" providerId="ADAL" clId="{101BC2E5-E100-43C5-B153-B40FEEEF8ACF}" dt="2023-11-10T15:07:22.688" v="1665" actId="962"/>
          <ac:grpSpMkLst>
            <pc:docMk/>
            <pc:sldMk cId="2036296317" sldId="685"/>
            <ac:grpSpMk id="49" creationId="{B43588AC-DE22-4153-9791-F5CDB4482A58}"/>
          </ac:grpSpMkLst>
        </pc:grpChg>
        <pc:grpChg chg="mod">
          <ac:chgData name="McDonie, Andrew (DESE)" userId="347349c9-bbf5-47de-b812-820e429bdcb2" providerId="ADAL" clId="{101BC2E5-E100-43C5-B153-B40FEEEF8ACF}" dt="2023-11-10T15:07:33.217" v="1715" actId="962"/>
          <ac:grpSpMkLst>
            <pc:docMk/>
            <pc:sldMk cId="2036296317" sldId="685"/>
            <ac:grpSpMk id="51" creationId="{CF6591CD-C168-48A1-AAC6-07845AEB8811}"/>
          </ac:grpSpMkLst>
        </pc:grpChg>
        <pc:grpChg chg="mod">
          <ac:chgData name="McDonie, Andrew (DESE)" userId="347349c9-bbf5-47de-b812-820e429bdcb2" providerId="ADAL" clId="{101BC2E5-E100-43C5-B153-B40FEEEF8ACF}" dt="2023-11-10T15:07:55.149" v="1799" actId="962"/>
          <ac:grpSpMkLst>
            <pc:docMk/>
            <pc:sldMk cId="2036296317" sldId="685"/>
            <ac:grpSpMk id="53" creationId="{BA4EEB3A-4D73-4183-A062-7B66971C825C}"/>
          </ac:grpSpMkLst>
        </pc:grpChg>
        <pc:grpChg chg="mod">
          <ac:chgData name="McDonie, Andrew (DESE)" userId="347349c9-bbf5-47de-b812-820e429bdcb2" providerId="ADAL" clId="{101BC2E5-E100-43C5-B153-B40FEEEF8ACF}" dt="2023-11-10T15:08:03.271" v="1831" actId="962"/>
          <ac:grpSpMkLst>
            <pc:docMk/>
            <pc:sldMk cId="2036296317" sldId="685"/>
            <ac:grpSpMk id="58" creationId="{412B5C49-6555-4449-A0B2-10031BD1AD70}"/>
          </ac:grpSpMkLst>
        </pc:grpChg>
        <pc:grpChg chg="mod">
          <ac:chgData name="McDonie, Andrew (DESE)" userId="347349c9-bbf5-47de-b812-820e429bdcb2" providerId="ADAL" clId="{101BC2E5-E100-43C5-B153-B40FEEEF8ACF}" dt="2023-11-10T15:08:14.488" v="1869" actId="962"/>
          <ac:grpSpMkLst>
            <pc:docMk/>
            <pc:sldMk cId="2036296317" sldId="685"/>
            <ac:grpSpMk id="61" creationId="{D6BC2337-EA3F-4A05-81FA-1A115BDCE8D7}"/>
          </ac:grpSpMkLst>
        </pc:grpChg>
      </pc:sldChg>
      <pc:sldChg chg="modSp mod">
        <pc:chgData name="McDonie, Andrew (DESE)" userId="347349c9-bbf5-47de-b812-820e429bdcb2" providerId="ADAL" clId="{101BC2E5-E100-43C5-B153-B40FEEEF8ACF}" dt="2023-11-10T15:04:00.865" v="709" actId="962"/>
        <pc:sldMkLst>
          <pc:docMk/>
          <pc:sldMk cId="2323101529" sldId="686"/>
        </pc:sldMkLst>
        <pc:grpChg chg="mod">
          <ac:chgData name="McDonie, Andrew (DESE)" userId="347349c9-bbf5-47de-b812-820e429bdcb2" providerId="ADAL" clId="{101BC2E5-E100-43C5-B153-B40FEEEF8ACF}" dt="2023-11-10T15:03:27.958" v="706" actId="962"/>
          <ac:grpSpMkLst>
            <pc:docMk/>
            <pc:sldMk cId="2323101529" sldId="686"/>
            <ac:grpSpMk id="58" creationId="{D51F4F1D-1449-44F2-95F0-471BEAC6DC66}"/>
          </ac:grpSpMkLst>
        </pc:grpChg>
        <pc:grpChg chg="mod">
          <ac:chgData name="McDonie, Andrew (DESE)" userId="347349c9-bbf5-47de-b812-820e429bdcb2" providerId="ADAL" clId="{101BC2E5-E100-43C5-B153-B40FEEEF8ACF}" dt="2023-11-10T15:03:37.046" v="707" actId="962"/>
          <ac:grpSpMkLst>
            <pc:docMk/>
            <pc:sldMk cId="2323101529" sldId="686"/>
            <ac:grpSpMk id="60" creationId="{3B932A32-AD8C-485C-8B82-13DDCB7CDA93}"/>
          </ac:grpSpMkLst>
        </pc:grpChg>
        <pc:grpChg chg="mod">
          <ac:chgData name="McDonie, Andrew (DESE)" userId="347349c9-bbf5-47de-b812-820e429bdcb2" providerId="ADAL" clId="{101BC2E5-E100-43C5-B153-B40FEEEF8ACF}" dt="2023-11-10T15:03:50.380" v="708" actId="962"/>
          <ac:grpSpMkLst>
            <pc:docMk/>
            <pc:sldMk cId="2323101529" sldId="686"/>
            <ac:grpSpMk id="67" creationId="{EBE04824-0726-4885-936C-BF81FCDA7A7B}"/>
          </ac:grpSpMkLst>
        </pc:grpChg>
        <pc:grpChg chg="mod">
          <ac:chgData name="McDonie, Andrew (DESE)" userId="347349c9-bbf5-47de-b812-820e429bdcb2" providerId="ADAL" clId="{101BC2E5-E100-43C5-B153-B40FEEEF8ACF}" dt="2023-11-10T15:04:00.865" v="709" actId="962"/>
          <ac:grpSpMkLst>
            <pc:docMk/>
            <pc:sldMk cId="2323101529" sldId="686"/>
            <ac:grpSpMk id="68" creationId="{787B3210-4494-45CE-9816-9B0A20EDADDB}"/>
          </ac:grpSpMkLst>
        </pc:grpChg>
      </pc:sldChg>
      <pc:sldChg chg="modSp mod">
        <pc:chgData name="McDonie, Andrew (DESE)" userId="347349c9-bbf5-47de-b812-820e429bdcb2" providerId="ADAL" clId="{101BC2E5-E100-43C5-B153-B40FEEEF8ACF}" dt="2023-11-10T15:05:53.717" v="1195" actId="962"/>
        <pc:sldMkLst>
          <pc:docMk/>
          <pc:sldMk cId="690664606" sldId="687"/>
        </pc:sldMkLst>
        <pc:grpChg chg="mod">
          <ac:chgData name="McDonie, Andrew (DESE)" userId="347349c9-bbf5-47de-b812-820e429bdcb2" providerId="ADAL" clId="{101BC2E5-E100-43C5-B153-B40FEEEF8ACF}" dt="2023-11-10T15:05:53.717" v="1195" actId="962"/>
          <ac:grpSpMkLst>
            <pc:docMk/>
            <pc:sldMk cId="690664606" sldId="687"/>
            <ac:grpSpMk id="11" creationId="{06FF300E-AB1B-4AFF-A5F6-0F804CD94315}"/>
          </ac:grpSpMkLst>
        </pc:grpChg>
        <pc:grpChg chg="mod">
          <ac:chgData name="McDonie, Andrew (DESE)" userId="347349c9-bbf5-47de-b812-820e429bdcb2" providerId="ADAL" clId="{101BC2E5-E100-43C5-B153-B40FEEEF8ACF}" dt="2023-11-10T15:04:51.535" v="907" actId="962"/>
          <ac:grpSpMkLst>
            <pc:docMk/>
            <pc:sldMk cId="690664606" sldId="687"/>
            <ac:grpSpMk id="14" creationId="{30AA3E28-2E4A-48FD-9B89-A66B1C773027}"/>
          </ac:grpSpMkLst>
        </pc:grpChg>
        <pc:grpChg chg="mod">
          <ac:chgData name="McDonie, Andrew (DESE)" userId="347349c9-bbf5-47de-b812-820e429bdcb2" providerId="ADAL" clId="{101BC2E5-E100-43C5-B153-B40FEEEF8ACF}" dt="2023-11-10T15:05:22.461" v="1111" actId="962"/>
          <ac:grpSpMkLst>
            <pc:docMk/>
            <pc:sldMk cId="690664606" sldId="687"/>
            <ac:grpSpMk id="45" creationId="{154CBB6A-516E-48DD-8CE4-D232EF486630}"/>
          </ac:grpSpMkLst>
        </pc:grpChg>
      </pc:sldChg>
      <pc:sldChg chg="addSp modSp">
        <pc:chgData name="McDonie, Andrew (DESE)" userId="347349c9-bbf5-47de-b812-820e429bdcb2" providerId="ADAL" clId="{101BC2E5-E100-43C5-B153-B40FEEEF8ACF}" dt="2023-11-10T15:14:17.278" v="3191" actId="207"/>
        <pc:sldMkLst>
          <pc:docMk/>
          <pc:sldMk cId="844781109" sldId="688"/>
        </pc:sldMkLst>
        <pc:spChg chg="add mod">
          <ac:chgData name="McDonie, Andrew (DESE)" userId="347349c9-bbf5-47de-b812-820e429bdcb2" providerId="ADAL" clId="{101BC2E5-E100-43C5-B153-B40FEEEF8ACF}" dt="2023-11-10T15:14:17.278" v="3191" actId="207"/>
          <ac:spMkLst>
            <pc:docMk/>
            <pc:sldMk cId="844781109" sldId="688"/>
            <ac:spMk id="2" creationId="{141070AF-4B34-4A85-9A77-3F8BF882B415}"/>
          </ac:spMkLst>
        </pc:spChg>
      </pc:sldChg>
      <pc:sldChg chg="addSp modSp">
        <pc:chgData name="McDonie, Andrew (DESE)" userId="347349c9-bbf5-47de-b812-820e429bdcb2" providerId="ADAL" clId="{101BC2E5-E100-43C5-B153-B40FEEEF8ACF}" dt="2023-11-10T15:14:40.009" v="3240" actId="207"/>
        <pc:sldMkLst>
          <pc:docMk/>
          <pc:sldMk cId="2768515765" sldId="689"/>
        </pc:sldMkLst>
        <pc:spChg chg="add mod">
          <ac:chgData name="McDonie, Andrew (DESE)" userId="347349c9-bbf5-47de-b812-820e429bdcb2" providerId="ADAL" clId="{101BC2E5-E100-43C5-B153-B40FEEEF8ACF}" dt="2023-11-10T15:14:40.009" v="3240" actId="207"/>
          <ac:spMkLst>
            <pc:docMk/>
            <pc:sldMk cId="2768515765" sldId="689"/>
            <ac:spMk id="2" creationId="{FA8899E5-E6BE-4216-A42B-CFA07AC6B29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7DB7D-0F22-42E0-947B-07434E496508}"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107FE46F-A9FF-4BF7-ADBF-36E5311EFA1E}">
      <dgm:prSet phldrT="[Text]"/>
      <dgm:spPr/>
      <dgm:t>
        <a:bodyPr/>
        <a:lstStyle/>
        <a:p>
          <a:r>
            <a:rPr lang="en-US" dirty="0"/>
            <a:t>Standards for World Languages Practice</a:t>
          </a:r>
        </a:p>
      </dgm:t>
    </dgm:pt>
    <dgm:pt modelId="{FBFE57BC-711F-4671-9A15-80F91B8E4491}" type="parTrans" cxnId="{FD581A5E-F0C2-4189-96D9-1901B61022A7}">
      <dgm:prSet/>
      <dgm:spPr/>
      <dgm:t>
        <a:bodyPr/>
        <a:lstStyle/>
        <a:p>
          <a:endParaRPr lang="en-US"/>
        </a:p>
      </dgm:t>
    </dgm:pt>
    <dgm:pt modelId="{DF9B3816-7380-4D8F-AC63-2A14DEF055CD}" type="sibTrans" cxnId="{FD581A5E-F0C2-4189-96D9-1901B61022A7}">
      <dgm:prSet/>
      <dgm:spPr/>
      <dgm:t>
        <a:bodyPr/>
        <a:lstStyle/>
        <a:p>
          <a:endParaRPr lang="en-US"/>
        </a:p>
      </dgm:t>
    </dgm:pt>
    <dgm:pt modelId="{041101FD-77AB-4A4D-B042-9C2D460013CB}">
      <dgm:prSet phldrT="[Text]"/>
      <dgm:spPr/>
      <dgm:t>
        <a:bodyPr/>
        <a:lstStyle/>
        <a:p>
          <a:r>
            <a:rPr lang="en-US" dirty="0"/>
            <a:t>Communication</a:t>
          </a:r>
        </a:p>
      </dgm:t>
    </dgm:pt>
    <dgm:pt modelId="{C985EBDE-D9A8-48FF-B918-0CB8FD3CED53}" type="parTrans" cxnId="{E350C57C-9624-4BF9-BE6B-441C76347FFC}">
      <dgm:prSet/>
      <dgm:spPr/>
      <dgm:t>
        <a:bodyPr/>
        <a:lstStyle/>
        <a:p>
          <a:endParaRPr lang="en-US"/>
        </a:p>
      </dgm:t>
    </dgm:pt>
    <dgm:pt modelId="{CAA1A8AE-2A52-4878-823C-2957E37A82B9}" type="sibTrans" cxnId="{E350C57C-9624-4BF9-BE6B-441C76347FFC}">
      <dgm:prSet/>
      <dgm:spPr/>
      <dgm:t>
        <a:bodyPr/>
        <a:lstStyle/>
        <a:p>
          <a:endParaRPr lang="en-US"/>
        </a:p>
      </dgm:t>
    </dgm:pt>
    <dgm:pt modelId="{7EE1E9A8-B72F-412D-BF41-5A727809CAAA}">
      <dgm:prSet phldrT="[Text]"/>
      <dgm:spPr/>
      <dgm:t>
        <a:bodyPr/>
        <a:lstStyle/>
        <a:p>
          <a:r>
            <a:rPr lang="en-US" dirty="0"/>
            <a:t>Linguistic Cultures</a:t>
          </a:r>
        </a:p>
      </dgm:t>
    </dgm:pt>
    <dgm:pt modelId="{C4B3A487-4867-4BB5-895A-B7E89FB9C604}" type="parTrans" cxnId="{FC820407-6A0E-4391-851E-ABC6641764C8}">
      <dgm:prSet/>
      <dgm:spPr/>
      <dgm:t>
        <a:bodyPr/>
        <a:lstStyle/>
        <a:p>
          <a:endParaRPr lang="en-US"/>
        </a:p>
      </dgm:t>
    </dgm:pt>
    <dgm:pt modelId="{FAF765EA-706B-44A9-B717-551A0750E239}" type="sibTrans" cxnId="{FC820407-6A0E-4391-851E-ABC6641764C8}">
      <dgm:prSet/>
      <dgm:spPr/>
      <dgm:t>
        <a:bodyPr/>
        <a:lstStyle/>
        <a:p>
          <a:endParaRPr lang="en-US"/>
        </a:p>
      </dgm:t>
    </dgm:pt>
    <dgm:pt modelId="{9DC15A86-8E5A-4ECC-B3D3-8E0C1E44BED4}">
      <dgm:prSet phldrT="[Text]"/>
      <dgm:spPr/>
      <dgm:t>
        <a:bodyPr/>
        <a:lstStyle/>
        <a:p>
          <a:r>
            <a:rPr lang="en-US" dirty="0"/>
            <a:t>Lifelong Learning</a:t>
          </a:r>
        </a:p>
      </dgm:t>
    </dgm:pt>
    <dgm:pt modelId="{1E3F4DBA-7DDE-4D52-BC53-8D2A69BED44B}" type="parTrans" cxnId="{02890279-89D4-469B-BEFD-F20A55D815AA}">
      <dgm:prSet/>
      <dgm:spPr/>
      <dgm:t>
        <a:bodyPr/>
        <a:lstStyle/>
        <a:p>
          <a:endParaRPr lang="en-US"/>
        </a:p>
      </dgm:t>
    </dgm:pt>
    <dgm:pt modelId="{B4D2856D-48B6-4EB1-86BA-984C7E3164BE}" type="sibTrans" cxnId="{02890279-89D4-469B-BEFD-F20A55D815AA}">
      <dgm:prSet/>
      <dgm:spPr/>
      <dgm:t>
        <a:bodyPr/>
        <a:lstStyle/>
        <a:p>
          <a:endParaRPr lang="en-US"/>
        </a:p>
      </dgm:t>
    </dgm:pt>
    <dgm:pt modelId="{6C703C0E-BDD3-4891-BFE1-BD7FC7C36CCD}" type="pres">
      <dgm:prSet presAssocID="{7777DB7D-0F22-42E0-947B-07434E496508}" presName="cycle" presStyleCnt="0">
        <dgm:presLayoutVars>
          <dgm:chMax val="1"/>
          <dgm:dir/>
          <dgm:animLvl val="ctr"/>
          <dgm:resizeHandles val="exact"/>
        </dgm:presLayoutVars>
      </dgm:prSet>
      <dgm:spPr/>
    </dgm:pt>
    <dgm:pt modelId="{61291B77-F8A5-445A-9AF0-4A73556DCFB3}" type="pres">
      <dgm:prSet presAssocID="{107FE46F-A9FF-4BF7-ADBF-36E5311EFA1E}" presName="centerShape" presStyleLbl="node0" presStyleIdx="0" presStyleCnt="1"/>
      <dgm:spPr/>
    </dgm:pt>
    <dgm:pt modelId="{7A3BA3FE-A8DB-4A4A-9703-9E1903B2F99F}" type="pres">
      <dgm:prSet presAssocID="{C985EBDE-D9A8-48FF-B918-0CB8FD3CED53}" presName="parTrans" presStyleLbl="bgSibTrans2D1" presStyleIdx="0" presStyleCnt="3"/>
      <dgm:spPr/>
    </dgm:pt>
    <dgm:pt modelId="{A15D9462-3149-4E04-BCDA-076F08C4DB2A}" type="pres">
      <dgm:prSet presAssocID="{041101FD-77AB-4A4D-B042-9C2D460013CB}" presName="node" presStyleLbl="node1" presStyleIdx="0" presStyleCnt="3">
        <dgm:presLayoutVars>
          <dgm:bulletEnabled val="1"/>
        </dgm:presLayoutVars>
      </dgm:prSet>
      <dgm:spPr/>
    </dgm:pt>
    <dgm:pt modelId="{AA461F79-EEBD-40D7-816E-3D7600EA5C8A}" type="pres">
      <dgm:prSet presAssocID="{C4B3A487-4867-4BB5-895A-B7E89FB9C604}" presName="parTrans" presStyleLbl="bgSibTrans2D1" presStyleIdx="1" presStyleCnt="3"/>
      <dgm:spPr/>
    </dgm:pt>
    <dgm:pt modelId="{E29ED944-994B-4846-B2C1-E509893C4B24}" type="pres">
      <dgm:prSet presAssocID="{7EE1E9A8-B72F-412D-BF41-5A727809CAAA}" presName="node" presStyleLbl="node1" presStyleIdx="1" presStyleCnt="3">
        <dgm:presLayoutVars>
          <dgm:bulletEnabled val="1"/>
        </dgm:presLayoutVars>
      </dgm:prSet>
      <dgm:spPr/>
    </dgm:pt>
    <dgm:pt modelId="{FA8B3417-1596-4BC9-9F26-BD875858E3BF}" type="pres">
      <dgm:prSet presAssocID="{1E3F4DBA-7DDE-4D52-BC53-8D2A69BED44B}" presName="parTrans" presStyleLbl="bgSibTrans2D1" presStyleIdx="2" presStyleCnt="3"/>
      <dgm:spPr/>
    </dgm:pt>
    <dgm:pt modelId="{B06DDBFA-7F9D-4E29-B505-CB96E0801E8C}" type="pres">
      <dgm:prSet presAssocID="{9DC15A86-8E5A-4ECC-B3D3-8E0C1E44BED4}" presName="node" presStyleLbl="node1" presStyleIdx="2" presStyleCnt="3">
        <dgm:presLayoutVars>
          <dgm:bulletEnabled val="1"/>
        </dgm:presLayoutVars>
      </dgm:prSet>
      <dgm:spPr/>
    </dgm:pt>
  </dgm:ptLst>
  <dgm:cxnLst>
    <dgm:cxn modelId="{FC820407-6A0E-4391-851E-ABC6641764C8}" srcId="{107FE46F-A9FF-4BF7-ADBF-36E5311EFA1E}" destId="{7EE1E9A8-B72F-412D-BF41-5A727809CAAA}" srcOrd="1" destOrd="0" parTransId="{C4B3A487-4867-4BB5-895A-B7E89FB9C604}" sibTransId="{FAF765EA-706B-44A9-B717-551A0750E239}"/>
    <dgm:cxn modelId="{D2AFDA36-97BA-457D-9983-E6EAAF7AE09A}" type="presOf" srcId="{7777DB7D-0F22-42E0-947B-07434E496508}" destId="{6C703C0E-BDD3-4891-BFE1-BD7FC7C36CCD}" srcOrd="0" destOrd="0" presId="urn:microsoft.com/office/officeart/2005/8/layout/radial4"/>
    <dgm:cxn modelId="{C04C893C-F3FF-43F6-80A1-B2D4E51F84DF}" type="presOf" srcId="{041101FD-77AB-4A4D-B042-9C2D460013CB}" destId="{A15D9462-3149-4E04-BCDA-076F08C4DB2A}" srcOrd="0" destOrd="0" presId="urn:microsoft.com/office/officeart/2005/8/layout/radial4"/>
    <dgm:cxn modelId="{FD581A5E-F0C2-4189-96D9-1901B61022A7}" srcId="{7777DB7D-0F22-42E0-947B-07434E496508}" destId="{107FE46F-A9FF-4BF7-ADBF-36E5311EFA1E}" srcOrd="0" destOrd="0" parTransId="{FBFE57BC-711F-4671-9A15-80F91B8E4491}" sibTransId="{DF9B3816-7380-4D8F-AC63-2A14DEF055CD}"/>
    <dgm:cxn modelId="{6B09D043-B712-4A14-B39E-7BEDCC927050}" type="presOf" srcId="{C4B3A487-4867-4BB5-895A-B7E89FB9C604}" destId="{AA461F79-EEBD-40D7-816E-3D7600EA5C8A}" srcOrd="0" destOrd="0" presId="urn:microsoft.com/office/officeart/2005/8/layout/radial4"/>
    <dgm:cxn modelId="{02890279-89D4-469B-BEFD-F20A55D815AA}" srcId="{107FE46F-A9FF-4BF7-ADBF-36E5311EFA1E}" destId="{9DC15A86-8E5A-4ECC-B3D3-8E0C1E44BED4}" srcOrd="2" destOrd="0" parTransId="{1E3F4DBA-7DDE-4D52-BC53-8D2A69BED44B}" sibTransId="{B4D2856D-48B6-4EB1-86BA-984C7E3164BE}"/>
    <dgm:cxn modelId="{E350C57C-9624-4BF9-BE6B-441C76347FFC}" srcId="{107FE46F-A9FF-4BF7-ADBF-36E5311EFA1E}" destId="{041101FD-77AB-4A4D-B042-9C2D460013CB}" srcOrd="0" destOrd="0" parTransId="{C985EBDE-D9A8-48FF-B918-0CB8FD3CED53}" sibTransId="{CAA1A8AE-2A52-4878-823C-2957E37A82B9}"/>
    <dgm:cxn modelId="{E6B7A6C2-2728-4EEF-9D0B-9CE8ACC15D18}" type="presOf" srcId="{1E3F4DBA-7DDE-4D52-BC53-8D2A69BED44B}" destId="{FA8B3417-1596-4BC9-9F26-BD875858E3BF}" srcOrd="0" destOrd="0" presId="urn:microsoft.com/office/officeart/2005/8/layout/radial4"/>
    <dgm:cxn modelId="{3F00FFC8-1BB0-40BD-904F-DC1FFFDE88B3}" type="presOf" srcId="{9DC15A86-8E5A-4ECC-B3D3-8E0C1E44BED4}" destId="{B06DDBFA-7F9D-4E29-B505-CB96E0801E8C}" srcOrd="0" destOrd="0" presId="urn:microsoft.com/office/officeart/2005/8/layout/radial4"/>
    <dgm:cxn modelId="{D292A1CA-D9FE-423B-A312-9F254F5D9D7A}" type="presOf" srcId="{7EE1E9A8-B72F-412D-BF41-5A727809CAAA}" destId="{E29ED944-994B-4846-B2C1-E509893C4B24}" srcOrd="0" destOrd="0" presId="urn:microsoft.com/office/officeart/2005/8/layout/radial4"/>
    <dgm:cxn modelId="{A79D7EF5-084A-48F6-9F17-6B5268007571}" type="presOf" srcId="{107FE46F-A9FF-4BF7-ADBF-36E5311EFA1E}" destId="{61291B77-F8A5-445A-9AF0-4A73556DCFB3}" srcOrd="0" destOrd="0" presId="urn:microsoft.com/office/officeart/2005/8/layout/radial4"/>
    <dgm:cxn modelId="{B71653FC-0D1E-410C-A462-A49368493624}" type="presOf" srcId="{C985EBDE-D9A8-48FF-B918-0CB8FD3CED53}" destId="{7A3BA3FE-A8DB-4A4A-9703-9E1903B2F99F}" srcOrd="0" destOrd="0" presId="urn:microsoft.com/office/officeart/2005/8/layout/radial4"/>
    <dgm:cxn modelId="{C711EA93-5F12-4F7F-BE14-9FACF44DE1FD}" type="presParOf" srcId="{6C703C0E-BDD3-4891-BFE1-BD7FC7C36CCD}" destId="{61291B77-F8A5-445A-9AF0-4A73556DCFB3}" srcOrd="0" destOrd="0" presId="urn:microsoft.com/office/officeart/2005/8/layout/radial4"/>
    <dgm:cxn modelId="{34B9B63A-4070-4B00-9F51-9A5E1EC410F7}" type="presParOf" srcId="{6C703C0E-BDD3-4891-BFE1-BD7FC7C36CCD}" destId="{7A3BA3FE-A8DB-4A4A-9703-9E1903B2F99F}" srcOrd="1" destOrd="0" presId="urn:microsoft.com/office/officeart/2005/8/layout/radial4"/>
    <dgm:cxn modelId="{0F967E4B-68BE-48AB-95DA-9AA9967FD625}" type="presParOf" srcId="{6C703C0E-BDD3-4891-BFE1-BD7FC7C36CCD}" destId="{A15D9462-3149-4E04-BCDA-076F08C4DB2A}" srcOrd="2" destOrd="0" presId="urn:microsoft.com/office/officeart/2005/8/layout/radial4"/>
    <dgm:cxn modelId="{1C506DB3-94F3-4899-9037-AFFC708524A9}" type="presParOf" srcId="{6C703C0E-BDD3-4891-BFE1-BD7FC7C36CCD}" destId="{AA461F79-EEBD-40D7-816E-3D7600EA5C8A}" srcOrd="3" destOrd="0" presId="urn:microsoft.com/office/officeart/2005/8/layout/radial4"/>
    <dgm:cxn modelId="{685AC585-7938-4B20-BF0F-43E283ACE97B}" type="presParOf" srcId="{6C703C0E-BDD3-4891-BFE1-BD7FC7C36CCD}" destId="{E29ED944-994B-4846-B2C1-E509893C4B24}" srcOrd="4" destOrd="0" presId="urn:microsoft.com/office/officeart/2005/8/layout/radial4"/>
    <dgm:cxn modelId="{F7471540-DBE4-4A9A-B653-008D03D8E547}" type="presParOf" srcId="{6C703C0E-BDD3-4891-BFE1-BD7FC7C36CCD}" destId="{FA8B3417-1596-4BC9-9F26-BD875858E3BF}" srcOrd="5" destOrd="0" presId="urn:microsoft.com/office/officeart/2005/8/layout/radial4"/>
    <dgm:cxn modelId="{76466085-9D59-43D1-8514-869C8B6BCC9F}" type="presParOf" srcId="{6C703C0E-BDD3-4891-BFE1-BD7FC7C36CCD}" destId="{B06DDBFA-7F9D-4E29-B505-CB96E0801E8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1B77-F8A5-445A-9AF0-4A73556DCFB3}">
      <dsp:nvSpPr>
        <dsp:cNvPr id="0" name=""/>
        <dsp:cNvSpPr/>
      </dsp:nvSpPr>
      <dsp:spPr>
        <a:xfrm>
          <a:off x="1473623" y="2400491"/>
          <a:ext cx="1359233" cy="135923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Standards for World Languages Practice</a:t>
          </a:r>
        </a:p>
      </dsp:txBody>
      <dsp:txXfrm>
        <a:off x="1672678" y="2599546"/>
        <a:ext cx="961123" cy="961123"/>
      </dsp:txXfrm>
    </dsp:sp>
    <dsp:sp modelId="{7A3BA3FE-A8DB-4A4A-9703-9E1903B2F99F}">
      <dsp:nvSpPr>
        <dsp:cNvPr id="0" name=""/>
        <dsp:cNvSpPr/>
      </dsp:nvSpPr>
      <dsp:spPr>
        <a:xfrm rot="12900000">
          <a:off x="549140" y="2146285"/>
          <a:ext cx="1094164" cy="387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5D9462-3149-4E04-BCDA-076F08C4DB2A}">
      <dsp:nvSpPr>
        <dsp:cNvPr id="0" name=""/>
        <dsp:cNvSpPr/>
      </dsp:nvSpPr>
      <dsp:spPr>
        <a:xfrm>
          <a:off x="2443" y="1509674"/>
          <a:ext cx="1291271" cy="10330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a:t>
          </a:r>
        </a:p>
      </dsp:txBody>
      <dsp:txXfrm>
        <a:off x="32699" y="1539930"/>
        <a:ext cx="1230759" cy="972505"/>
      </dsp:txXfrm>
    </dsp:sp>
    <dsp:sp modelId="{AA461F79-EEBD-40D7-816E-3D7600EA5C8A}">
      <dsp:nvSpPr>
        <dsp:cNvPr id="0" name=""/>
        <dsp:cNvSpPr/>
      </dsp:nvSpPr>
      <dsp:spPr>
        <a:xfrm rot="16200000">
          <a:off x="1606158" y="1596037"/>
          <a:ext cx="1094164" cy="387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9ED944-994B-4846-B2C1-E509893C4B24}">
      <dsp:nvSpPr>
        <dsp:cNvPr id="0" name=""/>
        <dsp:cNvSpPr/>
      </dsp:nvSpPr>
      <dsp:spPr>
        <a:xfrm>
          <a:off x="1507604" y="726137"/>
          <a:ext cx="1291271" cy="10330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Linguistic Cultures</a:t>
          </a:r>
        </a:p>
      </dsp:txBody>
      <dsp:txXfrm>
        <a:off x="1537860" y="756393"/>
        <a:ext cx="1230759" cy="972505"/>
      </dsp:txXfrm>
    </dsp:sp>
    <dsp:sp modelId="{FA8B3417-1596-4BC9-9F26-BD875858E3BF}">
      <dsp:nvSpPr>
        <dsp:cNvPr id="0" name=""/>
        <dsp:cNvSpPr/>
      </dsp:nvSpPr>
      <dsp:spPr>
        <a:xfrm rot="19500000">
          <a:off x="2663175" y="2146285"/>
          <a:ext cx="1094164" cy="38738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6DDBFA-7F9D-4E29-B505-CB96E0801E8C}">
      <dsp:nvSpPr>
        <dsp:cNvPr id="0" name=""/>
        <dsp:cNvSpPr/>
      </dsp:nvSpPr>
      <dsp:spPr>
        <a:xfrm>
          <a:off x="3012765" y="1509674"/>
          <a:ext cx="1291271" cy="10330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Lifelong Learning</a:t>
          </a:r>
        </a:p>
      </dsp:txBody>
      <dsp:txXfrm>
        <a:off x="3043021" y="1539930"/>
        <a:ext cx="1230759" cy="9725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40" y="1"/>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2023/11/30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40"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40" y="1"/>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2023/11/30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57869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1068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86974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shown in the chart, some Functions are repeated from level to level (as indicated by a check mark) and some Functions progress from level to level (as indicated by a check mark in a new row or a check mark with a plus sign). These Functions, which are brand new Functions that emerge at higher proficiency levels or new, more rigorous features of a previously acquired Function, appear in bolded text within the Framework. </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84094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70263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59529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52700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5552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89904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shown in the chart, some Functions are repeated from level to level (as indicated by a check mark) and some Functions progress from level to level (as indicated by a check mark in a new row or a check mark with a plus sign). These Functions, which are brand new Functions that emerge at higher proficiency levels or new, more rigorous features of a previously acquired Function, appear in bolded text within the Framework. You will also notice that Function b.3. appears in the Novice standards and the Advanced standards, but not the Intermediate standards. </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485125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3625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76924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47829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57249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45869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37822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84336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868035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To address these Standards in your classroom, it is important to embed them into your unit goals/objectives, your summative assessment tasks, and your learning activities and experiences. Rather than being addressed in isolation or through mini-lessons on topics related to culture, the Cultures and Comparisons Standards should be simultaneously addressed through tasks and activities targeting each of the communicative modes.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3460882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4657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842892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72665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764212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314940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886992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078094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244551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750634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3164332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70279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26541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72819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01674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71567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77363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668EC-92F0-4572-9577-023BA49E05D2}" type="datetime1">
              <a:rPr lang="en-US" altLang="zh-CN" smtClean="0"/>
              <a:pPr/>
              <a:t>11/30/2023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6019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extLst>
      <p:ext uri="{BB962C8B-B14F-4D97-AF65-F5344CB8AC3E}">
        <p14:creationId xmlns:p14="http://schemas.microsoft.com/office/powerpoint/2010/main" val="413307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1059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338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2638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39969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603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4652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8235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03085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1331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762893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4486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11/30/2023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79" r:id="rId13"/>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2344-73ED-4C0F-B6ED-0851A8BC5D9C}" type="datetimeFigureOut">
              <a:rPr lang="en-US" smtClean="0"/>
              <a:pPr/>
              <a:t>11/30/2023</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dirty="0"/>
          </a:p>
        </p:txBody>
      </p:sp>
    </p:spTree>
    <p:extLst>
      <p:ext uri="{BB962C8B-B14F-4D97-AF65-F5344CB8AC3E}">
        <p14:creationId xmlns:p14="http://schemas.microsoft.com/office/powerpoint/2010/main" val="34724615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7.svg"/><Relationship Id="rId21" Type="http://schemas.openxmlformats.org/officeDocument/2006/relationships/image" Target="../media/image51.png"/><Relationship Id="rId34" Type="http://schemas.openxmlformats.org/officeDocument/2006/relationships/image" Target="../media/image64.png"/><Relationship Id="rId7"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svg"/><Relationship Id="rId41" Type="http://schemas.openxmlformats.org/officeDocument/2006/relationships/image" Target="../media/image69.svg"/><Relationship Id="rId1" Type="http://schemas.openxmlformats.org/officeDocument/2006/relationships/slideLayout" Target="../slideLayouts/slideLayout8.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png"/><Relationship Id="rId37" Type="http://schemas.openxmlformats.org/officeDocument/2006/relationships/image" Target="../media/image16.svg"/><Relationship Id="rId40" Type="http://schemas.openxmlformats.org/officeDocument/2006/relationships/image" Target="../media/image68.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15.pn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svg"/><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svg"/><Relationship Id="rId38"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70.png"/><Relationship Id="rId18" Type="http://schemas.openxmlformats.org/officeDocument/2006/relationships/image" Target="../media/image75.svg"/><Relationship Id="rId26" Type="http://schemas.openxmlformats.org/officeDocument/2006/relationships/image" Target="../media/image83.svg"/><Relationship Id="rId3" Type="http://schemas.openxmlformats.org/officeDocument/2006/relationships/image" Target="../media/image33.png"/><Relationship Id="rId21" Type="http://schemas.openxmlformats.org/officeDocument/2006/relationships/image" Target="../media/image78.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notesSlide" Target="../notesSlides/notesSlide19.xml"/><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8.xml"/><Relationship Id="rId6" Type="http://schemas.openxmlformats.org/officeDocument/2006/relationships/image" Target="../media/image46.svg"/><Relationship Id="rId11" Type="http://schemas.openxmlformats.org/officeDocument/2006/relationships/image" Target="../media/image51.png"/><Relationship Id="rId24" Type="http://schemas.openxmlformats.org/officeDocument/2006/relationships/image" Target="../media/image81.svg"/><Relationship Id="rId5" Type="http://schemas.openxmlformats.org/officeDocument/2006/relationships/image" Target="../media/image45.png"/><Relationship Id="rId15" Type="http://schemas.openxmlformats.org/officeDocument/2006/relationships/image" Target="../media/image72.png"/><Relationship Id="rId23" Type="http://schemas.openxmlformats.org/officeDocument/2006/relationships/image" Target="../media/image80.png"/><Relationship Id="rId10" Type="http://schemas.openxmlformats.org/officeDocument/2006/relationships/image" Target="../media/image50.svg"/><Relationship Id="rId19" Type="http://schemas.openxmlformats.org/officeDocument/2006/relationships/image" Target="../media/image76.png"/><Relationship Id="rId4" Type="http://schemas.openxmlformats.org/officeDocument/2006/relationships/image" Target="../media/image34.svg"/><Relationship Id="rId9" Type="http://schemas.openxmlformats.org/officeDocument/2006/relationships/image" Target="../media/image49.png"/><Relationship Id="rId14" Type="http://schemas.openxmlformats.org/officeDocument/2006/relationships/image" Target="../media/image71.svg"/><Relationship Id="rId22" Type="http://schemas.openxmlformats.org/officeDocument/2006/relationships/image" Target="../media/image7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hyperlink" Target="mailto:worldlanguages@mass.gov" TargetMode="Externa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2982" y="1853980"/>
            <a:ext cx="6766253" cy="1656272"/>
          </a:xfrm>
        </p:spPr>
        <p:txBody>
          <a:bodyPr/>
          <a:lstStyle/>
          <a:p>
            <a:pPr algn="ctr"/>
            <a:r>
              <a:rPr lang="en-US" altLang="en-US" sz="2800" dirty="0"/>
              <a:t>Massachusetts World Languages Framework Curriculum Alignment Lab #4 </a:t>
            </a:r>
            <a:br>
              <a:rPr lang="en-US" altLang="en-US" sz="2800" dirty="0"/>
            </a:br>
            <a:endParaRPr lang="en-US" sz="2800" dirty="0"/>
          </a:p>
        </p:txBody>
      </p:sp>
      <p:sp>
        <p:nvSpPr>
          <p:cNvPr id="3" name="Subtitle 2"/>
          <p:cNvSpPr>
            <a:spLocks noGrp="1"/>
          </p:cNvSpPr>
          <p:nvPr>
            <p:ph type="subTitle" idx="1"/>
          </p:nvPr>
        </p:nvSpPr>
        <p:spPr>
          <a:xfrm>
            <a:off x="5335502" y="3214167"/>
            <a:ext cx="6659592" cy="826214"/>
          </a:xfrm>
        </p:spPr>
        <p:txBody>
          <a:bodyPr/>
          <a:lstStyle/>
          <a:p>
            <a:pPr algn="ctr"/>
            <a:r>
              <a:rPr lang="en-US" altLang="zh-CN" sz="2000" i="1" dirty="0"/>
              <a:t>[Insert DATE]</a:t>
            </a:r>
            <a:br>
              <a:rPr lang="en-US" altLang="zh-CN" sz="2000" dirty="0"/>
            </a:br>
            <a:endParaRPr lang="en-US" sz="2000" b="1" dirty="0">
              <a:latin typeface="Arial" pitchFamily="34" charset="0"/>
              <a:cs typeface="Arial" pitchFamily="34" charset="0"/>
            </a:endParaRPr>
          </a:p>
        </p:txBody>
      </p:sp>
      <p:sp>
        <p:nvSpPr>
          <p:cNvPr id="4" name="Subtitle 2">
            <a:extLst>
              <a:ext uri="{FF2B5EF4-FFF2-40B4-BE49-F238E27FC236}">
                <a16:creationId xmlns:a16="http://schemas.microsoft.com/office/drawing/2014/main" id="{506B68E9-042B-4A79-856E-86FDF7BD7FD0}"/>
              </a:ext>
            </a:extLst>
          </p:cNvPr>
          <p:cNvSpPr txBox="1">
            <a:spLocks/>
          </p:cNvSpPr>
          <p:nvPr/>
        </p:nvSpPr>
        <p:spPr>
          <a:xfrm>
            <a:off x="5332983" y="4636394"/>
            <a:ext cx="6659592" cy="1339403"/>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i="1" dirty="0">
                <a:solidFill>
                  <a:schemeClr val="bg2">
                    <a:lumMod val="10000"/>
                  </a:schemeClr>
                </a:solidFill>
              </a:rPr>
              <a:t>[Insert Names and Titles of Presenters]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1783609"/>
            <a:ext cx="5217135" cy="2207557"/>
          </a:xfrm>
        </p:spPr>
        <p:txBody>
          <a:bodyPr/>
          <a:lstStyle/>
          <a:p>
            <a:pPr marL="342900" indent="-342900">
              <a:buFont typeface="Arial" panose="020B0604020202020204" pitchFamily="34" charset="0"/>
              <a:buChar char="•"/>
            </a:pPr>
            <a:r>
              <a:rPr lang="en-US" dirty="0"/>
              <a:t>Acquire knowledge about the products, practices, and perspectives of many cultures and how these create and interact with identity</a:t>
            </a:r>
          </a:p>
          <a:p>
            <a:endParaRPr lang="en-US" dirty="0"/>
          </a:p>
          <a:p>
            <a:pPr marL="342900" indent="-342900">
              <a:buFont typeface="Arial" panose="020B0604020202020204" pitchFamily="34" charset="0"/>
              <a:buChar char="•"/>
            </a:pPr>
            <a:r>
              <a:rPr lang="en-US" dirty="0"/>
              <a:t>Investigate, explain, and reflect on:</a:t>
            </a:r>
          </a:p>
          <a:p>
            <a:pPr marL="800100" lvl="1" indent="-342900">
              <a:buFont typeface="Arial" panose="020B0604020202020204" pitchFamily="34" charset="0"/>
              <a:buChar char="•"/>
            </a:pPr>
            <a:r>
              <a:rPr lang="en-US" sz="1800" dirty="0"/>
              <a:t>relationships among products, practices, and perspectives</a:t>
            </a:r>
          </a:p>
          <a:p>
            <a:pPr marL="800100" lvl="1" indent="-342900">
              <a:buFont typeface="Arial" panose="020B0604020202020204" pitchFamily="34" charset="0"/>
              <a:buChar char="•"/>
            </a:pPr>
            <a:r>
              <a:rPr lang="en-US" sz="1800" dirty="0"/>
              <a:t>their own identities and the role cultures play in developing those identities</a:t>
            </a:r>
          </a:p>
          <a:p>
            <a:pPr marL="800100" lvl="1" indent="-342900">
              <a:buFont typeface="Arial" panose="020B0604020202020204" pitchFamily="34" charset="0"/>
              <a:buChar char="•"/>
            </a:pPr>
            <a:r>
              <a:rPr lang="en-US" sz="1800" dirty="0"/>
              <a:t>how cultures influence and interact with each other over time</a:t>
            </a:r>
          </a:p>
          <a:p>
            <a:pPr marL="342900" indent="-3429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219527"/>
            <a:ext cx="12191999" cy="455284"/>
          </a:xfrm>
        </p:spPr>
        <p:txBody>
          <a:bodyPr/>
          <a:lstStyle/>
          <a:p>
            <a:pPr algn="ctr"/>
            <a:r>
              <a:rPr lang="en-US" dirty="0"/>
              <a:t>What do students do in Practice 5: Cultures?</a:t>
            </a:r>
          </a:p>
        </p:txBody>
      </p:sp>
      <p:pic>
        <p:nvPicPr>
          <p:cNvPr id="13" name="Picture 12" descr="Picture of an iceberg with products and practices above the water line, and a much larger and deeper &quot;Perspectives&quot; b below the water line">
            <a:extLst>
              <a:ext uri="{FF2B5EF4-FFF2-40B4-BE49-F238E27FC236}">
                <a16:creationId xmlns:a16="http://schemas.microsoft.com/office/drawing/2014/main" id="{7E35A9B2-90D5-4123-AF1B-30B66E96820F}"/>
              </a:ext>
            </a:extLst>
          </p:cNvPr>
          <p:cNvPicPr>
            <a:picLocks noChangeAspect="1"/>
          </p:cNvPicPr>
          <p:nvPr/>
        </p:nvPicPr>
        <p:blipFill rotWithShape="1">
          <a:blip r:embed="rId3"/>
          <a:srcRect l="4657"/>
          <a:stretch/>
        </p:blipFill>
        <p:spPr>
          <a:xfrm>
            <a:off x="6204857" y="2616908"/>
            <a:ext cx="5573483" cy="2797344"/>
          </a:xfrm>
          <a:prstGeom prst="rect">
            <a:avLst/>
          </a:prstGeom>
        </p:spPr>
      </p:pic>
      <p:sp>
        <p:nvSpPr>
          <p:cNvPr id="16" name="TextBox 15">
            <a:extLst>
              <a:ext uri="{FF2B5EF4-FFF2-40B4-BE49-F238E27FC236}">
                <a16:creationId xmlns:a16="http://schemas.microsoft.com/office/drawing/2014/main" id="{7E2949D6-D4B5-4035-8479-BDF0B26B291B}"/>
              </a:ext>
            </a:extLst>
          </p:cNvPr>
          <p:cNvSpPr txBox="1"/>
          <p:nvPr/>
        </p:nvSpPr>
        <p:spPr>
          <a:xfrm>
            <a:off x="6253229" y="2708441"/>
            <a:ext cx="2464731" cy="553998"/>
          </a:xfrm>
          <a:prstGeom prst="rect">
            <a:avLst/>
          </a:prstGeom>
          <a:noFill/>
        </p:spPr>
        <p:txBody>
          <a:bodyPr wrap="square" rtlCol="0">
            <a:spAutoFit/>
          </a:bodyPr>
          <a:lstStyle/>
          <a:p>
            <a:pPr algn="ctr"/>
            <a:r>
              <a:rPr lang="en-US" sz="1000" b="1" dirty="0"/>
              <a:t>Products</a:t>
            </a:r>
          </a:p>
          <a:p>
            <a:pPr algn="ctr"/>
            <a:r>
              <a:rPr lang="en-US" sz="1000" dirty="0"/>
              <a:t>Tangible (e.g., buildings, books) and intangible (e.g., dances, institutions)</a:t>
            </a:r>
          </a:p>
        </p:txBody>
      </p:sp>
      <p:sp>
        <p:nvSpPr>
          <p:cNvPr id="17" name="TextBox 16">
            <a:extLst>
              <a:ext uri="{FF2B5EF4-FFF2-40B4-BE49-F238E27FC236}">
                <a16:creationId xmlns:a16="http://schemas.microsoft.com/office/drawing/2014/main" id="{53C92C62-862E-4DDE-9C37-F481E0B8B87A}"/>
              </a:ext>
            </a:extLst>
          </p:cNvPr>
          <p:cNvSpPr txBox="1"/>
          <p:nvPr/>
        </p:nvSpPr>
        <p:spPr>
          <a:xfrm>
            <a:off x="9675877" y="2708441"/>
            <a:ext cx="1906524" cy="553998"/>
          </a:xfrm>
          <a:prstGeom prst="rect">
            <a:avLst/>
          </a:prstGeom>
          <a:noFill/>
        </p:spPr>
        <p:txBody>
          <a:bodyPr wrap="square" rtlCol="0">
            <a:spAutoFit/>
          </a:bodyPr>
          <a:lstStyle/>
          <a:p>
            <a:pPr algn="ctr"/>
            <a:r>
              <a:rPr lang="en-US" sz="1000" b="1" dirty="0"/>
              <a:t>Practices</a:t>
            </a:r>
          </a:p>
          <a:p>
            <a:pPr algn="ctr"/>
            <a:r>
              <a:rPr lang="en-US" sz="1000" dirty="0"/>
              <a:t>Patterns of behavior accepted by a society</a:t>
            </a:r>
          </a:p>
        </p:txBody>
      </p:sp>
      <p:sp>
        <p:nvSpPr>
          <p:cNvPr id="18" name="TextBox 17">
            <a:extLst>
              <a:ext uri="{FF2B5EF4-FFF2-40B4-BE49-F238E27FC236}">
                <a16:creationId xmlns:a16="http://schemas.microsoft.com/office/drawing/2014/main" id="{627D524B-B357-4D0F-AFD2-8F79DB98061F}"/>
              </a:ext>
            </a:extLst>
          </p:cNvPr>
          <p:cNvSpPr txBox="1"/>
          <p:nvPr/>
        </p:nvSpPr>
        <p:spPr>
          <a:xfrm>
            <a:off x="7971064" y="3738180"/>
            <a:ext cx="2499469" cy="400110"/>
          </a:xfrm>
          <a:prstGeom prst="rect">
            <a:avLst/>
          </a:prstGeom>
          <a:noFill/>
        </p:spPr>
        <p:txBody>
          <a:bodyPr wrap="square" rtlCol="0">
            <a:spAutoFit/>
          </a:bodyPr>
          <a:lstStyle/>
          <a:p>
            <a:pPr algn="ctr"/>
            <a:r>
              <a:rPr lang="en-US" sz="1000" b="1" dirty="0">
                <a:solidFill>
                  <a:schemeClr val="bg1"/>
                </a:solidFill>
              </a:rPr>
              <a:t>Perspectives</a:t>
            </a:r>
          </a:p>
          <a:p>
            <a:pPr algn="ctr"/>
            <a:r>
              <a:rPr lang="en-US" sz="1000" dirty="0">
                <a:solidFill>
                  <a:schemeClr val="bg1"/>
                </a:solidFill>
              </a:rPr>
              <a:t>Ideas, values, attitudes</a:t>
            </a:r>
          </a:p>
        </p:txBody>
      </p:sp>
    </p:spTree>
    <p:extLst>
      <p:ext uri="{BB962C8B-B14F-4D97-AF65-F5344CB8AC3E}">
        <p14:creationId xmlns:p14="http://schemas.microsoft.com/office/powerpoint/2010/main" val="184312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725FA2-B0E7-4BC5-A74C-36877AC5C5CA}"/>
              </a:ext>
            </a:extLst>
          </p:cNvPr>
          <p:cNvSpPr>
            <a:spLocks noGrp="1"/>
          </p:cNvSpPr>
          <p:nvPr>
            <p:ph type="body" sz="half" idx="2"/>
          </p:nvPr>
        </p:nvSpPr>
        <p:spPr>
          <a:xfrm>
            <a:off x="809249" y="1576129"/>
            <a:ext cx="10573499" cy="1852872"/>
          </a:xfrm>
          <a:solidFill>
            <a:schemeClr val="bg1"/>
          </a:solidFill>
        </p:spPr>
        <p:txBody>
          <a:bodyPr/>
          <a:lstStyle/>
          <a:p>
            <a:pPr marL="342900" indent="-342900">
              <a:buFont typeface="Arial" panose="020B0604020202020204" pitchFamily="34" charset="0"/>
              <a:buChar char="•"/>
            </a:pPr>
            <a:r>
              <a:rPr lang="en-US" sz="2800" dirty="0"/>
              <a:t>Descriptions of Cultures skills that students demonstrate at different levels of proficiency</a:t>
            </a:r>
          </a:p>
          <a:p>
            <a:pPr marL="342900" indent="-342900">
              <a:buFont typeface="Arial" panose="020B0604020202020204" pitchFamily="34" charset="0"/>
              <a:buChar char="•"/>
            </a:pPr>
            <a:r>
              <a:rPr lang="en-US" sz="2800" dirty="0"/>
              <a:t>Each Cultures Standard contains between two and three Functions numbered 5.a-5.c</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8864" y="1155682"/>
            <a:ext cx="11354271" cy="455284"/>
          </a:xfrm>
        </p:spPr>
        <p:txBody>
          <a:bodyPr/>
          <a:lstStyle/>
          <a:p>
            <a:pPr algn="ctr"/>
            <a:r>
              <a:rPr lang="en-US" dirty="0"/>
              <a:t>What are the Cultures Standards?</a:t>
            </a:r>
          </a:p>
        </p:txBody>
      </p:sp>
      <p:grpSp>
        <p:nvGrpSpPr>
          <p:cNvPr id="9" name="Group 8" descr="Cultures standard from the World Languages Framework">
            <a:extLst>
              <a:ext uri="{FF2B5EF4-FFF2-40B4-BE49-F238E27FC236}">
                <a16:creationId xmlns:a16="http://schemas.microsoft.com/office/drawing/2014/main" id="{667B7C99-B2EF-45D2-8493-470AF2ADD588}"/>
              </a:ext>
            </a:extLst>
          </p:cNvPr>
          <p:cNvGrpSpPr/>
          <p:nvPr/>
        </p:nvGrpSpPr>
        <p:grpSpPr>
          <a:xfrm>
            <a:off x="1278294" y="3429000"/>
            <a:ext cx="9830606" cy="2478757"/>
            <a:chOff x="1278294" y="3429000"/>
            <a:chExt cx="9830606" cy="2478757"/>
          </a:xfrm>
        </p:grpSpPr>
        <p:sp>
          <p:nvSpPr>
            <p:cNvPr id="2" name="TextBox 1">
              <a:extLst>
                <a:ext uri="{FF2B5EF4-FFF2-40B4-BE49-F238E27FC236}">
                  <a16:creationId xmlns:a16="http://schemas.microsoft.com/office/drawing/2014/main" id="{40F3F055-D31F-497A-A023-D258E42418E9}"/>
                </a:ext>
              </a:extLst>
            </p:cNvPr>
            <p:cNvSpPr txBox="1"/>
            <p:nvPr/>
          </p:nvSpPr>
          <p:spPr>
            <a:xfrm>
              <a:off x="1278294" y="3834882"/>
              <a:ext cx="9635412" cy="2072875"/>
            </a:xfrm>
            <a:prstGeom prst="rect">
              <a:avLst/>
            </a:prstGeom>
            <a:noFill/>
          </p:spPr>
          <p:txBody>
            <a:bodyPr wrap="square" rtlCol="0">
              <a:spAutoFit/>
            </a:bodyPr>
            <a:lstStyle/>
            <a:p>
              <a:pPr marL="0" marR="0">
                <a:lnSpc>
                  <a:spcPct val="115000"/>
                </a:lnSpc>
                <a:spcBef>
                  <a:spcPts val="0"/>
                </a:spcBef>
                <a:spcAft>
                  <a:spcPts val="0"/>
                </a:spcAft>
              </a:pPr>
              <a:r>
                <a:rPr lang="en-US" b="1" dirty="0">
                  <a:solidFill>
                    <a:srgbClr val="802B0C"/>
                  </a:solidFill>
                  <a:effectLst/>
                  <a:latin typeface="Georgia" panose="02040502050405020303" pitchFamily="18" charset="0"/>
                  <a:ea typeface="Calibri" panose="020F0502020204030204" pitchFamily="34" charset="0"/>
                  <a:cs typeface="Calibri" panose="020F0502020204030204" pitchFamily="34" charset="0"/>
                </a:rPr>
                <a:t>Linguistic Cultures Standards</a:t>
              </a:r>
            </a:p>
            <a:p>
              <a:pPr marL="0" marR="0">
                <a:spcBef>
                  <a:spcPts val="0"/>
                </a:spcBef>
                <a:spcAft>
                  <a:spcPts val="0"/>
                </a:spcAft>
              </a:pPr>
              <a:r>
                <a:rPr lang="en-US" b="1" dirty="0">
                  <a:solidFill>
                    <a:srgbClr val="000000"/>
                  </a:solidFill>
                  <a:effectLst/>
                  <a:latin typeface="Calibri" panose="020F0502020204030204" pitchFamily="34" charset="0"/>
                  <a:ea typeface="Times New Roman" panose="02020603050405020304" pitchFamily="18" charset="0"/>
                </a:rPr>
                <a:t>5. Cultures - </a:t>
              </a:r>
              <a:r>
                <a:rPr lang="en-US" dirty="0">
                  <a:solidFill>
                    <a:srgbClr val="000000"/>
                  </a:solidFill>
                  <a:effectLst/>
                  <a:latin typeface="Calibri" panose="020F0502020204030204" pitchFamily="34" charset="0"/>
                  <a:ea typeface="Times New Roman" panose="02020603050405020304" pitchFamily="18" charset="0"/>
                </a:rPr>
                <a:t>In </a:t>
              </a:r>
              <a:r>
                <a:rPr lang="en-US" i="1" dirty="0">
                  <a:solidFill>
                    <a:srgbClr val="0C7580"/>
                  </a:solidFill>
                  <a:effectLst/>
                  <a:latin typeface="Calibri" panose="020F0502020204030204" pitchFamily="34" charset="0"/>
                  <a:ea typeface="Times New Roman" panose="02020603050405020304" pitchFamily="18" charset="0"/>
                </a:rPr>
                <a:t>a variety of settings, </a:t>
              </a:r>
              <a:r>
                <a:rPr lang="en-US" dirty="0">
                  <a:solidFill>
                    <a:srgbClr val="000000"/>
                  </a:solidFill>
                  <a:effectLst/>
                  <a:latin typeface="Calibri" panose="020F0502020204030204" pitchFamily="34" charset="0"/>
                  <a:ea typeface="Times New Roman" panose="02020603050405020304" pitchFamily="18" charset="0"/>
                </a:rPr>
                <a:t>using </a:t>
              </a:r>
              <a:r>
                <a:rPr lang="en-US" i="1" dirty="0">
                  <a:solidFill>
                    <a:srgbClr val="4A0C80"/>
                  </a:solidFill>
                  <a:effectLst/>
                  <a:latin typeface="Calibri" panose="020F0502020204030204" pitchFamily="34" charset="0"/>
                  <a:ea typeface="Times New Roman" panose="02020603050405020304" pitchFamily="18" charset="0"/>
                </a:rPr>
                <a:t>the target language exclusively or almost exclusively,</a:t>
              </a:r>
              <a:r>
                <a:rPr lang="en-US" dirty="0">
                  <a:solidFill>
                    <a:srgbClr val="000000"/>
                  </a:solidFill>
                  <a:effectLst/>
                  <a:latin typeface="Calibri" panose="020F0502020204030204" pitchFamily="34" charset="0"/>
                  <a:ea typeface="Times New Roman" panose="02020603050405020304" pitchFamily="18" charset="0"/>
                </a:rPr>
                <a:t> with </a:t>
              </a:r>
              <a:r>
                <a:rPr lang="en-US" i="1" dirty="0">
                  <a:solidFill>
                    <a:srgbClr val="545008"/>
                  </a:solidFill>
                  <a:effectLst/>
                  <a:latin typeface="Calibri" panose="020F0502020204030204" pitchFamily="34" charset="0"/>
                  <a:ea typeface="Times New Roman" panose="02020603050405020304" pitchFamily="18" charset="0"/>
                </a:rPr>
                <a:t>appropriate linguistic scaffolding</a:t>
              </a:r>
              <a:r>
                <a:rPr lang="en-US" dirty="0">
                  <a:solidFill>
                    <a:srgbClr val="000000"/>
                  </a:solidFill>
                  <a:effectLst/>
                  <a:latin typeface="Calibri" panose="020F0502020204030204" pitchFamily="34" charset="0"/>
                  <a:ea typeface="Times New Roman" panose="02020603050405020304" pitchFamily="18" charset="0"/>
                </a:rPr>
                <a:t>, students minimally but consistently:</a:t>
              </a:r>
              <a:endParaRPr lang="en-US"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lphaLcPeriod"/>
              </a:pPr>
              <a:r>
                <a:rPr lang="en-US" dirty="0">
                  <a:solidFill>
                    <a:srgbClr val="000000"/>
                  </a:solidFill>
                  <a:effectLst/>
                  <a:latin typeface="Calibri" panose="020F0502020204030204" pitchFamily="34" charset="0"/>
                  <a:ea typeface="Times New Roman" panose="02020603050405020304" pitchFamily="18" charset="0"/>
                </a:rPr>
                <a:t>Analyze products and practices to help understand perspectives within the diverse cultures of the target-language communities. (IL.5.a)</a:t>
              </a:r>
              <a:endParaRPr lang="en-US"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lphaLcPeriod"/>
              </a:pPr>
              <a:r>
                <a:rPr lang="en-US" dirty="0">
                  <a:solidFill>
                    <a:srgbClr val="000000"/>
                  </a:solidFill>
                  <a:effectLst/>
                  <a:latin typeface="Calibri" panose="020F0502020204030204" pitchFamily="34" charset="0"/>
                  <a:ea typeface="Times New Roman" panose="02020603050405020304" pitchFamily="18" charset="0"/>
                </a:rPr>
                <a:t>Investigate, explain, and reflect on how culture affects identity. (IL.5.b)</a:t>
              </a:r>
              <a:endParaRPr lang="en-US"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lphaLcPeriod"/>
              </a:pPr>
              <a:r>
                <a:rPr lang="en-US" dirty="0">
                  <a:solidFill>
                    <a:srgbClr val="000000"/>
                  </a:solidFill>
                  <a:effectLst/>
                  <a:latin typeface="Calibri" panose="020F0502020204030204" pitchFamily="34" charset="0"/>
                  <a:ea typeface="Times New Roman" panose="02020603050405020304" pitchFamily="18" charset="0"/>
                </a:rPr>
                <a:t>Investigate, explain, and reflect on the similarities and differences of cultures over time. (IL.5.c)</a:t>
              </a:r>
              <a:endParaRPr lang="en-US"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4349B71-0176-45EE-A5ED-CCDA0C56EC82}"/>
                </a:ext>
              </a:extLst>
            </p:cNvPr>
            <p:cNvPicPr>
              <a:picLocks noChangeAspect="1"/>
            </p:cNvPicPr>
            <p:nvPr/>
          </p:nvPicPr>
          <p:blipFill>
            <a:blip r:embed="rId3"/>
            <a:stretch>
              <a:fillRect/>
            </a:stretch>
          </p:blipFill>
          <p:spPr>
            <a:xfrm>
              <a:off x="10270700" y="3429000"/>
              <a:ext cx="838200" cy="676275"/>
            </a:xfrm>
            <a:prstGeom prst="rect">
              <a:avLst/>
            </a:prstGeom>
          </p:spPr>
        </p:pic>
      </p:grpSp>
    </p:spTree>
    <p:extLst>
      <p:ext uri="{BB962C8B-B14F-4D97-AF65-F5344CB8AC3E}">
        <p14:creationId xmlns:p14="http://schemas.microsoft.com/office/powerpoint/2010/main" val="323773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8864" y="1155682"/>
            <a:ext cx="11354271" cy="455284"/>
          </a:xfrm>
        </p:spPr>
        <p:txBody>
          <a:bodyPr/>
          <a:lstStyle/>
          <a:p>
            <a:pPr algn="ctr"/>
            <a:r>
              <a:rPr lang="en-US" dirty="0"/>
              <a:t>How do the Functions progress across proficiency levels?</a:t>
            </a:r>
          </a:p>
        </p:txBody>
      </p:sp>
      <p:graphicFrame>
        <p:nvGraphicFramePr>
          <p:cNvPr id="7" name="Table 6">
            <a:extLst>
              <a:ext uri="{FF2B5EF4-FFF2-40B4-BE49-F238E27FC236}">
                <a16:creationId xmlns:a16="http://schemas.microsoft.com/office/drawing/2014/main" id="{797FB7AB-5C54-4D7C-A3AE-8C95B4CB3C9E}"/>
              </a:ext>
            </a:extLst>
          </p:cNvPr>
          <p:cNvGraphicFramePr>
            <a:graphicFrameLocks noGrp="1"/>
          </p:cNvGraphicFramePr>
          <p:nvPr>
            <p:extLst>
              <p:ext uri="{D42A27DB-BD31-4B8C-83A1-F6EECF244321}">
                <p14:modId xmlns:p14="http://schemas.microsoft.com/office/powerpoint/2010/main" val="412966423"/>
              </p:ext>
            </p:extLst>
          </p:nvPr>
        </p:nvGraphicFramePr>
        <p:xfrm>
          <a:off x="1857639" y="2022082"/>
          <a:ext cx="8241479" cy="3348762"/>
        </p:xfrm>
        <a:graphic>
          <a:graphicData uri="http://schemas.openxmlformats.org/drawingml/2006/table">
            <a:tbl>
              <a:tblPr firstRow="1" bandRow="1">
                <a:tableStyleId>{93296810-A885-4BE3-A3E7-6D5BEEA58F35}</a:tableStyleId>
              </a:tblPr>
              <a:tblGrid>
                <a:gridCol w="1292469">
                  <a:extLst>
                    <a:ext uri="{9D8B030D-6E8A-4147-A177-3AD203B41FA5}">
                      <a16:colId xmlns:a16="http://schemas.microsoft.com/office/drawing/2014/main" val="4076518761"/>
                    </a:ext>
                  </a:extLst>
                </a:gridCol>
                <a:gridCol w="694901">
                  <a:extLst>
                    <a:ext uri="{9D8B030D-6E8A-4147-A177-3AD203B41FA5}">
                      <a16:colId xmlns:a16="http://schemas.microsoft.com/office/drawing/2014/main" val="3805529027"/>
                    </a:ext>
                  </a:extLst>
                </a:gridCol>
                <a:gridCol w="694901">
                  <a:extLst>
                    <a:ext uri="{9D8B030D-6E8A-4147-A177-3AD203B41FA5}">
                      <a16:colId xmlns:a16="http://schemas.microsoft.com/office/drawing/2014/main" val="252377774"/>
                    </a:ext>
                  </a:extLst>
                </a:gridCol>
                <a:gridCol w="694901">
                  <a:extLst>
                    <a:ext uri="{9D8B030D-6E8A-4147-A177-3AD203B41FA5}">
                      <a16:colId xmlns:a16="http://schemas.microsoft.com/office/drawing/2014/main" val="1577868625"/>
                    </a:ext>
                  </a:extLst>
                </a:gridCol>
                <a:gridCol w="694901">
                  <a:extLst>
                    <a:ext uri="{9D8B030D-6E8A-4147-A177-3AD203B41FA5}">
                      <a16:colId xmlns:a16="http://schemas.microsoft.com/office/drawing/2014/main" val="2584546458"/>
                    </a:ext>
                  </a:extLst>
                </a:gridCol>
                <a:gridCol w="694901">
                  <a:extLst>
                    <a:ext uri="{9D8B030D-6E8A-4147-A177-3AD203B41FA5}">
                      <a16:colId xmlns:a16="http://schemas.microsoft.com/office/drawing/2014/main" val="4225507886"/>
                    </a:ext>
                  </a:extLst>
                </a:gridCol>
                <a:gridCol w="694901">
                  <a:extLst>
                    <a:ext uri="{9D8B030D-6E8A-4147-A177-3AD203B41FA5}">
                      <a16:colId xmlns:a16="http://schemas.microsoft.com/office/drawing/2014/main" val="1998050525"/>
                    </a:ext>
                  </a:extLst>
                </a:gridCol>
                <a:gridCol w="694901">
                  <a:extLst>
                    <a:ext uri="{9D8B030D-6E8A-4147-A177-3AD203B41FA5}">
                      <a16:colId xmlns:a16="http://schemas.microsoft.com/office/drawing/2014/main" val="1918580358"/>
                    </a:ext>
                  </a:extLst>
                </a:gridCol>
                <a:gridCol w="694901">
                  <a:extLst>
                    <a:ext uri="{9D8B030D-6E8A-4147-A177-3AD203B41FA5}">
                      <a16:colId xmlns:a16="http://schemas.microsoft.com/office/drawing/2014/main" val="455219908"/>
                    </a:ext>
                  </a:extLst>
                </a:gridCol>
                <a:gridCol w="694901">
                  <a:extLst>
                    <a:ext uri="{9D8B030D-6E8A-4147-A177-3AD203B41FA5}">
                      <a16:colId xmlns:a16="http://schemas.microsoft.com/office/drawing/2014/main" val="1808535608"/>
                    </a:ext>
                  </a:extLst>
                </a:gridCol>
                <a:gridCol w="694901">
                  <a:extLst>
                    <a:ext uri="{9D8B030D-6E8A-4147-A177-3AD203B41FA5}">
                      <a16:colId xmlns:a16="http://schemas.microsoft.com/office/drawing/2014/main" val="3152818849"/>
                    </a:ext>
                  </a:extLst>
                </a:gridCol>
              </a:tblGrid>
              <a:tr h="735094">
                <a:tc>
                  <a:txBody>
                    <a:bodyPr/>
                    <a:lstStyle/>
                    <a:p>
                      <a:pPr algn="ctr"/>
                      <a:r>
                        <a:rPr lang="en-US" sz="1400" dirty="0">
                          <a:solidFill>
                            <a:schemeClr val="bg1"/>
                          </a:solidFill>
                        </a:rPr>
                        <a:t>Functions</a:t>
                      </a:r>
                    </a:p>
                  </a:txBody>
                  <a:tcPr anchor="ctr">
                    <a:solidFill>
                      <a:schemeClr val="tx2"/>
                    </a:solidFill>
                  </a:tcPr>
                </a:tc>
                <a:tc gridSpan="10">
                  <a:txBody>
                    <a:bodyPr/>
                    <a:lstStyle/>
                    <a:p>
                      <a:pPr algn="ctr"/>
                      <a:r>
                        <a:rPr lang="en-US" sz="1400" dirty="0">
                          <a:solidFill>
                            <a:schemeClr val="bg1"/>
                          </a:solidFill>
                        </a:rPr>
                        <a:t>Proficiency Levels</a:t>
                      </a:r>
                    </a:p>
                  </a:txBody>
                  <a:tcPr anchor="ct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extLst>
                  <a:ext uri="{0D108BD9-81ED-4DB2-BD59-A6C34878D82A}">
                    <a16:rowId xmlns:a16="http://schemas.microsoft.com/office/drawing/2014/main" val="2395079992"/>
                  </a:ext>
                </a:extLst>
              </a:tr>
              <a:tr h="408386">
                <a:tc>
                  <a:txBody>
                    <a:bodyPr/>
                    <a:lstStyle/>
                    <a:p>
                      <a:pPr algn="ctr"/>
                      <a:endParaRPr lang="en-US" sz="1400" dirty="0"/>
                    </a:p>
                  </a:txBody>
                  <a:tcPr anchor="ctr">
                    <a:solidFill>
                      <a:schemeClr val="bg2">
                        <a:lumMod val="40000"/>
                        <a:lumOff val="60000"/>
                      </a:schemeClr>
                    </a:solidFill>
                  </a:tcPr>
                </a:tc>
                <a:tc>
                  <a:txBody>
                    <a:bodyPr/>
                    <a:lstStyle/>
                    <a:p>
                      <a:pPr algn="ctr"/>
                      <a:r>
                        <a:rPr lang="en-US" sz="1400" dirty="0"/>
                        <a:t>NL</a:t>
                      </a:r>
                    </a:p>
                  </a:txBody>
                  <a:tcPr anchor="ctr">
                    <a:solidFill>
                      <a:schemeClr val="bg2">
                        <a:lumMod val="40000"/>
                        <a:lumOff val="60000"/>
                      </a:schemeClr>
                    </a:solidFill>
                  </a:tcPr>
                </a:tc>
                <a:tc>
                  <a:txBody>
                    <a:bodyPr/>
                    <a:lstStyle/>
                    <a:p>
                      <a:pPr algn="ctr"/>
                      <a:r>
                        <a:rPr lang="en-US" sz="1400" dirty="0"/>
                        <a:t>NM</a:t>
                      </a:r>
                    </a:p>
                  </a:txBody>
                  <a:tcPr anchor="ctr">
                    <a:solidFill>
                      <a:schemeClr val="bg2">
                        <a:lumMod val="40000"/>
                        <a:lumOff val="60000"/>
                      </a:schemeClr>
                    </a:solidFill>
                  </a:tcPr>
                </a:tc>
                <a:tc>
                  <a:txBody>
                    <a:bodyPr/>
                    <a:lstStyle/>
                    <a:p>
                      <a:pPr algn="ctr"/>
                      <a:r>
                        <a:rPr lang="en-US" sz="1400" dirty="0"/>
                        <a:t>NH</a:t>
                      </a:r>
                    </a:p>
                  </a:txBody>
                  <a:tcPr anchor="ctr">
                    <a:solidFill>
                      <a:schemeClr val="bg2">
                        <a:lumMod val="40000"/>
                        <a:lumOff val="60000"/>
                      </a:schemeClr>
                    </a:solidFill>
                  </a:tcPr>
                </a:tc>
                <a:tc>
                  <a:txBody>
                    <a:bodyPr/>
                    <a:lstStyle/>
                    <a:p>
                      <a:pPr algn="ctr"/>
                      <a:r>
                        <a:rPr lang="en-US" sz="1400" dirty="0"/>
                        <a:t>IL</a:t>
                      </a:r>
                    </a:p>
                  </a:txBody>
                  <a:tcPr anchor="ctr">
                    <a:solidFill>
                      <a:schemeClr val="bg2">
                        <a:lumMod val="40000"/>
                        <a:lumOff val="60000"/>
                      </a:schemeClr>
                    </a:solidFill>
                  </a:tcPr>
                </a:tc>
                <a:tc>
                  <a:txBody>
                    <a:bodyPr/>
                    <a:lstStyle/>
                    <a:p>
                      <a:pPr algn="ctr"/>
                      <a:r>
                        <a:rPr lang="en-US" sz="1400" dirty="0"/>
                        <a:t>IM</a:t>
                      </a:r>
                    </a:p>
                  </a:txBody>
                  <a:tcPr anchor="ctr">
                    <a:solidFill>
                      <a:schemeClr val="bg2">
                        <a:lumMod val="40000"/>
                        <a:lumOff val="60000"/>
                      </a:schemeClr>
                    </a:solidFill>
                  </a:tcPr>
                </a:tc>
                <a:tc>
                  <a:txBody>
                    <a:bodyPr/>
                    <a:lstStyle/>
                    <a:p>
                      <a:pPr algn="ctr"/>
                      <a:r>
                        <a:rPr lang="en-US" sz="1400" dirty="0"/>
                        <a:t>IH</a:t>
                      </a:r>
                    </a:p>
                  </a:txBody>
                  <a:tcPr anchor="ctr">
                    <a:solidFill>
                      <a:schemeClr val="bg2">
                        <a:lumMod val="40000"/>
                        <a:lumOff val="60000"/>
                      </a:schemeClr>
                    </a:solidFill>
                  </a:tcPr>
                </a:tc>
                <a:tc>
                  <a:txBody>
                    <a:bodyPr/>
                    <a:lstStyle/>
                    <a:p>
                      <a:pPr algn="ctr"/>
                      <a:r>
                        <a:rPr lang="en-US" sz="1400" dirty="0"/>
                        <a:t>AL</a:t>
                      </a:r>
                    </a:p>
                  </a:txBody>
                  <a:tcPr anchor="ctr">
                    <a:solidFill>
                      <a:schemeClr val="bg2">
                        <a:lumMod val="40000"/>
                        <a:lumOff val="60000"/>
                      </a:schemeClr>
                    </a:solidFill>
                  </a:tcPr>
                </a:tc>
                <a:tc>
                  <a:txBody>
                    <a:bodyPr/>
                    <a:lstStyle/>
                    <a:p>
                      <a:pPr algn="ctr"/>
                      <a:r>
                        <a:rPr lang="en-US" sz="1400" dirty="0"/>
                        <a:t>AM</a:t>
                      </a:r>
                    </a:p>
                  </a:txBody>
                  <a:tcPr anchor="ctr">
                    <a:solidFill>
                      <a:schemeClr val="bg2">
                        <a:lumMod val="40000"/>
                        <a:lumOff val="60000"/>
                      </a:schemeClr>
                    </a:solidFill>
                  </a:tcPr>
                </a:tc>
                <a:tc>
                  <a:txBody>
                    <a:bodyPr/>
                    <a:lstStyle/>
                    <a:p>
                      <a:pPr algn="ctr"/>
                      <a:r>
                        <a:rPr lang="en-US" sz="1400" dirty="0"/>
                        <a:t>AH</a:t>
                      </a:r>
                    </a:p>
                  </a:txBody>
                  <a:tcPr anchor="ctr">
                    <a:solidFill>
                      <a:schemeClr val="bg2">
                        <a:lumMod val="40000"/>
                        <a:lumOff val="60000"/>
                      </a:schemeClr>
                    </a:solidFill>
                  </a:tcPr>
                </a:tc>
                <a:tc>
                  <a:txBody>
                    <a:bodyPr/>
                    <a:lstStyle/>
                    <a:p>
                      <a:pPr algn="ctr"/>
                      <a:r>
                        <a:rPr lang="en-US" sz="1400" dirty="0"/>
                        <a:t>S</a:t>
                      </a:r>
                    </a:p>
                  </a:txBody>
                  <a:tcPr anchor="ctr">
                    <a:solidFill>
                      <a:schemeClr val="bg2">
                        <a:lumMod val="40000"/>
                        <a:lumOff val="60000"/>
                      </a:schemeClr>
                    </a:solidFill>
                  </a:tcPr>
                </a:tc>
                <a:extLst>
                  <a:ext uri="{0D108BD9-81ED-4DB2-BD59-A6C34878D82A}">
                    <a16:rowId xmlns:a16="http://schemas.microsoft.com/office/drawing/2014/main" val="1827035145"/>
                  </a:ext>
                </a:extLst>
              </a:tr>
              <a:tr h="735094">
                <a:tc>
                  <a:txBody>
                    <a:bodyPr/>
                    <a:lstStyle/>
                    <a:p>
                      <a:pPr algn="ctr"/>
                      <a:r>
                        <a:rPr lang="en-US" sz="1400" dirty="0"/>
                        <a:t>a. </a:t>
                      </a:r>
                    </a:p>
                  </a:txBody>
                  <a:tcPr anchor="ctr">
                    <a:solidFill>
                      <a:schemeClr val="bg2">
                        <a:lumMod val="40000"/>
                        <a:lumOff val="6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extLst>
                  <a:ext uri="{0D108BD9-81ED-4DB2-BD59-A6C34878D82A}">
                    <a16:rowId xmlns:a16="http://schemas.microsoft.com/office/drawing/2014/main" val="2551931670"/>
                  </a:ext>
                </a:extLst>
              </a:tr>
              <a:tr h="735094">
                <a:tc>
                  <a:txBody>
                    <a:bodyPr/>
                    <a:lstStyle/>
                    <a:p>
                      <a:pPr algn="ctr"/>
                      <a:r>
                        <a:rPr lang="en-US" sz="1400" dirty="0"/>
                        <a:t>b. </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extLst>
                  <a:ext uri="{0D108BD9-81ED-4DB2-BD59-A6C34878D82A}">
                    <a16:rowId xmlns:a16="http://schemas.microsoft.com/office/drawing/2014/main" val="3769986056"/>
                  </a:ext>
                </a:extLst>
              </a:tr>
              <a:tr h="735094">
                <a:tc>
                  <a:txBody>
                    <a:bodyPr/>
                    <a:lstStyle/>
                    <a:p>
                      <a:pPr algn="ctr"/>
                      <a:r>
                        <a:rPr lang="en-US" sz="1400" dirty="0"/>
                        <a:t>c. </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p>
                      <a:pPr algn="ctr"/>
                      <a:endParaRPr lang="en-US" sz="1400" dirty="0"/>
                    </a:p>
                  </a:txBody>
                  <a:tcPr anchor="b">
                    <a:solidFill>
                      <a:schemeClr val="accent2">
                        <a:lumMod val="20000"/>
                        <a:lumOff val="80000"/>
                      </a:schemeClr>
                    </a:solidFill>
                  </a:tcPr>
                </a:tc>
                <a:tc>
                  <a:txBody>
                    <a:bodyPr/>
                    <a:lstStyle/>
                    <a:p>
                      <a:pPr algn="ctr"/>
                      <a:endParaRPr lang="en-US" sz="140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extLst>
                  <a:ext uri="{0D108BD9-81ED-4DB2-BD59-A6C34878D82A}">
                    <a16:rowId xmlns:a16="http://schemas.microsoft.com/office/drawing/2014/main" val="3066524223"/>
                  </a:ext>
                </a:extLst>
              </a:tr>
            </a:tbl>
          </a:graphicData>
        </a:graphic>
      </p:graphicFrame>
      <p:sp>
        <p:nvSpPr>
          <p:cNvPr id="8" name="Content Placeholder 2">
            <a:extLst>
              <a:ext uri="{FF2B5EF4-FFF2-40B4-BE49-F238E27FC236}">
                <a16:creationId xmlns:a16="http://schemas.microsoft.com/office/drawing/2014/main" id="{51BE8C51-48F7-482A-8A13-2E5B41E2ACF8}"/>
              </a:ext>
            </a:extLst>
          </p:cNvPr>
          <p:cNvSpPr txBox="1">
            <a:spLocks/>
          </p:cNvSpPr>
          <p:nvPr/>
        </p:nvSpPr>
        <p:spPr>
          <a:xfrm>
            <a:off x="2445546" y="5534216"/>
            <a:ext cx="7797911" cy="4954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sz="1600" dirty="0"/>
              <a:t>No progression of text type or supports</a:t>
            </a:r>
          </a:p>
        </p:txBody>
      </p:sp>
    </p:spTree>
    <p:extLst>
      <p:ext uri="{BB962C8B-B14F-4D97-AF65-F5344CB8AC3E}">
        <p14:creationId xmlns:p14="http://schemas.microsoft.com/office/powerpoint/2010/main" val="163615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855470" y="1066045"/>
            <a:ext cx="10795518" cy="455284"/>
          </a:xfrm>
        </p:spPr>
        <p:txBody>
          <a:bodyPr/>
          <a:lstStyle/>
          <a:p>
            <a:pPr algn="ctr"/>
            <a:r>
              <a:rPr lang="en-US" dirty="0"/>
              <a:t>How can I address the Cultures Standards in my classroom?</a:t>
            </a:r>
          </a:p>
        </p:txBody>
      </p:sp>
      <p:grpSp>
        <p:nvGrpSpPr>
          <p:cNvPr id="47" name="Group 46" descr="Ice pick">
            <a:extLst>
              <a:ext uri="{FF2B5EF4-FFF2-40B4-BE49-F238E27FC236}">
                <a16:creationId xmlns:a16="http://schemas.microsoft.com/office/drawing/2014/main" id="{D279EB30-44E4-4B18-A9D7-9781FF831EDE}"/>
              </a:ext>
            </a:extLst>
          </p:cNvPr>
          <p:cNvGrpSpPr/>
          <p:nvPr/>
        </p:nvGrpSpPr>
        <p:grpSpPr>
          <a:xfrm>
            <a:off x="1135843" y="1818401"/>
            <a:ext cx="1545051" cy="1652978"/>
            <a:chOff x="493644" y="1615997"/>
            <a:chExt cx="1545051" cy="1652978"/>
          </a:xfrm>
        </p:grpSpPr>
        <p:pic>
          <p:nvPicPr>
            <p:cNvPr id="14" name="Graphic 13" descr="Labor outline">
              <a:extLst>
                <a:ext uri="{FF2B5EF4-FFF2-40B4-BE49-F238E27FC236}">
                  <a16:creationId xmlns:a16="http://schemas.microsoft.com/office/drawing/2014/main" id="{38D0481F-08D6-430E-A7C6-EDD92127B2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963" y="1615997"/>
              <a:ext cx="914400" cy="914400"/>
            </a:xfrm>
            <a:prstGeom prst="rect">
              <a:avLst/>
            </a:prstGeom>
          </p:spPr>
        </p:pic>
        <p:sp>
          <p:nvSpPr>
            <p:cNvPr id="46" name="TextBox 45">
              <a:extLst>
                <a:ext uri="{FF2B5EF4-FFF2-40B4-BE49-F238E27FC236}">
                  <a16:creationId xmlns:a16="http://schemas.microsoft.com/office/drawing/2014/main" id="{807F21DC-FFE2-464A-B5AF-1EC21F13782E}"/>
                </a:ext>
              </a:extLst>
            </p:cNvPr>
            <p:cNvSpPr txBox="1"/>
            <p:nvPr/>
          </p:nvSpPr>
          <p:spPr>
            <a:xfrm>
              <a:off x="493644" y="2622644"/>
              <a:ext cx="1545051" cy="646331"/>
            </a:xfrm>
            <a:prstGeom prst="rect">
              <a:avLst/>
            </a:prstGeom>
            <a:noFill/>
          </p:spPr>
          <p:txBody>
            <a:bodyPr wrap="square" rtlCol="0">
              <a:spAutoFit/>
            </a:bodyPr>
            <a:lstStyle/>
            <a:p>
              <a:pPr algn="ctr"/>
              <a:r>
                <a:rPr lang="en-US" sz="1200" dirty="0"/>
                <a:t>Embed Cultures into goals, assessments, and tasks</a:t>
              </a:r>
            </a:p>
          </p:txBody>
        </p:sp>
      </p:grpSp>
      <p:grpSp>
        <p:nvGrpSpPr>
          <p:cNvPr id="49" name="Group 48" descr="iceberg">
            <a:extLst>
              <a:ext uri="{FF2B5EF4-FFF2-40B4-BE49-F238E27FC236}">
                <a16:creationId xmlns:a16="http://schemas.microsoft.com/office/drawing/2014/main" id="{B43588AC-DE22-4153-9791-F5CDB4482A58}"/>
              </a:ext>
            </a:extLst>
          </p:cNvPr>
          <p:cNvGrpSpPr/>
          <p:nvPr/>
        </p:nvGrpSpPr>
        <p:grpSpPr>
          <a:xfrm>
            <a:off x="3843601" y="1776685"/>
            <a:ext cx="1726438" cy="1718328"/>
            <a:chOff x="2964585" y="1689146"/>
            <a:chExt cx="1726438" cy="1718328"/>
          </a:xfrm>
        </p:grpSpPr>
        <p:grpSp>
          <p:nvGrpSpPr>
            <p:cNvPr id="12" name="Group 11">
              <a:extLst>
                <a:ext uri="{FF2B5EF4-FFF2-40B4-BE49-F238E27FC236}">
                  <a16:creationId xmlns:a16="http://schemas.microsoft.com/office/drawing/2014/main" id="{1B652006-A609-4113-AAC2-AA7DFDD3D578}"/>
                </a:ext>
              </a:extLst>
            </p:cNvPr>
            <p:cNvGrpSpPr/>
            <p:nvPr/>
          </p:nvGrpSpPr>
          <p:grpSpPr>
            <a:xfrm>
              <a:off x="3157978" y="1689146"/>
              <a:ext cx="1339652" cy="1339652"/>
              <a:chOff x="7794882" y="2789853"/>
              <a:chExt cx="1339652" cy="1339652"/>
            </a:xfrm>
          </p:grpSpPr>
          <p:pic>
            <p:nvPicPr>
              <p:cNvPr id="9" name="Graphic 8" descr="Iceberg outline">
                <a:extLst>
                  <a:ext uri="{FF2B5EF4-FFF2-40B4-BE49-F238E27FC236}">
                    <a16:creationId xmlns:a16="http://schemas.microsoft.com/office/drawing/2014/main" id="{40B011BE-578A-4F79-862E-078BEC215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94882" y="2789853"/>
                <a:ext cx="1339652" cy="1339652"/>
              </a:xfrm>
              <a:prstGeom prst="rect">
                <a:avLst/>
              </a:prstGeom>
            </p:spPr>
          </p:pic>
          <p:pic>
            <p:nvPicPr>
              <p:cNvPr id="11" name="Graphic 10" descr="Sailboat outline">
                <a:extLst>
                  <a:ext uri="{FF2B5EF4-FFF2-40B4-BE49-F238E27FC236}">
                    <a16:creationId xmlns:a16="http://schemas.microsoft.com/office/drawing/2014/main" id="{6F09C632-BAD1-4C3D-B559-67A87367EC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747382" y="3022157"/>
                <a:ext cx="387152" cy="387152"/>
              </a:xfrm>
              <a:prstGeom prst="rect">
                <a:avLst/>
              </a:prstGeom>
            </p:spPr>
          </p:pic>
        </p:grpSp>
        <p:sp>
          <p:nvSpPr>
            <p:cNvPr id="48" name="TextBox 47">
              <a:extLst>
                <a:ext uri="{FF2B5EF4-FFF2-40B4-BE49-F238E27FC236}">
                  <a16:creationId xmlns:a16="http://schemas.microsoft.com/office/drawing/2014/main" id="{42D1B6F9-3F01-4A81-B802-D8097B4C5D9B}"/>
                </a:ext>
              </a:extLst>
            </p:cNvPr>
            <p:cNvSpPr txBox="1"/>
            <p:nvPr/>
          </p:nvSpPr>
          <p:spPr>
            <a:xfrm>
              <a:off x="2964585" y="2945809"/>
              <a:ext cx="1726438" cy="461665"/>
            </a:xfrm>
            <a:prstGeom prst="rect">
              <a:avLst/>
            </a:prstGeom>
            <a:noFill/>
          </p:spPr>
          <p:txBody>
            <a:bodyPr wrap="square" rtlCol="0">
              <a:spAutoFit/>
            </a:bodyPr>
            <a:lstStyle/>
            <a:p>
              <a:pPr algn="ctr"/>
              <a:r>
                <a:rPr lang="en-US" sz="1200" dirty="0"/>
                <a:t>Go beyond surface-level aspects of culture</a:t>
              </a:r>
            </a:p>
          </p:txBody>
        </p:sp>
      </p:grpSp>
      <p:grpSp>
        <p:nvGrpSpPr>
          <p:cNvPr id="51" name="Group 50" descr="variety of cultural masks">
            <a:extLst>
              <a:ext uri="{FF2B5EF4-FFF2-40B4-BE49-F238E27FC236}">
                <a16:creationId xmlns:a16="http://schemas.microsoft.com/office/drawing/2014/main" id="{CF6591CD-C168-48A1-AAC6-07845AEB8811}"/>
              </a:ext>
            </a:extLst>
          </p:cNvPr>
          <p:cNvGrpSpPr/>
          <p:nvPr/>
        </p:nvGrpSpPr>
        <p:grpSpPr>
          <a:xfrm>
            <a:off x="6935732" y="1677231"/>
            <a:ext cx="1804468" cy="1911127"/>
            <a:chOff x="6036364" y="1841038"/>
            <a:chExt cx="1804468" cy="1911127"/>
          </a:xfrm>
        </p:grpSpPr>
        <p:grpSp>
          <p:nvGrpSpPr>
            <p:cNvPr id="45" name="Group 44">
              <a:extLst>
                <a:ext uri="{FF2B5EF4-FFF2-40B4-BE49-F238E27FC236}">
                  <a16:creationId xmlns:a16="http://schemas.microsoft.com/office/drawing/2014/main" id="{3FD86D0F-50ED-4420-A494-90207774E619}"/>
                </a:ext>
              </a:extLst>
            </p:cNvPr>
            <p:cNvGrpSpPr/>
            <p:nvPr/>
          </p:nvGrpSpPr>
          <p:grpSpPr>
            <a:xfrm>
              <a:off x="6291219" y="1841038"/>
              <a:ext cx="1452704" cy="1335603"/>
              <a:chOff x="3267014" y="2182185"/>
              <a:chExt cx="1452704" cy="1335603"/>
            </a:xfrm>
          </p:grpSpPr>
          <p:pic>
            <p:nvPicPr>
              <p:cNvPr id="36" name="Graphic 35" descr="Dragon dance outline">
                <a:extLst>
                  <a:ext uri="{FF2B5EF4-FFF2-40B4-BE49-F238E27FC236}">
                    <a16:creationId xmlns:a16="http://schemas.microsoft.com/office/drawing/2014/main" id="{5582D100-0170-4AF8-A6E6-4067900095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7014" y="2182185"/>
                <a:ext cx="647379" cy="647379"/>
              </a:xfrm>
              <a:prstGeom prst="rect">
                <a:avLst/>
              </a:prstGeom>
            </p:spPr>
          </p:pic>
          <p:pic>
            <p:nvPicPr>
              <p:cNvPr id="38" name="Graphic 37" descr="Dia De Muertos outline">
                <a:extLst>
                  <a:ext uri="{FF2B5EF4-FFF2-40B4-BE49-F238E27FC236}">
                    <a16:creationId xmlns:a16="http://schemas.microsoft.com/office/drawing/2014/main" id="{6E18A1A0-98FE-4D65-8590-D72430F0FE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2339" y="2224272"/>
                <a:ext cx="647379" cy="647379"/>
              </a:xfrm>
              <a:prstGeom prst="rect">
                <a:avLst/>
              </a:prstGeom>
            </p:spPr>
          </p:pic>
          <p:pic>
            <p:nvPicPr>
              <p:cNvPr id="42" name="Graphic 41" descr="Party mask outline">
                <a:extLst>
                  <a:ext uri="{FF2B5EF4-FFF2-40B4-BE49-F238E27FC236}">
                    <a16:creationId xmlns:a16="http://schemas.microsoft.com/office/drawing/2014/main" id="{8E81CA3D-5D20-4728-A149-7E4C5B67F2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81698" y="2717510"/>
                <a:ext cx="800278" cy="800278"/>
              </a:xfrm>
              <a:prstGeom prst="rect">
                <a:avLst/>
              </a:prstGeom>
            </p:spPr>
          </p:pic>
        </p:grpSp>
        <p:sp>
          <p:nvSpPr>
            <p:cNvPr id="50" name="TextBox 49">
              <a:extLst>
                <a:ext uri="{FF2B5EF4-FFF2-40B4-BE49-F238E27FC236}">
                  <a16:creationId xmlns:a16="http://schemas.microsoft.com/office/drawing/2014/main" id="{2314B12C-36BE-4EB9-BB2A-1349269C678C}"/>
                </a:ext>
              </a:extLst>
            </p:cNvPr>
            <p:cNvSpPr txBox="1"/>
            <p:nvPr/>
          </p:nvSpPr>
          <p:spPr>
            <a:xfrm>
              <a:off x="6036364" y="3105834"/>
              <a:ext cx="1804468" cy="646331"/>
            </a:xfrm>
            <a:prstGeom prst="rect">
              <a:avLst/>
            </a:prstGeom>
            <a:noFill/>
          </p:spPr>
          <p:txBody>
            <a:bodyPr wrap="square" rtlCol="0">
              <a:spAutoFit/>
            </a:bodyPr>
            <a:lstStyle/>
            <a:p>
              <a:pPr algn="ctr"/>
              <a:r>
                <a:rPr lang="en-US" sz="1200" dirty="0"/>
                <a:t>Teach about culture in context and in the target language</a:t>
              </a:r>
            </a:p>
          </p:txBody>
        </p:sp>
      </p:grpSp>
      <p:grpSp>
        <p:nvGrpSpPr>
          <p:cNvPr id="53" name="Group 52" descr="book, camera, music notes, and paint brush">
            <a:extLst>
              <a:ext uri="{FF2B5EF4-FFF2-40B4-BE49-F238E27FC236}">
                <a16:creationId xmlns:a16="http://schemas.microsoft.com/office/drawing/2014/main" id="{BA4EEB3A-4D73-4183-A062-7B66971C825C}"/>
              </a:ext>
            </a:extLst>
          </p:cNvPr>
          <p:cNvGrpSpPr/>
          <p:nvPr/>
        </p:nvGrpSpPr>
        <p:grpSpPr>
          <a:xfrm>
            <a:off x="9574900" y="1817967"/>
            <a:ext cx="1804468" cy="1464213"/>
            <a:chOff x="8924842" y="2050420"/>
            <a:chExt cx="1804468" cy="1464213"/>
          </a:xfrm>
        </p:grpSpPr>
        <p:grpSp>
          <p:nvGrpSpPr>
            <p:cNvPr id="31" name="Group 30">
              <a:extLst>
                <a:ext uri="{FF2B5EF4-FFF2-40B4-BE49-F238E27FC236}">
                  <a16:creationId xmlns:a16="http://schemas.microsoft.com/office/drawing/2014/main" id="{C25A2192-1114-4532-B464-ADC4DC987A94}"/>
                </a:ext>
              </a:extLst>
            </p:cNvPr>
            <p:cNvGrpSpPr/>
            <p:nvPr/>
          </p:nvGrpSpPr>
          <p:grpSpPr>
            <a:xfrm>
              <a:off x="9395838" y="2050420"/>
              <a:ext cx="938110" cy="844420"/>
              <a:chOff x="7536445" y="2151708"/>
              <a:chExt cx="1419010" cy="1277292"/>
            </a:xfrm>
          </p:grpSpPr>
          <p:pic>
            <p:nvPicPr>
              <p:cNvPr id="32" name="Graphic 31" descr="Open book outline">
                <a:extLst>
                  <a:ext uri="{FF2B5EF4-FFF2-40B4-BE49-F238E27FC236}">
                    <a16:creationId xmlns:a16="http://schemas.microsoft.com/office/drawing/2014/main" id="{3FC2BF48-4FF3-4818-B747-C8E61088CA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6240" y="2231625"/>
                <a:ext cx="689710" cy="689710"/>
              </a:xfrm>
              <a:prstGeom prst="rect">
                <a:avLst/>
              </a:prstGeom>
            </p:spPr>
          </p:pic>
          <p:pic>
            <p:nvPicPr>
              <p:cNvPr id="33" name="Graphic 32" descr="Video camera with solid fill">
                <a:extLst>
                  <a:ext uri="{FF2B5EF4-FFF2-40B4-BE49-F238E27FC236}">
                    <a16:creationId xmlns:a16="http://schemas.microsoft.com/office/drawing/2014/main" id="{32B148E5-B992-4FBD-93A8-B63BF18B7E7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65745" y="2151708"/>
                <a:ext cx="689710" cy="689710"/>
              </a:xfrm>
              <a:prstGeom prst="rect">
                <a:avLst/>
              </a:prstGeom>
            </p:spPr>
          </p:pic>
          <p:pic>
            <p:nvPicPr>
              <p:cNvPr id="34" name="Graphic 33" descr="Paint brush outline">
                <a:extLst>
                  <a:ext uri="{FF2B5EF4-FFF2-40B4-BE49-F238E27FC236}">
                    <a16:creationId xmlns:a16="http://schemas.microsoft.com/office/drawing/2014/main" id="{AEF17658-D76A-4C74-BB08-274DE91E49C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65745" y="2800216"/>
                <a:ext cx="567858" cy="567858"/>
              </a:xfrm>
              <a:prstGeom prst="rect">
                <a:avLst/>
              </a:prstGeom>
            </p:spPr>
          </p:pic>
          <p:pic>
            <p:nvPicPr>
              <p:cNvPr id="35" name="Graphic 34" descr="Music notes with solid fill">
                <a:extLst>
                  <a:ext uri="{FF2B5EF4-FFF2-40B4-BE49-F238E27FC236}">
                    <a16:creationId xmlns:a16="http://schemas.microsoft.com/office/drawing/2014/main" id="{292701DC-F582-4AA0-AFDD-C0D889F2D86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536445" y="2739290"/>
                <a:ext cx="689710" cy="689710"/>
              </a:xfrm>
              <a:prstGeom prst="rect">
                <a:avLst/>
              </a:prstGeom>
            </p:spPr>
          </p:pic>
        </p:grpSp>
        <p:sp>
          <p:nvSpPr>
            <p:cNvPr id="52" name="TextBox 51">
              <a:extLst>
                <a:ext uri="{FF2B5EF4-FFF2-40B4-BE49-F238E27FC236}">
                  <a16:creationId xmlns:a16="http://schemas.microsoft.com/office/drawing/2014/main" id="{D7A349E5-F4EF-4F80-A3F4-8BCD2A60F068}"/>
                </a:ext>
              </a:extLst>
            </p:cNvPr>
            <p:cNvSpPr txBox="1"/>
            <p:nvPr/>
          </p:nvSpPr>
          <p:spPr>
            <a:xfrm>
              <a:off x="8924842" y="2868302"/>
              <a:ext cx="1804468" cy="646331"/>
            </a:xfrm>
            <a:prstGeom prst="rect">
              <a:avLst/>
            </a:prstGeom>
            <a:noFill/>
          </p:spPr>
          <p:txBody>
            <a:bodyPr wrap="square" rtlCol="0">
              <a:spAutoFit/>
            </a:bodyPr>
            <a:lstStyle/>
            <a:p>
              <a:pPr algn="ctr"/>
              <a:r>
                <a:rPr lang="en-US" sz="1200" dirty="0"/>
                <a:t>Use authentic resources to provide real-life examples of culture</a:t>
              </a:r>
            </a:p>
          </p:txBody>
        </p:sp>
      </p:grpSp>
      <p:grpSp>
        <p:nvGrpSpPr>
          <p:cNvPr id="58" name="Group 57" descr="open file folder">
            <a:extLst>
              <a:ext uri="{FF2B5EF4-FFF2-40B4-BE49-F238E27FC236}">
                <a16:creationId xmlns:a16="http://schemas.microsoft.com/office/drawing/2014/main" id="{412B5C49-6555-4449-A0B2-10031BD1AD70}"/>
              </a:ext>
            </a:extLst>
          </p:cNvPr>
          <p:cNvGrpSpPr/>
          <p:nvPr/>
        </p:nvGrpSpPr>
        <p:grpSpPr>
          <a:xfrm>
            <a:off x="5188565" y="4163688"/>
            <a:ext cx="1912329" cy="1890475"/>
            <a:chOff x="5139835" y="4462219"/>
            <a:chExt cx="1912329" cy="1890475"/>
          </a:xfrm>
        </p:grpSpPr>
        <p:pic>
          <p:nvPicPr>
            <p:cNvPr id="16" name="Graphic 15" descr="Open folder outline">
              <a:extLst>
                <a:ext uri="{FF2B5EF4-FFF2-40B4-BE49-F238E27FC236}">
                  <a16:creationId xmlns:a16="http://schemas.microsoft.com/office/drawing/2014/main" id="{97D52C53-3B4F-4C7F-AC6B-2D48E7D8FD6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638800" y="4462219"/>
              <a:ext cx="914400" cy="914400"/>
            </a:xfrm>
            <a:prstGeom prst="rect">
              <a:avLst/>
            </a:prstGeom>
          </p:spPr>
        </p:pic>
        <p:sp>
          <p:nvSpPr>
            <p:cNvPr id="57" name="TextBox 56">
              <a:extLst>
                <a:ext uri="{FF2B5EF4-FFF2-40B4-BE49-F238E27FC236}">
                  <a16:creationId xmlns:a16="http://schemas.microsoft.com/office/drawing/2014/main" id="{D379F756-67FF-4E1B-BD01-34CABC985381}"/>
                </a:ext>
              </a:extLst>
            </p:cNvPr>
            <p:cNvSpPr txBox="1"/>
            <p:nvPr/>
          </p:nvSpPr>
          <p:spPr>
            <a:xfrm>
              <a:off x="5139835" y="5337031"/>
              <a:ext cx="1912329" cy="1015663"/>
            </a:xfrm>
            <a:prstGeom prst="rect">
              <a:avLst/>
            </a:prstGeom>
            <a:noFill/>
          </p:spPr>
          <p:txBody>
            <a:bodyPr wrap="square" rtlCol="0">
              <a:spAutoFit/>
            </a:bodyPr>
            <a:lstStyle/>
            <a:p>
              <a:pPr algn="ctr"/>
              <a:r>
                <a:rPr lang="en-US" sz="1200" dirty="0"/>
                <a:t>Consider using cultural portfolios for assessment and reflection or embedding Cultures into IPAs</a:t>
              </a:r>
            </a:p>
          </p:txBody>
        </p:sp>
      </p:grpSp>
      <p:grpSp>
        <p:nvGrpSpPr>
          <p:cNvPr id="61" name="Group 60" descr="handshake and a bow">
            <a:extLst>
              <a:ext uri="{FF2B5EF4-FFF2-40B4-BE49-F238E27FC236}">
                <a16:creationId xmlns:a16="http://schemas.microsoft.com/office/drawing/2014/main" id="{D6BC2337-EA3F-4A05-81FA-1A115BDCE8D7}"/>
              </a:ext>
            </a:extLst>
          </p:cNvPr>
          <p:cNvGrpSpPr/>
          <p:nvPr/>
        </p:nvGrpSpPr>
        <p:grpSpPr>
          <a:xfrm>
            <a:off x="8864278" y="4224508"/>
            <a:ext cx="2286099" cy="1621674"/>
            <a:chOff x="8864278" y="4224508"/>
            <a:chExt cx="2286099" cy="1621674"/>
          </a:xfrm>
        </p:grpSpPr>
        <p:grpSp>
          <p:nvGrpSpPr>
            <p:cNvPr id="60" name="Group 59">
              <a:extLst>
                <a:ext uri="{FF2B5EF4-FFF2-40B4-BE49-F238E27FC236}">
                  <a16:creationId xmlns:a16="http://schemas.microsoft.com/office/drawing/2014/main" id="{C9DA4F64-0C02-4EAB-ADE2-85EA6BADCE2D}"/>
                </a:ext>
              </a:extLst>
            </p:cNvPr>
            <p:cNvGrpSpPr/>
            <p:nvPr/>
          </p:nvGrpSpPr>
          <p:grpSpPr>
            <a:xfrm>
              <a:off x="8864278" y="4224508"/>
              <a:ext cx="2286099" cy="977408"/>
              <a:chOff x="8864278" y="4224508"/>
              <a:chExt cx="2286099" cy="977408"/>
            </a:xfrm>
          </p:grpSpPr>
          <p:pic>
            <p:nvPicPr>
              <p:cNvPr id="17" name="Graphic 16" descr="Handshake outline">
                <a:extLst>
                  <a:ext uri="{FF2B5EF4-FFF2-40B4-BE49-F238E27FC236}">
                    <a16:creationId xmlns:a16="http://schemas.microsoft.com/office/drawing/2014/main" id="{D6122983-09F8-479B-8815-2046646F1A3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864278" y="4287516"/>
                <a:ext cx="914400" cy="914400"/>
              </a:xfrm>
              <a:prstGeom prst="rect">
                <a:avLst/>
              </a:prstGeom>
            </p:spPr>
          </p:pic>
          <p:grpSp>
            <p:nvGrpSpPr>
              <p:cNvPr id="18" name="Group 17">
                <a:extLst>
                  <a:ext uri="{FF2B5EF4-FFF2-40B4-BE49-F238E27FC236}">
                    <a16:creationId xmlns:a16="http://schemas.microsoft.com/office/drawing/2014/main" id="{94E8C1E6-A40E-46BB-BB29-FB99DE50C272}"/>
                  </a:ext>
                </a:extLst>
              </p:cNvPr>
              <p:cNvGrpSpPr/>
              <p:nvPr/>
            </p:nvGrpSpPr>
            <p:grpSpPr>
              <a:xfrm>
                <a:off x="9759727" y="4224508"/>
                <a:ext cx="1390650" cy="927137"/>
                <a:chOff x="9278416" y="4739547"/>
                <a:chExt cx="1390650" cy="927137"/>
              </a:xfrm>
            </p:grpSpPr>
            <p:pic>
              <p:nvPicPr>
                <p:cNvPr id="19" name="Picture 18">
                  <a:extLst>
                    <a:ext uri="{FF2B5EF4-FFF2-40B4-BE49-F238E27FC236}">
                      <a16:creationId xmlns:a16="http://schemas.microsoft.com/office/drawing/2014/main" id="{6AD3F4B2-E728-47B0-B82E-8357E59A7134}"/>
                    </a:ext>
                  </a:extLst>
                </p:cNvPr>
                <p:cNvPicPr>
                  <a:picLocks noChangeAspect="1"/>
                </p:cNvPicPr>
                <p:nvPr/>
              </p:nvPicPr>
              <p:blipFill>
                <a:blip r:embed="rId27"/>
                <a:stretch>
                  <a:fillRect/>
                </a:stretch>
              </p:blipFill>
              <p:spPr>
                <a:xfrm>
                  <a:off x="9278416" y="4742759"/>
                  <a:ext cx="695325" cy="923925"/>
                </a:xfrm>
                <a:prstGeom prst="rect">
                  <a:avLst/>
                </a:prstGeom>
              </p:spPr>
            </p:pic>
            <p:pic>
              <p:nvPicPr>
                <p:cNvPr id="20" name="Picture 19">
                  <a:extLst>
                    <a:ext uri="{FF2B5EF4-FFF2-40B4-BE49-F238E27FC236}">
                      <a16:creationId xmlns:a16="http://schemas.microsoft.com/office/drawing/2014/main" id="{22B4E0E3-C676-4FEC-8DCE-9A0B605C5AD7}"/>
                    </a:ext>
                  </a:extLst>
                </p:cNvPr>
                <p:cNvPicPr>
                  <a:picLocks noChangeAspect="1"/>
                </p:cNvPicPr>
                <p:nvPr/>
              </p:nvPicPr>
              <p:blipFill>
                <a:blip r:embed="rId27"/>
                <a:stretch>
                  <a:fillRect/>
                </a:stretch>
              </p:blipFill>
              <p:spPr>
                <a:xfrm flipH="1">
                  <a:off x="9973741" y="4739547"/>
                  <a:ext cx="695325" cy="923925"/>
                </a:xfrm>
                <a:prstGeom prst="rect">
                  <a:avLst/>
                </a:prstGeom>
              </p:spPr>
            </p:pic>
          </p:grpSp>
        </p:grpSp>
        <p:sp>
          <p:nvSpPr>
            <p:cNvPr id="59" name="TextBox 58">
              <a:extLst>
                <a:ext uri="{FF2B5EF4-FFF2-40B4-BE49-F238E27FC236}">
                  <a16:creationId xmlns:a16="http://schemas.microsoft.com/office/drawing/2014/main" id="{E8FB5C94-CCB6-4CE2-89FB-128B2BD4DC06}"/>
                </a:ext>
              </a:extLst>
            </p:cNvPr>
            <p:cNvSpPr txBox="1"/>
            <p:nvPr/>
          </p:nvSpPr>
          <p:spPr>
            <a:xfrm>
              <a:off x="8991121" y="5199851"/>
              <a:ext cx="1912329" cy="646331"/>
            </a:xfrm>
            <a:prstGeom prst="rect">
              <a:avLst/>
            </a:prstGeom>
            <a:noFill/>
          </p:spPr>
          <p:txBody>
            <a:bodyPr wrap="square" rtlCol="0">
              <a:spAutoFit/>
            </a:bodyPr>
            <a:lstStyle/>
            <a:p>
              <a:pPr algn="ctr"/>
              <a:r>
                <a:rPr lang="en-US" sz="1200" dirty="0"/>
                <a:t>Provide opportunities for students to act with cultural competence</a:t>
              </a:r>
            </a:p>
          </p:txBody>
        </p:sp>
      </p:grpSp>
      <p:grpSp>
        <p:nvGrpSpPr>
          <p:cNvPr id="41" name="Group 40" descr="diverse people around a globe">
            <a:extLst>
              <a:ext uri="{FF2B5EF4-FFF2-40B4-BE49-F238E27FC236}">
                <a16:creationId xmlns:a16="http://schemas.microsoft.com/office/drawing/2014/main" id="{57C52CC9-BC1D-488E-9FB9-A72F43176C39}"/>
              </a:ext>
            </a:extLst>
          </p:cNvPr>
          <p:cNvGrpSpPr/>
          <p:nvPr/>
        </p:nvGrpSpPr>
        <p:grpSpPr>
          <a:xfrm>
            <a:off x="1188898" y="3821709"/>
            <a:ext cx="1912329" cy="2433581"/>
            <a:chOff x="1114388" y="3992544"/>
            <a:chExt cx="1912329" cy="2433581"/>
          </a:xfrm>
        </p:grpSpPr>
        <p:sp>
          <p:nvSpPr>
            <p:cNvPr id="54" name="TextBox 53">
              <a:extLst>
                <a:ext uri="{FF2B5EF4-FFF2-40B4-BE49-F238E27FC236}">
                  <a16:creationId xmlns:a16="http://schemas.microsoft.com/office/drawing/2014/main" id="{1D6FFAE7-9FBD-4C74-A418-71CAACEBD254}"/>
                </a:ext>
              </a:extLst>
            </p:cNvPr>
            <p:cNvSpPr txBox="1"/>
            <p:nvPr/>
          </p:nvSpPr>
          <p:spPr>
            <a:xfrm>
              <a:off x="1114388" y="5779794"/>
              <a:ext cx="1912329" cy="646331"/>
            </a:xfrm>
            <a:prstGeom prst="rect">
              <a:avLst/>
            </a:prstGeom>
            <a:noFill/>
          </p:spPr>
          <p:txBody>
            <a:bodyPr wrap="square" rtlCol="0">
              <a:spAutoFit/>
            </a:bodyPr>
            <a:lstStyle/>
            <a:p>
              <a:pPr algn="ctr"/>
              <a:r>
                <a:rPr lang="en-US" sz="1200" dirty="0"/>
                <a:t>Highlight diversity within and among target language cultures</a:t>
              </a:r>
            </a:p>
          </p:txBody>
        </p:sp>
        <p:grpSp>
          <p:nvGrpSpPr>
            <p:cNvPr id="40" name="Group 39">
              <a:extLst>
                <a:ext uri="{FF2B5EF4-FFF2-40B4-BE49-F238E27FC236}">
                  <a16:creationId xmlns:a16="http://schemas.microsoft.com/office/drawing/2014/main" id="{5155C6BB-85E7-4CFD-AC06-9D4749BB5EE2}"/>
                </a:ext>
              </a:extLst>
            </p:cNvPr>
            <p:cNvGrpSpPr/>
            <p:nvPr/>
          </p:nvGrpSpPr>
          <p:grpSpPr>
            <a:xfrm>
              <a:off x="1119783" y="3992544"/>
              <a:ext cx="1806434" cy="1784678"/>
              <a:chOff x="1298236" y="3604135"/>
              <a:chExt cx="1806434" cy="1784678"/>
            </a:xfrm>
          </p:grpSpPr>
          <p:pic>
            <p:nvPicPr>
              <p:cNvPr id="3" name="Graphic 2" descr="World outline">
                <a:extLst>
                  <a:ext uri="{FF2B5EF4-FFF2-40B4-BE49-F238E27FC236}">
                    <a16:creationId xmlns:a16="http://schemas.microsoft.com/office/drawing/2014/main" id="{8CD11A6C-B936-4403-8C8A-1B685552348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766494" y="4036520"/>
                <a:ext cx="914400" cy="914400"/>
              </a:xfrm>
              <a:prstGeom prst="rect">
                <a:avLst/>
              </a:prstGeom>
            </p:spPr>
          </p:pic>
          <p:pic>
            <p:nvPicPr>
              <p:cNvPr id="8" name="Graphic 7" descr="Baby crawling outline">
                <a:extLst>
                  <a:ext uri="{FF2B5EF4-FFF2-40B4-BE49-F238E27FC236}">
                    <a16:creationId xmlns:a16="http://schemas.microsoft.com/office/drawing/2014/main" id="{6441DA07-60D9-4C7E-937E-59C7BAD83D0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3382614">
                <a:off x="1686205" y="4842564"/>
                <a:ext cx="333938" cy="333938"/>
              </a:xfrm>
              <a:prstGeom prst="rect">
                <a:avLst/>
              </a:prstGeom>
            </p:spPr>
          </p:pic>
          <p:pic>
            <p:nvPicPr>
              <p:cNvPr id="13" name="Graphic 12" descr="Woman with cane outline">
                <a:extLst>
                  <a:ext uri="{FF2B5EF4-FFF2-40B4-BE49-F238E27FC236}">
                    <a16:creationId xmlns:a16="http://schemas.microsoft.com/office/drawing/2014/main" id="{3CD899C5-2DF2-46A9-B00E-9340C8CC3AE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6600040">
                <a:off x="2586117" y="4532362"/>
                <a:ext cx="461665" cy="461665"/>
              </a:xfrm>
              <a:prstGeom prst="rect">
                <a:avLst/>
              </a:prstGeom>
            </p:spPr>
          </p:pic>
          <p:pic>
            <p:nvPicPr>
              <p:cNvPr id="22" name="Graphic 21" descr="Woman outline">
                <a:extLst>
                  <a:ext uri="{FF2B5EF4-FFF2-40B4-BE49-F238E27FC236}">
                    <a16:creationId xmlns:a16="http://schemas.microsoft.com/office/drawing/2014/main" id="{641715FE-6BC3-4848-9B84-CD1490B534B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992861" y="3604135"/>
                <a:ext cx="461665" cy="461665"/>
              </a:xfrm>
              <a:prstGeom prst="rect">
                <a:avLst/>
              </a:prstGeom>
            </p:spPr>
          </p:pic>
          <p:pic>
            <p:nvPicPr>
              <p:cNvPr id="25" name="Graphic 24" descr="Man outline">
                <a:extLst>
                  <a:ext uri="{FF2B5EF4-FFF2-40B4-BE49-F238E27FC236}">
                    <a16:creationId xmlns:a16="http://schemas.microsoft.com/office/drawing/2014/main" id="{EE8437BF-6474-42F6-81CF-E44A9820B62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4443528">
                <a:off x="2643005" y="4069814"/>
                <a:ext cx="461665" cy="461665"/>
              </a:xfrm>
              <a:prstGeom prst="rect">
                <a:avLst/>
              </a:prstGeom>
            </p:spPr>
          </p:pic>
          <p:pic>
            <p:nvPicPr>
              <p:cNvPr id="28" name="Graphic 27" descr="Person in wheelchair outline">
                <a:extLst>
                  <a:ext uri="{FF2B5EF4-FFF2-40B4-BE49-F238E27FC236}">
                    <a16:creationId xmlns:a16="http://schemas.microsoft.com/office/drawing/2014/main" id="{25A2C94C-6117-41C6-9B71-96283FBC5D0A}"/>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rot="1876794">
                <a:off x="2343398" y="3739552"/>
                <a:ext cx="461665" cy="461665"/>
              </a:xfrm>
              <a:prstGeom prst="rect">
                <a:avLst/>
              </a:prstGeom>
            </p:spPr>
          </p:pic>
          <p:pic>
            <p:nvPicPr>
              <p:cNvPr id="39" name="Graphic 38" descr="Man with cane outline">
                <a:extLst>
                  <a:ext uri="{FF2B5EF4-FFF2-40B4-BE49-F238E27FC236}">
                    <a16:creationId xmlns:a16="http://schemas.microsoft.com/office/drawing/2014/main" id="{A68CCE7A-05DE-492C-A0FA-6F370C2B19D5}"/>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rot="19672491">
                <a:off x="1527641" y="3820830"/>
                <a:ext cx="461665" cy="461665"/>
              </a:xfrm>
              <a:prstGeom prst="rect">
                <a:avLst/>
              </a:prstGeom>
            </p:spPr>
          </p:pic>
          <p:pic>
            <p:nvPicPr>
              <p:cNvPr id="56" name="Graphic 55" descr="Man outline">
                <a:extLst>
                  <a:ext uri="{FF2B5EF4-FFF2-40B4-BE49-F238E27FC236}">
                    <a16:creationId xmlns:a16="http://schemas.microsoft.com/office/drawing/2014/main" id="{D569F17D-E9D2-437E-B6A0-C4E684C0D42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10800000">
                <a:off x="1986258" y="4927148"/>
                <a:ext cx="461665" cy="461665"/>
              </a:xfrm>
              <a:prstGeom prst="rect">
                <a:avLst/>
              </a:prstGeom>
            </p:spPr>
          </p:pic>
          <p:pic>
            <p:nvPicPr>
              <p:cNvPr id="62" name="Graphic 61" descr="Woman outline">
                <a:extLst>
                  <a:ext uri="{FF2B5EF4-FFF2-40B4-BE49-F238E27FC236}">
                    <a16:creationId xmlns:a16="http://schemas.microsoft.com/office/drawing/2014/main" id="{1AA75A3F-6931-48C9-AE87-B515C4A9F90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rot="8296300">
                <a:off x="2352181" y="4834638"/>
                <a:ext cx="461665" cy="461665"/>
              </a:xfrm>
              <a:prstGeom prst="rect">
                <a:avLst/>
              </a:prstGeom>
            </p:spPr>
          </p:pic>
          <p:pic>
            <p:nvPicPr>
              <p:cNvPr id="63" name="Graphic 62" descr="Woman outline">
                <a:extLst>
                  <a:ext uri="{FF2B5EF4-FFF2-40B4-BE49-F238E27FC236}">
                    <a16:creationId xmlns:a16="http://schemas.microsoft.com/office/drawing/2014/main" id="{FDADB6C2-C742-4E92-ACAF-255052D7E34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rot="17308669">
                <a:off x="1298236" y="4173225"/>
                <a:ext cx="461665" cy="461665"/>
              </a:xfrm>
              <a:prstGeom prst="rect">
                <a:avLst/>
              </a:prstGeom>
            </p:spPr>
          </p:pic>
          <p:pic>
            <p:nvPicPr>
              <p:cNvPr id="64" name="Graphic 63" descr="Man outline">
                <a:extLst>
                  <a:ext uri="{FF2B5EF4-FFF2-40B4-BE49-F238E27FC236}">
                    <a16:creationId xmlns:a16="http://schemas.microsoft.com/office/drawing/2014/main" id="{B1D4F1F0-EC6E-4670-852E-85311783DCE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13854750">
                <a:off x="1375923" y="4561210"/>
                <a:ext cx="461665" cy="461665"/>
              </a:xfrm>
              <a:prstGeom prst="rect">
                <a:avLst/>
              </a:prstGeom>
            </p:spPr>
          </p:pic>
        </p:grpSp>
      </p:grpSp>
    </p:spTree>
    <p:extLst>
      <p:ext uri="{BB962C8B-B14F-4D97-AF65-F5344CB8AC3E}">
        <p14:creationId xmlns:p14="http://schemas.microsoft.com/office/powerpoint/2010/main" val="203629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036575" y="2973716"/>
            <a:ext cx="3932237" cy="455284"/>
          </a:xfrm>
        </p:spPr>
        <p:txBody>
          <a:bodyPr/>
          <a:lstStyle/>
          <a:p>
            <a:pPr algn="ctr"/>
            <a:r>
              <a:rPr lang="en-US" sz="4400" dirty="0"/>
              <a:t>Questions?</a:t>
            </a:r>
          </a:p>
        </p:txBody>
      </p:sp>
    </p:spTree>
    <p:extLst>
      <p:ext uri="{BB962C8B-B14F-4D97-AF65-F5344CB8AC3E}">
        <p14:creationId xmlns:p14="http://schemas.microsoft.com/office/powerpoint/2010/main" val="397262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marR="0" lvl="0" indent="-3429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Explains Practice 6: Comparisons and why it’s important for world language education</a:t>
            </a:r>
          </a:p>
          <a:p>
            <a:pPr marL="342900" marR="0" lvl="0" indent="-3429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Explores the Massachusetts World Languages Standards for Comparisons</a:t>
            </a:r>
          </a:p>
          <a:p>
            <a:pPr marL="342900" marR="0" lvl="0" indent="-3429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Discusses how to address the Comparisons Standards in the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312999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398540" y="1883140"/>
            <a:ext cx="11525055" cy="2207557"/>
          </a:xfrm>
        </p:spPr>
        <p:txBody>
          <a:bodyPr/>
          <a:lstStyle/>
          <a:p>
            <a:pPr marL="342900" indent="-342900">
              <a:buFont typeface="Arial" panose="020B0604020202020204" pitchFamily="34" charset="0"/>
              <a:buChar char="•"/>
            </a:pPr>
            <a:r>
              <a:rPr lang="en-US" dirty="0"/>
              <a:t>Recognize and analyze similarities, differences, interconnectedness, and interactions in target-language cultures and the language itself</a:t>
            </a:r>
          </a:p>
          <a:p>
            <a:endParaRPr lang="en-US" dirty="0"/>
          </a:p>
          <a:p>
            <a:pPr marL="342900" indent="-342900">
              <a:buFont typeface="Arial" panose="020B0604020202020204" pitchFamily="34" charset="0"/>
              <a:buChar char="•"/>
            </a:pPr>
            <a:r>
              <a:rPr lang="en-US" dirty="0"/>
              <a:t>Investigate, explain, and reflect on the nature of language and the concept of culture through comparisons of the language and cultures studied and their own</a:t>
            </a:r>
          </a:p>
          <a:p>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417146"/>
            <a:ext cx="12191999" cy="455284"/>
          </a:xfrm>
        </p:spPr>
        <p:txBody>
          <a:bodyPr/>
          <a:lstStyle/>
          <a:p>
            <a:pPr algn="ctr"/>
            <a:r>
              <a:rPr lang="en-US" dirty="0"/>
              <a:t>What do students do in Practice 6: Comparisons?</a:t>
            </a:r>
          </a:p>
        </p:txBody>
      </p:sp>
    </p:spTree>
    <p:extLst>
      <p:ext uri="{BB962C8B-B14F-4D97-AF65-F5344CB8AC3E}">
        <p14:creationId xmlns:p14="http://schemas.microsoft.com/office/powerpoint/2010/main" val="248077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333471" y="1997142"/>
            <a:ext cx="11525055" cy="3131683"/>
          </a:xfrm>
        </p:spPr>
        <p:txBody>
          <a:bodyPr/>
          <a:lstStyle/>
          <a:p>
            <a:pPr marL="342900" indent="-342900">
              <a:buFont typeface="Arial" panose="020B0604020202020204" pitchFamily="34" charset="0"/>
              <a:buChar char="•"/>
            </a:pPr>
            <a:r>
              <a:rPr lang="en-US" sz="2800" dirty="0"/>
              <a:t>Descriptions of Comparisons skills that students demonstrate at different levels of proficiency</a:t>
            </a:r>
          </a:p>
          <a:p>
            <a:pPr marL="342900" indent="-342900">
              <a:buFont typeface="Arial" panose="020B0604020202020204" pitchFamily="34" charset="0"/>
              <a:buChar char="•"/>
            </a:pPr>
            <a:r>
              <a:rPr lang="en-US" sz="2800" dirty="0"/>
              <a:t>Each Comparisons Standard contains between five and six Functions</a:t>
            </a:r>
          </a:p>
          <a:p>
            <a:pPr marL="800100" lvl="1" indent="-342900">
              <a:buFont typeface="Arial" panose="020B0604020202020204" pitchFamily="34" charset="0"/>
              <a:buChar char="•"/>
            </a:pPr>
            <a:r>
              <a:rPr lang="en-US" sz="1800" dirty="0"/>
              <a:t>Functions related to cultures are numbered 6.a.1-6.a.3</a:t>
            </a:r>
          </a:p>
          <a:p>
            <a:pPr marL="800100" lvl="1" indent="-342900">
              <a:buFont typeface="Arial" panose="020B0604020202020204" pitchFamily="34" charset="0"/>
              <a:buChar char="•"/>
            </a:pPr>
            <a:r>
              <a:rPr lang="en-US" sz="1800" dirty="0"/>
              <a:t>Functions related to language are numbered 6.b.1-6.b.3</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273892"/>
            <a:ext cx="11525055" cy="455284"/>
          </a:xfrm>
        </p:spPr>
        <p:txBody>
          <a:bodyPr/>
          <a:lstStyle/>
          <a:p>
            <a:pPr algn="ctr"/>
            <a:r>
              <a:rPr lang="en-US" dirty="0"/>
              <a:t>What are the Comparisons Standards?</a:t>
            </a:r>
          </a:p>
        </p:txBody>
      </p:sp>
      <p:grpSp>
        <p:nvGrpSpPr>
          <p:cNvPr id="9" name="Group 8" descr="Comparisons standard from the world languages framework">
            <a:extLst>
              <a:ext uri="{FF2B5EF4-FFF2-40B4-BE49-F238E27FC236}">
                <a16:creationId xmlns:a16="http://schemas.microsoft.com/office/drawing/2014/main" id="{DA8BDCD9-9C4A-4714-B0AF-83F4F9325C94}"/>
              </a:ext>
            </a:extLst>
          </p:cNvPr>
          <p:cNvGrpSpPr/>
          <p:nvPr/>
        </p:nvGrpSpPr>
        <p:grpSpPr>
          <a:xfrm>
            <a:off x="1110343" y="3429000"/>
            <a:ext cx="10533142" cy="2927350"/>
            <a:chOff x="1110343" y="3429000"/>
            <a:chExt cx="10533142" cy="2927350"/>
          </a:xfrm>
        </p:grpSpPr>
        <p:sp>
          <p:nvSpPr>
            <p:cNvPr id="10" name="TextBox 9">
              <a:extLst>
                <a:ext uri="{FF2B5EF4-FFF2-40B4-BE49-F238E27FC236}">
                  <a16:creationId xmlns:a16="http://schemas.microsoft.com/office/drawing/2014/main" id="{30027C4D-CBAD-4D20-9F84-74353F1B1B3F}"/>
                </a:ext>
              </a:extLst>
            </p:cNvPr>
            <p:cNvSpPr txBox="1"/>
            <p:nvPr/>
          </p:nvSpPr>
          <p:spPr>
            <a:xfrm>
              <a:off x="1110343" y="4103914"/>
              <a:ext cx="10318100" cy="2252436"/>
            </a:xfrm>
            <a:prstGeom prst="rect">
              <a:avLst/>
            </a:prstGeom>
            <a:noFill/>
          </p:spPr>
          <p:txBody>
            <a:bodyPr wrap="square">
              <a:spAutoFit/>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rPr>
                <a:t>6. Comparisons - </a:t>
              </a:r>
              <a:r>
                <a:rPr lang="en-US" sz="1400" dirty="0">
                  <a:solidFill>
                    <a:srgbClr val="000000"/>
                  </a:solidFill>
                  <a:effectLst/>
                  <a:latin typeface="Calibri" panose="020F0502020204030204" pitchFamily="34" charset="0"/>
                  <a:ea typeface="Times New Roman" panose="02020603050405020304" pitchFamily="18" charset="0"/>
                </a:rPr>
                <a:t>In </a:t>
              </a:r>
              <a:r>
                <a:rPr lang="en-US" sz="1400" i="1" dirty="0">
                  <a:solidFill>
                    <a:srgbClr val="0C7580"/>
                  </a:solidFill>
                  <a:effectLst/>
                  <a:latin typeface="Calibri" panose="020F0502020204030204" pitchFamily="34" charset="0"/>
                  <a:ea typeface="Times New Roman" panose="02020603050405020304" pitchFamily="18" charset="0"/>
                </a:rPr>
                <a:t>a variety of settings,</a:t>
              </a:r>
              <a:r>
                <a:rPr lang="en-US" sz="1400" b="1" dirty="0">
                  <a:solidFill>
                    <a:srgbClr val="000000"/>
                  </a:solidFill>
                  <a:effectLst/>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using </a:t>
              </a:r>
              <a:r>
                <a:rPr lang="en-US" sz="1400" i="1" dirty="0">
                  <a:solidFill>
                    <a:srgbClr val="4A0C80"/>
                  </a:solidFill>
                  <a:effectLst/>
                  <a:latin typeface="Calibri" panose="020F0502020204030204" pitchFamily="34" charset="0"/>
                  <a:ea typeface="Times New Roman" panose="02020603050405020304" pitchFamily="18" charset="0"/>
                </a:rPr>
                <a:t>the target language exclusively or almost exclusively,</a:t>
              </a:r>
              <a:r>
                <a:rPr lang="en-US" sz="1400" dirty="0">
                  <a:solidFill>
                    <a:srgbClr val="000000"/>
                  </a:solidFill>
                  <a:effectLst/>
                  <a:latin typeface="Calibri" panose="020F0502020204030204" pitchFamily="34" charset="0"/>
                  <a:ea typeface="Times New Roman" panose="02020603050405020304" pitchFamily="18" charset="0"/>
                </a:rPr>
                <a:t> with </a:t>
              </a:r>
              <a:r>
                <a:rPr lang="en-US" sz="1400" i="1" dirty="0">
                  <a:solidFill>
                    <a:srgbClr val="545008"/>
                  </a:solidFill>
                  <a:effectLst/>
                  <a:latin typeface="Calibri" panose="020F0502020204030204" pitchFamily="34" charset="0"/>
                  <a:ea typeface="Times New Roman" panose="02020603050405020304" pitchFamily="18" charset="0"/>
                </a:rPr>
                <a:t>appropriate linguistic scaffolding</a:t>
              </a:r>
              <a:r>
                <a:rPr lang="en-US" sz="1400" dirty="0">
                  <a:solidFill>
                    <a:srgbClr val="000000"/>
                  </a:solidFill>
                  <a:effectLst/>
                  <a:latin typeface="Calibri" panose="020F0502020204030204" pitchFamily="34" charset="0"/>
                  <a:ea typeface="Times New Roman" panose="02020603050405020304" pitchFamily="18" charset="0"/>
                </a:rPr>
                <a:t>, students minimally but consistently:</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lphaLcPeriod"/>
              </a:pPr>
              <a:r>
                <a:rPr lang="en-US" sz="1400" dirty="0">
                  <a:solidFill>
                    <a:srgbClr val="000000"/>
                  </a:solidFill>
                  <a:effectLst/>
                  <a:latin typeface="Calibri" panose="020F0502020204030204" pitchFamily="34" charset="0"/>
                  <a:ea typeface="Times New Roman" panose="02020603050405020304" pitchFamily="18" charset="0"/>
                </a:rPr>
                <a:t>Investigate, explain, and reflect on the nature of culture through comparisons of the diverse target-language cultures studied and their own by:</a:t>
              </a:r>
              <a:endParaRPr lang="en-US" sz="16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rPr>
                <a:t>Making comparisons between products, practices, and perspectives. (IL.6.a.1)</a:t>
              </a:r>
              <a:endParaRPr lang="en-US" sz="16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rPr>
                <a:t>Explaining how stereotypes and past and present treatment of groups and people shape their group identity and culture. (IL.6.a.2)</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lphaLcPeriod"/>
              </a:pPr>
              <a:r>
                <a:rPr lang="en-US" sz="1400" dirty="0">
                  <a:solidFill>
                    <a:srgbClr val="000000"/>
                  </a:solidFill>
                  <a:effectLst/>
                  <a:latin typeface="Calibri" panose="020F0502020204030204" pitchFamily="34" charset="0"/>
                  <a:ea typeface="Times New Roman" panose="02020603050405020304" pitchFamily="18" charset="0"/>
                </a:rPr>
                <a:t>Investigate, explain, and reflect on the nature of language through comparisons of the language studied and their own by:</a:t>
              </a:r>
              <a:endParaRPr lang="en-US" sz="16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rPr>
                <a:t>Interpreting, expressing, and comparing the meaning of idioms. (IL.6.b.1)</a:t>
              </a:r>
              <a:endParaRPr lang="en-US" sz="16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rPr>
                <a:t>Making comparisons of basic language forms. (IL.6.b.2)</a:t>
              </a:r>
              <a:endParaRPr lang="en-US" sz="16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6D0A3D1-FFD6-40EB-BACD-B475CFCDB469}"/>
                </a:ext>
              </a:extLst>
            </p:cNvPr>
            <p:cNvPicPr>
              <a:picLocks noChangeAspect="1"/>
            </p:cNvPicPr>
            <p:nvPr/>
          </p:nvPicPr>
          <p:blipFill>
            <a:blip r:embed="rId3"/>
            <a:stretch>
              <a:fillRect/>
            </a:stretch>
          </p:blipFill>
          <p:spPr>
            <a:xfrm>
              <a:off x="10805285" y="3429000"/>
              <a:ext cx="838200" cy="676275"/>
            </a:xfrm>
            <a:prstGeom prst="rect">
              <a:avLst/>
            </a:prstGeom>
          </p:spPr>
        </p:pic>
      </p:grpSp>
    </p:spTree>
    <p:extLst>
      <p:ext uri="{BB962C8B-B14F-4D97-AF65-F5344CB8AC3E}">
        <p14:creationId xmlns:p14="http://schemas.microsoft.com/office/powerpoint/2010/main" val="234442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273892"/>
            <a:ext cx="11525055" cy="455284"/>
          </a:xfrm>
        </p:spPr>
        <p:txBody>
          <a:bodyPr/>
          <a:lstStyle/>
          <a:p>
            <a:pPr algn="ctr"/>
            <a:r>
              <a:rPr lang="en-US" dirty="0"/>
              <a:t>How do the Functions progress across proficiency levels?</a:t>
            </a:r>
          </a:p>
        </p:txBody>
      </p:sp>
      <p:graphicFrame>
        <p:nvGraphicFramePr>
          <p:cNvPr id="7" name="Table 6">
            <a:extLst>
              <a:ext uri="{FF2B5EF4-FFF2-40B4-BE49-F238E27FC236}">
                <a16:creationId xmlns:a16="http://schemas.microsoft.com/office/drawing/2014/main" id="{B2208C1E-B32B-4C7E-A715-B69B6951ED63}"/>
              </a:ext>
            </a:extLst>
          </p:cNvPr>
          <p:cNvGraphicFramePr>
            <a:graphicFrameLocks noGrp="1"/>
          </p:cNvGraphicFramePr>
          <p:nvPr>
            <p:extLst>
              <p:ext uri="{D42A27DB-BD31-4B8C-83A1-F6EECF244321}">
                <p14:modId xmlns:p14="http://schemas.microsoft.com/office/powerpoint/2010/main" val="3560273127"/>
              </p:ext>
            </p:extLst>
          </p:nvPr>
        </p:nvGraphicFramePr>
        <p:xfrm>
          <a:off x="1976629" y="1983992"/>
          <a:ext cx="8238741" cy="3727524"/>
        </p:xfrm>
        <a:graphic>
          <a:graphicData uri="http://schemas.openxmlformats.org/drawingml/2006/table">
            <a:tbl>
              <a:tblPr firstRow="1" bandRow="1">
                <a:tableStyleId>{93296810-A885-4BE3-A3E7-6D5BEEA58F35}</a:tableStyleId>
              </a:tblPr>
              <a:tblGrid>
                <a:gridCol w="1292041">
                  <a:extLst>
                    <a:ext uri="{9D8B030D-6E8A-4147-A177-3AD203B41FA5}">
                      <a16:colId xmlns:a16="http://schemas.microsoft.com/office/drawing/2014/main" val="4076518761"/>
                    </a:ext>
                  </a:extLst>
                </a:gridCol>
                <a:gridCol w="694670">
                  <a:extLst>
                    <a:ext uri="{9D8B030D-6E8A-4147-A177-3AD203B41FA5}">
                      <a16:colId xmlns:a16="http://schemas.microsoft.com/office/drawing/2014/main" val="3805529027"/>
                    </a:ext>
                  </a:extLst>
                </a:gridCol>
                <a:gridCol w="694670">
                  <a:extLst>
                    <a:ext uri="{9D8B030D-6E8A-4147-A177-3AD203B41FA5}">
                      <a16:colId xmlns:a16="http://schemas.microsoft.com/office/drawing/2014/main" val="252377774"/>
                    </a:ext>
                  </a:extLst>
                </a:gridCol>
                <a:gridCol w="694670">
                  <a:extLst>
                    <a:ext uri="{9D8B030D-6E8A-4147-A177-3AD203B41FA5}">
                      <a16:colId xmlns:a16="http://schemas.microsoft.com/office/drawing/2014/main" val="1577868625"/>
                    </a:ext>
                  </a:extLst>
                </a:gridCol>
                <a:gridCol w="694670">
                  <a:extLst>
                    <a:ext uri="{9D8B030D-6E8A-4147-A177-3AD203B41FA5}">
                      <a16:colId xmlns:a16="http://schemas.microsoft.com/office/drawing/2014/main" val="2584546458"/>
                    </a:ext>
                  </a:extLst>
                </a:gridCol>
                <a:gridCol w="694670">
                  <a:extLst>
                    <a:ext uri="{9D8B030D-6E8A-4147-A177-3AD203B41FA5}">
                      <a16:colId xmlns:a16="http://schemas.microsoft.com/office/drawing/2014/main" val="4225507886"/>
                    </a:ext>
                  </a:extLst>
                </a:gridCol>
                <a:gridCol w="694670">
                  <a:extLst>
                    <a:ext uri="{9D8B030D-6E8A-4147-A177-3AD203B41FA5}">
                      <a16:colId xmlns:a16="http://schemas.microsoft.com/office/drawing/2014/main" val="1998050525"/>
                    </a:ext>
                  </a:extLst>
                </a:gridCol>
                <a:gridCol w="694670">
                  <a:extLst>
                    <a:ext uri="{9D8B030D-6E8A-4147-A177-3AD203B41FA5}">
                      <a16:colId xmlns:a16="http://schemas.microsoft.com/office/drawing/2014/main" val="1918580358"/>
                    </a:ext>
                  </a:extLst>
                </a:gridCol>
                <a:gridCol w="694670">
                  <a:extLst>
                    <a:ext uri="{9D8B030D-6E8A-4147-A177-3AD203B41FA5}">
                      <a16:colId xmlns:a16="http://schemas.microsoft.com/office/drawing/2014/main" val="455219908"/>
                    </a:ext>
                  </a:extLst>
                </a:gridCol>
                <a:gridCol w="694670">
                  <a:extLst>
                    <a:ext uri="{9D8B030D-6E8A-4147-A177-3AD203B41FA5}">
                      <a16:colId xmlns:a16="http://schemas.microsoft.com/office/drawing/2014/main" val="1808535608"/>
                    </a:ext>
                  </a:extLst>
                </a:gridCol>
                <a:gridCol w="694670">
                  <a:extLst>
                    <a:ext uri="{9D8B030D-6E8A-4147-A177-3AD203B41FA5}">
                      <a16:colId xmlns:a16="http://schemas.microsoft.com/office/drawing/2014/main" val="3152818849"/>
                    </a:ext>
                  </a:extLst>
                </a:gridCol>
              </a:tblGrid>
              <a:tr h="484094">
                <a:tc>
                  <a:txBody>
                    <a:bodyPr/>
                    <a:lstStyle/>
                    <a:p>
                      <a:pPr algn="ctr"/>
                      <a:r>
                        <a:rPr lang="en-US" sz="1400" dirty="0">
                          <a:solidFill>
                            <a:schemeClr val="bg1"/>
                          </a:solidFill>
                        </a:rPr>
                        <a:t>Functions</a:t>
                      </a:r>
                    </a:p>
                  </a:txBody>
                  <a:tcPr anchor="ctr">
                    <a:solidFill>
                      <a:schemeClr val="tx2"/>
                    </a:solidFill>
                  </a:tcPr>
                </a:tc>
                <a:tc gridSpan="10">
                  <a:txBody>
                    <a:bodyPr/>
                    <a:lstStyle/>
                    <a:p>
                      <a:pPr algn="ctr"/>
                      <a:r>
                        <a:rPr lang="en-US" sz="1400" dirty="0">
                          <a:solidFill>
                            <a:schemeClr val="bg1"/>
                          </a:solidFill>
                        </a:rPr>
                        <a:t>Proficiency Levels</a:t>
                      </a:r>
                    </a:p>
                  </a:txBody>
                  <a:tcPr anchor="ct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extLst>
                  <a:ext uri="{0D108BD9-81ED-4DB2-BD59-A6C34878D82A}">
                    <a16:rowId xmlns:a16="http://schemas.microsoft.com/office/drawing/2014/main" val="2395079992"/>
                  </a:ext>
                </a:extLst>
              </a:tr>
              <a:tr h="268941">
                <a:tc>
                  <a:txBody>
                    <a:bodyPr/>
                    <a:lstStyle/>
                    <a:p>
                      <a:pPr algn="ctr"/>
                      <a:endParaRPr lang="en-US" sz="1400" dirty="0"/>
                    </a:p>
                  </a:txBody>
                  <a:tcPr anchor="ctr">
                    <a:solidFill>
                      <a:schemeClr val="bg2">
                        <a:lumMod val="40000"/>
                        <a:lumOff val="60000"/>
                      </a:schemeClr>
                    </a:solidFill>
                  </a:tcPr>
                </a:tc>
                <a:tc>
                  <a:txBody>
                    <a:bodyPr/>
                    <a:lstStyle/>
                    <a:p>
                      <a:pPr algn="ctr"/>
                      <a:r>
                        <a:rPr lang="en-US" sz="1400" dirty="0"/>
                        <a:t>NL</a:t>
                      </a:r>
                    </a:p>
                  </a:txBody>
                  <a:tcPr anchor="ctr">
                    <a:solidFill>
                      <a:schemeClr val="bg2">
                        <a:lumMod val="40000"/>
                        <a:lumOff val="60000"/>
                      </a:schemeClr>
                    </a:solidFill>
                  </a:tcPr>
                </a:tc>
                <a:tc>
                  <a:txBody>
                    <a:bodyPr/>
                    <a:lstStyle/>
                    <a:p>
                      <a:pPr algn="ctr"/>
                      <a:r>
                        <a:rPr lang="en-US" sz="1400" dirty="0"/>
                        <a:t>NM</a:t>
                      </a:r>
                    </a:p>
                  </a:txBody>
                  <a:tcPr anchor="ctr">
                    <a:solidFill>
                      <a:schemeClr val="bg2">
                        <a:lumMod val="40000"/>
                        <a:lumOff val="60000"/>
                      </a:schemeClr>
                    </a:solidFill>
                  </a:tcPr>
                </a:tc>
                <a:tc>
                  <a:txBody>
                    <a:bodyPr/>
                    <a:lstStyle/>
                    <a:p>
                      <a:pPr algn="ctr"/>
                      <a:r>
                        <a:rPr lang="en-US" sz="1400" dirty="0"/>
                        <a:t>NH</a:t>
                      </a:r>
                    </a:p>
                  </a:txBody>
                  <a:tcPr anchor="ctr">
                    <a:solidFill>
                      <a:schemeClr val="bg2">
                        <a:lumMod val="40000"/>
                        <a:lumOff val="60000"/>
                      </a:schemeClr>
                    </a:solidFill>
                  </a:tcPr>
                </a:tc>
                <a:tc>
                  <a:txBody>
                    <a:bodyPr/>
                    <a:lstStyle/>
                    <a:p>
                      <a:pPr algn="ctr"/>
                      <a:r>
                        <a:rPr lang="en-US" sz="1400" dirty="0"/>
                        <a:t>IL</a:t>
                      </a:r>
                    </a:p>
                  </a:txBody>
                  <a:tcPr anchor="ctr">
                    <a:solidFill>
                      <a:schemeClr val="bg2">
                        <a:lumMod val="40000"/>
                        <a:lumOff val="60000"/>
                      </a:schemeClr>
                    </a:solidFill>
                  </a:tcPr>
                </a:tc>
                <a:tc>
                  <a:txBody>
                    <a:bodyPr/>
                    <a:lstStyle/>
                    <a:p>
                      <a:pPr algn="ctr"/>
                      <a:r>
                        <a:rPr lang="en-US" sz="1400" dirty="0"/>
                        <a:t>IM</a:t>
                      </a:r>
                    </a:p>
                  </a:txBody>
                  <a:tcPr anchor="ctr">
                    <a:solidFill>
                      <a:schemeClr val="bg2">
                        <a:lumMod val="40000"/>
                        <a:lumOff val="60000"/>
                      </a:schemeClr>
                    </a:solidFill>
                  </a:tcPr>
                </a:tc>
                <a:tc>
                  <a:txBody>
                    <a:bodyPr/>
                    <a:lstStyle/>
                    <a:p>
                      <a:pPr algn="ctr"/>
                      <a:r>
                        <a:rPr lang="en-US" sz="1400" dirty="0"/>
                        <a:t>IH</a:t>
                      </a:r>
                    </a:p>
                  </a:txBody>
                  <a:tcPr anchor="ctr">
                    <a:solidFill>
                      <a:schemeClr val="bg2">
                        <a:lumMod val="40000"/>
                        <a:lumOff val="60000"/>
                      </a:schemeClr>
                    </a:solidFill>
                  </a:tcPr>
                </a:tc>
                <a:tc>
                  <a:txBody>
                    <a:bodyPr/>
                    <a:lstStyle/>
                    <a:p>
                      <a:pPr algn="ctr"/>
                      <a:r>
                        <a:rPr lang="en-US" sz="1400" dirty="0"/>
                        <a:t>AL</a:t>
                      </a:r>
                    </a:p>
                  </a:txBody>
                  <a:tcPr anchor="ctr">
                    <a:solidFill>
                      <a:schemeClr val="bg2">
                        <a:lumMod val="40000"/>
                        <a:lumOff val="60000"/>
                      </a:schemeClr>
                    </a:solidFill>
                  </a:tcPr>
                </a:tc>
                <a:tc>
                  <a:txBody>
                    <a:bodyPr/>
                    <a:lstStyle/>
                    <a:p>
                      <a:pPr algn="ctr"/>
                      <a:r>
                        <a:rPr lang="en-US" sz="1400" dirty="0"/>
                        <a:t>AM</a:t>
                      </a:r>
                    </a:p>
                  </a:txBody>
                  <a:tcPr anchor="ctr">
                    <a:solidFill>
                      <a:schemeClr val="bg2">
                        <a:lumMod val="40000"/>
                        <a:lumOff val="60000"/>
                      </a:schemeClr>
                    </a:solidFill>
                  </a:tcPr>
                </a:tc>
                <a:tc>
                  <a:txBody>
                    <a:bodyPr/>
                    <a:lstStyle/>
                    <a:p>
                      <a:pPr algn="ctr"/>
                      <a:r>
                        <a:rPr lang="en-US" sz="1400" dirty="0"/>
                        <a:t>AH</a:t>
                      </a:r>
                    </a:p>
                  </a:txBody>
                  <a:tcPr anchor="ctr">
                    <a:solidFill>
                      <a:schemeClr val="bg2">
                        <a:lumMod val="40000"/>
                        <a:lumOff val="60000"/>
                      </a:schemeClr>
                    </a:solidFill>
                  </a:tcPr>
                </a:tc>
                <a:tc>
                  <a:txBody>
                    <a:bodyPr/>
                    <a:lstStyle/>
                    <a:p>
                      <a:pPr algn="ctr"/>
                      <a:r>
                        <a:rPr lang="en-US" sz="1400" dirty="0"/>
                        <a:t>S</a:t>
                      </a:r>
                    </a:p>
                  </a:txBody>
                  <a:tcPr anchor="ctr">
                    <a:solidFill>
                      <a:schemeClr val="bg2">
                        <a:lumMod val="40000"/>
                        <a:lumOff val="60000"/>
                      </a:schemeClr>
                    </a:solidFill>
                  </a:tcPr>
                </a:tc>
                <a:extLst>
                  <a:ext uri="{0D108BD9-81ED-4DB2-BD59-A6C34878D82A}">
                    <a16:rowId xmlns:a16="http://schemas.microsoft.com/office/drawing/2014/main" val="1827035145"/>
                  </a:ext>
                </a:extLst>
              </a:tr>
              <a:tr h="484094">
                <a:tc>
                  <a:txBody>
                    <a:bodyPr/>
                    <a:lstStyle/>
                    <a:p>
                      <a:pPr marL="0" indent="0" algn="ctr">
                        <a:buNone/>
                      </a:pPr>
                      <a:r>
                        <a:rPr lang="en-US" sz="1400" dirty="0"/>
                        <a:t>a.1</a:t>
                      </a:r>
                    </a:p>
                  </a:txBody>
                  <a:tcPr anchor="ctr">
                    <a:solidFill>
                      <a:schemeClr val="bg2">
                        <a:lumMod val="40000"/>
                        <a:lumOff val="6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algn="ct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extLst>
                  <a:ext uri="{0D108BD9-81ED-4DB2-BD59-A6C34878D82A}">
                    <a16:rowId xmlns:a16="http://schemas.microsoft.com/office/drawing/2014/main" val="2551931670"/>
                  </a:ext>
                </a:extLst>
              </a:tr>
              <a:tr h="484094">
                <a:tc>
                  <a:txBody>
                    <a:bodyPr/>
                    <a:lstStyle/>
                    <a:p>
                      <a:pPr algn="ctr"/>
                      <a:r>
                        <a:rPr lang="en-US" sz="1400" dirty="0"/>
                        <a:t>a.2</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extLst>
                  <a:ext uri="{0D108BD9-81ED-4DB2-BD59-A6C34878D82A}">
                    <a16:rowId xmlns:a16="http://schemas.microsoft.com/office/drawing/2014/main" val="3769986056"/>
                  </a:ext>
                </a:extLst>
              </a:tr>
              <a:tr h="484094">
                <a:tc>
                  <a:txBody>
                    <a:bodyPr/>
                    <a:lstStyle/>
                    <a:p>
                      <a:pPr algn="ctr"/>
                      <a:r>
                        <a:rPr lang="en-US" sz="1400" dirty="0"/>
                        <a:t>a.3</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p>
                      <a:pPr algn="ctr"/>
                      <a:endParaRPr lang="en-US" sz="140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20000"/>
                        <a:lumOff val="80000"/>
                      </a:schemeClr>
                    </a:solidFill>
                  </a:tcPr>
                </a:tc>
                <a:extLst>
                  <a:ext uri="{0D108BD9-81ED-4DB2-BD59-A6C34878D82A}">
                    <a16:rowId xmlns:a16="http://schemas.microsoft.com/office/drawing/2014/main" val="3066524223"/>
                  </a:ext>
                </a:extLst>
              </a:tr>
              <a:tr h="484094">
                <a:tc>
                  <a:txBody>
                    <a:bodyPr/>
                    <a:lstStyle/>
                    <a:p>
                      <a:pPr algn="ctr"/>
                      <a:r>
                        <a:rPr lang="en-US" sz="1400" dirty="0"/>
                        <a:t>b.1</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extLst>
                  <a:ext uri="{0D108BD9-81ED-4DB2-BD59-A6C34878D82A}">
                    <a16:rowId xmlns:a16="http://schemas.microsoft.com/office/drawing/2014/main" val="668208748"/>
                  </a:ext>
                </a:extLst>
              </a:tr>
              <a:tr h="484094">
                <a:tc>
                  <a:txBody>
                    <a:bodyPr/>
                    <a:lstStyle/>
                    <a:p>
                      <a:pPr algn="ctr"/>
                      <a:r>
                        <a:rPr lang="en-US" sz="1400" dirty="0"/>
                        <a:t>b.2</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20000"/>
                        <a:lumOff val="80000"/>
                      </a:schemeClr>
                    </a:solidFill>
                  </a:tcPr>
                </a:tc>
                <a:extLst>
                  <a:ext uri="{0D108BD9-81ED-4DB2-BD59-A6C34878D82A}">
                    <a16:rowId xmlns:a16="http://schemas.microsoft.com/office/drawing/2014/main" val="2430053891"/>
                  </a:ext>
                </a:extLst>
              </a:tr>
              <a:tr h="484094">
                <a:tc>
                  <a:txBody>
                    <a:bodyPr/>
                    <a:lstStyle/>
                    <a:p>
                      <a:pPr algn="ctr"/>
                      <a:r>
                        <a:rPr lang="en-US" sz="1400" dirty="0"/>
                        <a:t>b.3</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t>
                      </a:r>
                      <a:endParaRPr lang="en-US" sz="1400" b="0" dirty="0"/>
                    </a:p>
                  </a:txBody>
                  <a:tcPr anchor="ctr">
                    <a:solidFill>
                      <a:schemeClr val="accent2">
                        <a:lumMod val="60000"/>
                        <a:lumOff val="40000"/>
                      </a:schemeClr>
                    </a:solidFill>
                  </a:tcPr>
                </a:tc>
                <a:extLst>
                  <a:ext uri="{0D108BD9-81ED-4DB2-BD59-A6C34878D82A}">
                    <a16:rowId xmlns:a16="http://schemas.microsoft.com/office/drawing/2014/main" val="2919272114"/>
                  </a:ext>
                </a:extLst>
              </a:tr>
            </a:tbl>
          </a:graphicData>
        </a:graphic>
      </p:graphicFrame>
      <p:sp>
        <p:nvSpPr>
          <p:cNvPr id="9" name="Content Placeholder 2">
            <a:extLst>
              <a:ext uri="{FF2B5EF4-FFF2-40B4-BE49-F238E27FC236}">
                <a16:creationId xmlns:a16="http://schemas.microsoft.com/office/drawing/2014/main" id="{0F18F090-8C90-4796-B694-07AD30F2AC09}"/>
              </a:ext>
            </a:extLst>
          </p:cNvPr>
          <p:cNvSpPr txBox="1">
            <a:spLocks/>
          </p:cNvSpPr>
          <p:nvPr/>
        </p:nvSpPr>
        <p:spPr>
          <a:xfrm>
            <a:off x="2354273" y="5786189"/>
            <a:ext cx="7797911" cy="4954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sz="1600" dirty="0"/>
              <a:t>No progression of text type or supports</a:t>
            </a:r>
          </a:p>
        </p:txBody>
      </p:sp>
    </p:spTree>
    <p:extLst>
      <p:ext uri="{BB962C8B-B14F-4D97-AF65-F5344CB8AC3E}">
        <p14:creationId xmlns:p14="http://schemas.microsoft.com/office/powerpoint/2010/main" val="170236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272361" y="1189504"/>
            <a:ext cx="11370971" cy="455284"/>
          </a:xfrm>
        </p:spPr>
        <p:txBody>
          <a:bodyPr/>
          <a:lstStyle/>
          <a:p>
            <a:pPr algn="ctr"/>
            <a:r>
              <a:rPr lang="en-US" dirty="0"/>
              <a:t>How can I address the Comparisons Standards in my classroom?</a:t>
            </a:r>
          </a:p>
        </p:txBody>
      </p:sp>
      <p:grpSp>
        <p:nvGrpSpPr>
          <p:cNvPr id="7" name="Group 6" descr="ice pick">
            <a:extLst>
              <a:ext uri="{FF2B5EF4-FFF2-40B4-BE49-F238E27FC236}">
                <a16:creationId xmlns:a16="http://schemas.microsoft.com/office/drawing/2014/main" id="{A7FF67B0-A0F4-4CF0-8C5D-76C127BB1CFD}"/>
              </a:ext>
            </a:extLst>
          </p:cNvPr>
          <p:cNvGrpSpPr/>
          <p:nvPr/>
        </p:nvGrpSpPr>
        <p:grpSpPr>
          <a:xfrm>
            <a:off x="1009454" y="1818401"/>
            <a:ext cx="1803816" cy="1623420"/>
            <a:chOff x="367255" y="1615997"/>
            <a:chExt cx="1803816" cy="1623420"/>
          </a:xfrm>
        </p:grpSpPr>
        <p:pic>
          <p:nvPicPr>
            <p:cNvPr id="8" name="Graphic 7" descr="Labor outline">
              <a:extLst>
                <a:ext uri="{FF2B5EF4-FFF2-40B4-BE49-F238E27FC236}">
                  <a16:creationId xmlns:a16="http://schemas.microsoft.com/office/drawing/2014/main" id="{F482ABA6-3198-4195-B2B2-F45A078BE4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963" y="1615997"/>
              <a:ext cx="914400" cy="914400"/>
            </a:xfrm>
            <a:prstGeom prst="rect">
              <a:avLst/>
            </a:prstGeom>
          </p:spPr>
        </p:pic>
        <p:sp>
          <p:nvSpPr>
            <p:cNvPr id="9" name="TextBox 8">
              <a:extLst>
                <a:ext uri="{FF2B5EF4-FFF2-40B4-BE49-F238E27FC236}">
                  <a16:creationId xmlns:a16="http://schemas.microsoft.com/office/drawing/2014/main" id="{70185058-6D85-4101-93A4-5730D0CCC07E}"/>
                </a:ext>
              </a:extLst>
            </p:cNvPr>
            <p:cNvSpPr txBox="1"/>
            <p:nvPr/>
          </p:nvSpPr>
          <p:spPr>
            <a:xfrm>
              <a:off x="367255" y="2593086"/>
              <a:ext cx="1803816" cy="646331"/>
            </a:xfrm>
            <a:prstGeom prst="rect">
              <a:avLst/>
            </a:prstGeom>
            <a:noFill/>
          </p:spPr>
          <p:txBody>
            <a:bodyPr wrap="square" rtlCol="0">
              <a:spAutoFit/>
            </a:bodyPr>
            <a:lstStyle/>
            <a:p>
              <a:pPr algn="ctr"/>
              <a:r>
                <a:rPr lang="en-US" sz="1200" dirty="0"/>
                <a:t>Embed Comparisons into goals, assessments, and tasks</a:t>
              </a:r>
            </a:p>
          </p:txBody>
        </p:sp>
      </p:grpSp>
      <p:grpSp>
        <p:nvGrpSpPr>
          <p:cNvPr id="10" name="Group 9" descr="book, camera, music notes, and paint brush">
            <a:extLst>
              <a:ext uri="{FF2B5EF4-FFF2-40B4-BE49-F238E27FC236}">
                <a16:creationId xmlns:a16="http://schemas.microsoft.com/office/drawing/2014/main" id="{D3CCAB86-2D72-4952-8676-9161AC5B1342}"/>
              </a:ext>
            </a:extLst>
          </p:cNvPr>
          <p:cNvGrpSpPr/>
          <p:nvPr/>
        </p:nvGrpSpPr>
        <p:grpSpPr>
          <a:xfrm>
            <a:off x="4320651" y="1968743"/>
            <a:ext cx="1992336" cy="1583883"/>
            <a:chOff x="8855638" y="2050420"/>
            <a:chExt cx="1992336" cy="1583883"/>
          </a:xfrm>
        </p:grpSpPr>
        <p:grpSp>
          <p:nvGrpSpPr>
            <p:cNvPr id="11" name="Group 10">
              <a:extLst>
                <a:ext uri="{FF2B5EF4-FFF2-40B4-BE49-F238E27FC236}">
                  <a16:creationId xmlns:a16="http://schemas.microsoft.com/office/drawing/2014/main" id="{5022CA68-3600-450B-91FA-1478AE22D43D}"/>
                </a:ext>
              </a:extLst>
            </p:cNvPr>
            <p:cNvGrpSpPr/>
            <p:nvPr/>
          </p:nvGrpSpPr>
          <p:grpSpPr>
            <a:xfrm>
              <a:off x="9395838" y="2050420"/>
              <a:ext cx="938110" cy="844420"/>
              <a:chOff x="7536445" y="2151708"/>
              <a:chExt cx="1419010" cy="1277292"/>
            </a:xfrm>
          </p:grpSpPr>
          <p:pic>
            <p:nvPicPr>
              <p:cNvPr id="13" name="Graphic 12" descr="Open book outline">
                <a:extLst>
                  <a:ext uri="{FF2B5EF4-FFF2-40B4-BE49-F238E27FC236}">
                    <a16:creationId xmlns:a16="http://schemas.microsoft.com/office/drawing/2014/main" id="{406EA609-48B7-4D18-AD6C-10AF4E3861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6240" y="2231625"/>
                <a:ext cx="689710" cy="689710"/>
              </a:xfrm>
              <a:prstGeom prst="rect">
                <a:avLst/>
              </a:prstGeom>
            </p:spPr>
          </p:pic>
          <p:pic>
            <p:nvPicPr>
              <p:cNvPr id="14" name="Graphic 13" descr="Video camera with solid fill">
                <a:extLst>
                  <a:ext uri="{FF2B5EF4-FFF2-40B4-BE49-F238E27FC236}">
                    <a16:creationId xmlns:a16="http://schemas.microsoft.com/office/drawing/2014/main" id="{3CF5779A-B336-413B-84B2-88A06368D1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5745" y="2151708"/>
                <a:ext cx="689710" cy="689710"/>
              </a:xfrm>
              <a:prstGeom prst="rect">
                <a:avLst/>
              </a:prstGeom>
            </p:spPr>
          </p:pic>
          <p:pic>
            <p:nvPicPr>
              <p:cNvPr id="15" name="Graphic 14" descr="Paint brush outline">
                <a:extLst>
                  <a:ext uri="{FF2B5EF4-FFF2-40B4-BE49-F238E27FC236}">
                    <a16:creationId xmlns:a16="http://schemas.microsoft.com/office/drawing/2014/main" id="{0099C510-E03C-4C59-A2DF-0D2C500A86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5745" y="2800216"/>
                <a:ext cx="567858" cy="567858"/>
              </a:xfrm>
              <a:prstGeom prst="rect">
                <a:avLst/>
              </a:prstGeom>
            </p:spPr>
          </p:pic>
          <p:pic>
            <p:nvPicPr>
              <p:cNvPr id="16" name="Graphic 15" descr="Music notes with solid fill">
                <a:extLst>
                  <a:ext uri="{FF2B5EF4-FFF2-40B4-BE49-F238E27FC236}">
                    <a16:creationId xmlns:a16="http://schemas.microsoft.com/office/drawing/2014/main" id="{E1E800CF-F6BF-40DB-9480-462E454EF3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36445" y="2739290"/>
                <a:ext cx="689710" cy="689710"/>
              </a:xfrm>
              <a:prstGeom prst="rect">
                <a:avLst/>
              </a:prstGeom>
            </p:spPr>
          </p:pic>
        </p:grpSp>
        <p:sp>
          <p:nvSpPr>
            <p:cNvPr id="12" name="TextBox 11">
              <a:extLst>
                <a:ext uri="{FF2B5EF4-FFF2-40B4-BE49-F238E27FC236}">
                  <a16:creationId xmlns:a16="http://schemas.microsoft.com/office/drawing/2014/main" id="{329E3462-2ECA-4414-AFD3-BBFB9209BF29}"/>
                </a:ext>
              </a:extLst>
            </p:cNvPr>
            <p:cNvSpPr txBox="1"/>
            <p:nvPr/>
          </p:nvSpPr>
          <p:spPr>
            <a:xfrm>
              <a:off x="8855638" y="2987972"/>
              <a:ext cx="1992336" cy="646331"/>
            </a:xfrm>
            <a:prstGeom prst="rect">
              <a:avLst/>
            </a:prstGeom>
            <a:noFill/>
          </p:spPr>
          <p:txBody>
            <a:bodyPr wrap="square" rtlCol="0">
              <a:spAutoFit/>
            </a:bodyPr>
            <a:lstStyle/>
            <a:p>
              <a:pPr algn="ctr"/>
              <a:r>
                <a:rPr lang="en-US" sz="1200" dirty="0"/>
                <a:t>Use authentic resources to provide real-life examples of language and culture</a:t>
              </a:r>
            </a:p>
          </p:txBody>
        </p:sp>
      </p:grpSp>
      <p:grpSp>
        <p:nvGrpSpPr>
          <p:cNvPr id="19" name="Group 18" descr="magnifying glass">
            <a:extLst>
              <a:ext uri="{FF2B5EF4-FFF2-40B4-BE49-F238E27FC236}">
                <a16:creationId xmlns:a16="http://schemas.microsoft.com/office/drawing/2014/main" id="{9BA2971F-6820-40C3-A073-3115590CE39E}"/>
              </a:ext>
            </a:extLst>
          </p:cNvPr>
          <p:cNvGrpSpPr/>
          <p:nvPr/>
        </p:nvGrpSpPr>
        <p:grpSpPr>
          <a:xfrm>
            <a:off x="1009454" y="4368706"/>
            <a:ext cx="2002869" cy="1652193"/>
            <a:chOff x="1009454" y="4368706"/>
            <a:chExt cx="2002869" cy="1652193"/>
          </a:xfrm>
        </p:grpSpPr>
        <p:pic>
          <p:nvPicPr>
            <p:cNvPr id="17" name="Graphic 16" descr="Magnifying glass outline">
              <a:extLst>
                <a:ext uri="{FF2B5EF4-FFF2-40B4-BE49-F238E27FC236}">
                  <a16:creationId xmlns:a16="http://schemas.microsoft.com/office/drawing/2014/main" id="{4DDFBD3E-B770-4C07-AA27-DF14F831E6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54162" y="4368706"/>
              <a:ext cx="914400" cy="914400"/>
            </a:xfrm>
            <a:prstGeom prst="rect">
              <a:avLst/>
            </a:prstGeom>
          </p:spPr>
        </p:pic>
        <p:sp>
          <p:nvSpPr>
            <p:cNvPr id="18" name="TextBox 17">
              <a:extLst>
                <a:ext uri="{FF2B5EF4-FFF2-40B4-BE49-F238E27FC236}">
                  <a16:creationId xmlns:a16="http://schemas.microsoft.com/office/drawing/2014/main" id="{E2A6BAF6-0B44-4F5F-ABE1-586A6EAB4F42}"/>
                </a:ext>
              </a:extLst>
            </p:cNvPr>
            <p:cNvSpPr txBox="1"/>
            <p:nvPr/>
          </p:nvSpPr>
          <p:spPr>
            <a:xfrm>
              <a:off x="1009454" y="5374568"/>
              <a:ext cx="2002869" cy="646331"/>
            </a:xfrm>
            <a:prstGeom prst="rect">
              <a:avLst/>
            </a:prstGeom>
            <a:noFill/>
          </p:spPr>
          <p:txBody>
            <a:bodyPr wrap="square" rtlCol="0">
              <a:spAutoFit/>
            </a:bodyPr>
            <a:lstStyle/>
            <a:p>
              <a:pPr algn="ctr"/>
              <a:r>
                <a:rPr lang="en-US" sz="1200" dirty="0"/>
                <a:t>Allow students to independently discover, research, and hypothesize</a:t>
              </a:r>
            </a:p>
          </p:txBody>
        </p:sp>
      </p:grpSp>
      <p:grpSp>
        <p:nvGrpSpPr>
          <p:cNvPr id="24" name="Group 23" descr="brick wall">
            <a:extLst>
              <a:ext uri="{FF2B5EF4-FFF2-40B4-BE49-F238E27FC236}">
                <a16:creationId xmlns:a16="http://schemas.microsoft.com/office/drawing/2014/main" id="{46D40D1A-ABCF-467F-BAF9-19196E5AE942}"/>
              </a:ext>
            </a:extLst>
          </p:cNvPr>
          <p:cNvGrpSpPr/>
          <p:nvPr/>
        </p:nvGrpSpPr>
        <p:grpSpPr>
          <a:xfrm>
            <a:off x="7402525" y="4194617"/>
            <a:ext cx="2002869" cy="1788505"/>
            <a:chOff x="3673435" y="4203156"/>
            <a:chExt cx="2002869" cy="1788505"/>
          </a:xfrm>
        </p:grpSpPr>
        <p:pic>
          <p:nvPicPr>
            <p:cNvPr id="21" name="Graphic 20" descr="Building Brick Wall outline">
              <a:extLst>
                <a:ext uri="{FF2B5EF4-FFF2-40B4-BE49-F238E27FC236}">
                  <a16:creationId xmlns:a16="http://schemas.microsoft.com/office/drawing/2014/main" id="{E06B1CC7-84B4-40AE-849C-243B2749DC9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90932" y="4203156"/>
              <a:ext cx="1167876" cy="1167876"/>
            </a:xfrm>
            <a:prstGeom prst="rect">
              <a:avLst/>
            </a:prstGeom>
          </p:spPr>
        </p:pic>
        <p:sp>
          <p:nvSpPr>
            <p:cNvPr id="23" name="TextBox 22">
              <a:extLst>
                <a:ext uri="{FF2B5EF4-FFF2-40B4-BE49-F238E27FC236}">
                  <a16:creationId xmlns:a16="http://schemas.microsoft.com/office/drawing/2014/main" id="{CE56F2D6-7D79-4353-8016-3E7CDE277BC5}"/>
                </a:ext>
              </a:extLst>
            </p:cNvPr>
            <p:cNvSpPr txBox="1"/>
            <p:nvPr/>
          </p:nvSpPr>
          <p:spPr>
            <a:xfrm>
              <a:off x="3673435" y="5345330"/>
              <a:ext cx="2002869" cy="646331"/>
            </a:xfrm>
            <a:prstGeom prst="rect">
              <a:avLst/>
            </a:prstGeom>
            <a:noFill/>
          </p:spPr>
          <p:txBody>
            <a:bodyPr wrap="square" rtlCol="0">
              <a:spAutoFit/>
            </a:bodyPr>
            <a:lstStyle/>
            <a:p>
              <a:pPr algn="ctr"/>
              <a:r>
                <a:rPr lang="en-US" sz="1200" dirty="0"/>
                <a:t>Provide opportunities for project-based or experiential learning</a:t>
              </a:r>
            </a:p>
          </p:txBody>
        </p:sp>
      </p:grpSp>
      <p:grpSp>
        <p:nvGrpSpPr>
          <p:cNvPr id="60" name="Group 59" descr="noodles and cultural buildings">
            <a:extLst>
              <a:ext uri="{FF2B5EF4-FFF2-40B4-BE49-F238E27FC236}">
                <a16:creationId xmlns:a16="http://schemas.microsoft.com/office/drawing/2014/main" id="{120FA979-C7EC-4FCD-A622-B45EB3F5729D}"/>
              </a:ext>
            </a:extLst>
          </p:cNvPr>
          <p:cNvGrpSpPr/>
          <p:nvPr/>
        </p:nvGrpSpPr>
        <p:grpSpPr>
          <a:xfrm>
            <a:off x="7461530" y="1730778"/>
            <a:ext cx="3507474" cy="2246754"/>
            <a:chOff x="7005556" y="1673449"/>
            <a:chExt cx="3507474" cy="2246754"/>
          </a:xfrm>
        </p:grpSpPr>
        <p:grpSp>
          <p:nvGrpSpPr>
            <p:cNvPr id="56" name="Group 55">
              <a:extLst>
                <a:ext uri="{FF2B5EF4-FFF2-40B4-BE49-F238E27FC236}">
                  <a16:creationId xmlns:a16="http://schemas.microsoft.com/office/drawing/2014/main" id="{E7A7A397-E55D-4B8E-B34F-44FE4D449408}"/>
                </a:ext>
              </a:extLst>
            </p:cNvPr>
            <p:cNvGrpSpPr/>
            <p:nvPr/>
          </p:nvGrpSpPr>
          <p:grpSpPr>
            <a:xfrm>
              <a:off x="7425065" y="1673449"/>
              <a:ext cx="2865885" cy="1800390"/>
              <a:chOff x="7784161" y="1656750"/>
              <a:chExt cx="2865885" cy="1800390"/>
            </a:xfrm>
          </p:grpSpPr>
          <p:pic>
            <p:nvPicPr>
              <p:cNvPr id="25" name="Graphic 24" descr="Indian building outline">
                <a:extLst>
                  <a:ext uri="{FF2B5EF4-FFF2-40B4-BE49-F238E27FC236}">
                    <a16:creationId xmlns:a16="http://schemas.microsoft.com/office/drawing/2014/main" id="{CBACB1BC-F82D-406C-B734-EFB5FF9A06B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41417" y="1656750"/>
                <a:ext cx="718296" cy="718296"/>
              </a:xfrm>
              <a:prstGeom prst="rect">
                <a:avLst/>
              </a:prstGeom>
            </p:spPr>
          </p:pic>
          <p:pic>
            <p:nvPicPr>
              <p:cNvPr id="31" name="Graphic 30" descr="Noodles outline">
                <a:extLst>
                  <a:ext uri="{FF2B5EF4-FFF2-40B4-BE49-F238E27FC236}">
                    <a16:creationId xmlns:a16="http://schemas.microsoft.com/office/drawing/2014/main" id="{E1A2F4C0-C765-4D79-9FBD-09D5CE09F43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27932" y="1766960"/>
                <a:ext cx="620764" cy="620764"/>
              </a:xfrm>
              <a:prstGeom prst="rect">
                <a:avLst/>
              </a:prstGeom>
            </p:spPr>
          </p:pic>
          <p:pic>
            <p:nvPicPr>
              <p:cNvPr id="32" name="Graphic 31" descr="Pasta outline">
                <a:extLst>
                  <a:ext uri="{FF2B5EF4-FFF2-40B4-BE49-F238E27FC236}">
                    <a16:creationId xmlns:a16="http://schemas.microsoft.com/office/drawing/2014/main" id="{DCA95DDA-0DD0-48CA-8CF7-8B1D40DA67C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84161" y="2705918"/>
                <a:ext cx="718296" cy="718296"/>
              </a:xfrm>
              <a:prstGeom prst="rect">
                <a:avLst/>
              </a:prstGeom>
            </p:spPr>
          </p:pic>
          <p:pic>
            <p:nvPicPr>
              <p:cNvPr id="37" name="Graphic 36" descr="Pyramid outline">
                <a:extLst>
                  <a:ext uri="{FF2B5EF4-FFF2-40B4-BE49-F238E27FC236}">
                    <a16:creationId xmlns:a16="http://schemas.microsoft.com/office/drawing/2014/main" id="{D4BBE975-647D-44F6-8045-F925736FB84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245755" y="2738844"/>
                <a:ext cx="718296" cy="718296"/>
              </a:xfrm>
              <a:prstGeom prst="rect">
                <a:avLst/>
              </a:prstGeom>
            </p:spPr>
          </p:pic>
          <p:sp>
            <p:nvSpPr>
              <p:cNvPr id="41" name="TextBox 40">
                <a:extLst>
                  <a:ext uri="{FF2B5EF4-FFF2-40B4-BE49-F238E27FC236}">
                    <a16:creationId xmlns:a16="http://schemas.microsoft.com/office/drawing/2014/main" id="{490E27E4-827D-42F2-9EF3-A908D68AC8C2}"/>
                  </a:ext>
                </a:extLst>
              </p:cNvPr>
              <p:cNvSpPr txBox="1"/>
              <p:nvPr/>
            </p:nvSpPr>
            <p:spPr>
              <a:xfrm>
                <a:off x="8330680" y="2010861"/>
                <a:ext cx="961108" cy="369332"/>
              </a:xfrm>
              <a:prstGeom prst="rect">
                <a:avLst/>
              </a:prstGeom>
              <a:noFill/>
            </p:spPr>
            <p:txBody>
              <a:bodyPr wrap="square" rtlCol="0">
                <a:spAutoFit/>
              </a:bodyPr>
              <a:lstStyle/>
              <a:p>
                <a:pPr algn="ctr"/>
                <a:r>
                  <a:rPr lang="hi-IN" dirty="0"/>
                  <a:t>नमस्ते</a:t>
                </a:r>
                <a:endParaRPr lang="en-US" dirty="0"/>
              </a:p>
            </p:txBody>
          </p:sp>
          <p:sp>
            <p:nvSpPr>
              <p:cNvPr id="44" name="TextBox 43">
                <a:extLst>
                  <a:ext uri="{FF2B5EF4-FFF2-40B4-BE49-F238E27FC236}">
                    <a16:creationId xmlns:a16="http://schemas.microsoft.com/office/drawing/2014/main" id="{B2A7034B-92D6-4DCB-8133-C147B897023C}"/>
                  </a:ext>
                </a:extLst>
              </p:cNvPr>
              <p:cNvSpPr txBox="1"/>
              <p:nvPr/>
            </p:nvSpPr>
            <p:spPr>
              <a:xfrm>
                <a:off x="8465802" y="2852279"/>
                <a:ext cx="718296" cy="369332"/>
              </a:xfrm>
              <a:prstGeom prst="rect">
                <a:avLst/>
              </a:prstGeom>
              <a:noFill/>
            </p:spPr>
            <p:txBody>
              <a:bodyPr wrap="square" rtlCol="0">
                <a:spAutoFit/>
              </a:bodyPr>
              <a:lstStyle/>
              <a:p>
                <a:r>
                  <a:rPr lang="he-IL" dirty="0"/>
                  <a:t>שלום</a:t>
                </a:r>
                <a:endParaRPr lang="en-US" dirty="0"/>
              </a:p>
            </p:txBody>
          </p:sp>
          <p:sp>
            <p:nvSpPr>
              <p:cNvPr id="47" name="TextBox 46">
                <a:extLst>
                  <a:ext uri="{FF2B5EF4-FFF2-40B4-BE49-F238E27FC236}">
                    <a16:creationId xmlns:a16="http://schemas.microsoft.com/office/drawing/2014/main" id="{A0A0763F-F4E8-4B24-80EB-E727F3E35A8E}"/>
                  </a:ext>
                </a:extLst>
              </p:cNvPr>
              <p:cNvSpPr txBox="1"/>
              <p:nvPr/>
            </p:nvSpPr>
            <p:spPr>
              <a:xfrm>
                <a:off x="9971187" y="2041723"/>
                <a:ext cx="643812" cy="338554"/>
              </a:xfrm>
              <a:prstGeom prst="rect">
                <a:avLst/>
              </a:prstGeom>
              <a:noFill/>
            </p:spPr>
            <p:txBody>
              <a:bodyPr wrap="square" rtlCol="0">
                <a:spAutoFit/>
              </a:bodyPr>
              <a:lstStyle/>
              <a:p>
                <a:r>
                  <a:rPr lang="en-US" sz="1600" dirty="0"/>
                  <a:t>Hallå</a:t>
                </a:r>
              </a:p>
            </p:txBody>
          </p:sp>
          <p:sp>
            <p:nvSpPr>
              <p:cNvPr id="48" name="TextBox 47">
                <a:extLst>
                  <a:ext uri="{FF2B5EF4-FFF2-40B4-BE49-F238E27FC236}">
                    <a16:creationId xmlns:a16="http://schemas.microsoft.com/office/drawing/2014/main" id="{89DF5CC6-9137-485C-9F7D-03F53DDC7C4D}"/>
                  </a:ext>
                </a:extLst>
              </p:cNvPr>
              <p:cNvSpPr txBox="1"/>
              <p:nvPr/>
            </p:nvSpPr>
            <p:spPr>
              <a:xfrm>
                <a:off x="9927396" y="2867668"/>
                <a:ext cx="722650" cy="338554"/>
              </a:xfrm>
              <a:prstGeom prst="rect">
                <a:avLst/>
              </a:prstGeom>
              <a:noFill/>
            </p:spPr>
            <p:txBody>
              <a:bodyPr wrap="square" rtlCol="0">
                <a:spAutoFit/>
              </a:bodyPr>
              <a:lstStyle/>
              <a:p>
                <a:pPr algn="ctr"/>
                <a:r>
                  <a:rPr lang="en-US" sz="1600" dirty="0"/>
                  <a:t>Hello</a:t>
                </a:r>
              </a:p>
            </p:txBody>
          </p:sp>
          <p:cxnSp>
            <p:nvCxnSpPr>
              <p:cNvPr id="50" name="Straight Arrow Connector 49">
                <a:extLst>
                  <a:ext uri="{FF2B5EF4-FFF2-40B4-BE49-F238E27FC236}">
                    <a16:creationId xmlns:a16="http://schemas.microsoft.com/office/drawing/2014/main" id="{58F99CB3-AD3E-4E55-A812-8A0E3640D72E}"/>
                  </a:ext>
                </a:extLst>
              </p:cNvPr>
              <p:cNvCxnSpPr>
                <a:cxnSpLocks/>
                <a:stCxn id="32" idx="0"/>
                <a:endCxn id="31" idx="2"/>
              </p:cNvCxnSpPr>
              <p:nvPr/>
            </p:nvCxnSpPr>
            <p:spPr>
              <a:xfrm flipH="1" flipV="1">
                <a:off x="8138314" y="2387724"/>
                <a:ext cx="4995" cy="3181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A5F771F-2E7B-40DA-90CA-7809DB182A02}"/>
                  </a:ext>
                </a:extLst>
              </p:cNvPr>
              <p:cNvCxnSpPr/>
              <p:nvPr/>
            </p:nvCxnSpPr>
            <p:spPr>
              <a:xfrm flipV="1">
                <a:off x="8811234" y="2365832"/>
                <a:ext cx="0" cy="375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0573593-21B2-4B93-9A65-2DF2B18F461D}"/>
                  </a:ext>
                </a:extLst>
              </p:cNvPr>
              <p:cNvCxnSpPr/>
              <p:nvPr/>
            </p:nvCxnSpPr>
            <p:spPr>
              <a:xfrm flipV="1">
                <a:off x="9603808" y="2365832"/>
                <a:ext cx="0" cy="375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1146664-877A-4B17-9D1E-BFD696E27FE4}"/>
                  </a:ext>
                </a:extLst>
              </p:cNvPr>
              <p:cNvCxnSpPr/>
              <p:nvPr/>
            </p:nvCxnSpPr>
            <p:spPr>
              <a:xfrm flipV="1">
                <a:off x="10217806" y="2358946"/>
                <a:ext cx="0" cy="375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89DC9ECB-B4DF-458C-A972-F549AD685565}"/>
                </a:ext>
              </a:extLst>
            </p:cNvPr>
            <p:cNvSpPr txBox="1"/>
            <p:nvPr/>
          </p:nvSpPr>
          <p:spPr>
            <a:xfrm>
              <a:off x="7005556" y="3458538"/>
              <a:ext cx="3507474" cy="461665"/>
            </a:xfrm>
            <a:prstGeom prst="rect">
              <a:avLst/>
            </a:prstGeom>
            <a:noFill/>
          </p:spPr>
          <p:txBody>
            <a:bodyPr wrap="square" rtlCol="0">
              <a:spAutoFit/>
            </a:bodyPr>
            <a:lstStyle/>
            <a:p>
              <a:pPr algn="ctr"/>
              <a:r>
                <a:rPr lang="en-US" sz="1200" dirty="0"/>
                <a:t>Make linguistic and cultural comparisons across a variety of languages/cultures</a:t>
              </a:r>
            </a:p>
          </p:txBody>
        </p:sp>
      </p:grpSp>
      <p:grpSp>
        <p:nvGrpSpPr>
          <p:cNvPr id="74" name="Group 73" descr="globe with arrows indicating spinning">
            <a:extLst>
              <a:ext uri="{FF2B5EF4-FFF2-40B4-BE49-F238E27FC236}">
                <a16:creationId xmlns:a16="http://schemas.microsoft.com/office/drawing/2014/main" id="{D5C32A17-C476-4D50-9992-54F97627097F}"/>
              </a:ext>
            </a:extLst>
          </p:cNvPr>
          <p:cNvGrpSpPr/>
          <p:nvPr/>
        </p:nvGrpSpPr>
        <p:grpSpPr>
          <a:xfrm>
            <a:off x="4397440" y="4301908"/>
            <a:ext cx="2002869" cy="1665268"/>
            <a:chOff x="7238600" y="4430671"/>
            <a:chExt cx="2002869" cy="1665268"/>
          </a:xfrm>
        </p:grpSpPr>
        <p:sp>
          <p:nvSpPr>
            <p:cNvPr id="63" name="TextBox 62">
              <a:extLst>
                <a:ext uri="{FF2B5EF4-FFF2-40B4-BE49-F238E27FC236}">
                  <a16:creationId xmlns:a16="http://schemas.microsoft.com/office/drawing/2014/main" id="{9C84FDDC-E592-4A70-965B-F0480E776759}"/>
                </a:ext>
              </a:extLst>
            </p:cNvPr>
            <p:cNvSpPr txBox="1"/>
            <p:nvPr/>
          </p:nvSpPr>
          <p:spPr>
            <a:xfrm>
              <a:off x="7238600" y="5449608"/>
              <a:ext cx="2002869" cy="646331"/>
            </a:xfrm>
            <a:prstGeom prst="rect">
              <a:avLst/>
            </a:prstGeom>
            <a:noFill/>
          </p:spPr>
          <p:txBody>
            <a:bodyPr wrap="square" rtlCol="0">
              <a:spAutoFit/>
            </a:bodyPr>
            <a:lstStyle/>
            <a:p>
              <a:pPr algn="ctr"/>
              <a:r>
                <a:rPr lang="en-US" sz="1200" dirty="0"/>
                <a:t>Model an assets-based, holistic approach to making comparisons</a:t>
              </a:r>
            </a:p>
          </p:txBody>
        </p:sp>
        <p:grpSp>
          <p:nvGrpSpPr>
            <p:cNvPr id="73" name="Group 72">
              <a:extLst>
                <a:ext uri="{FF2B5EF4-FFF2-40B4-BE49-F238E27FC236}">
                  <a16:creationId xmlns:a16="http://schemas.microsoft.com/office/drawing/2014/main" id="{40D099D7-1C12-4A41-BA2A-3D7C601F2604}"/>
                </a:ext>
              </a:extLst>
            </p:cNvPr>
            <p:cNvGrpSpPr/>
            <p:nvPr/>
          </p:nvGrpSpPr>
          <p:grpSpPr>
            <a:xfrm>
              <a:off x="7686161" y="4430671"/>
              <a:ext cx="1090039" cy="988500"/>
              <a:chOff x="7686161" y="4430671"/>
              <a:chExt cx="1090039" cy="988500"/>
            </a:xfrm>
          </p:grpSpPr>
          <p:pic>
            <p:nvPicPr>
              <p:cNvPr id="62" name="Graphic 61" descr="Globe outline">
                <a:extLst>
                  <a:ext uri="{FF2B5EF4-FFF2-40B4-BE49-F238E27FC236}">
                    <a16:creationId xmlns:a16="http://schemas.microsoft.com/office/drawing/2014/main" id="{A2400474-3123-4B25-B1FF-B1AAD4B7B1C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779218" y="4504771"/>
                <a:ext cx="914400" cy="914400"/>
              </a:xfrm>
              <a:prstGeom prst="rect">
                <a:avLst/>
              </a:prstGeom>
            </p:spPr>
          </p:pic>
          <p:sp>
            <p:nvSpPr>
              <p:cNvPr id="71" name="Arc 70">
                <a:extLst>
                  <a:ext uri="{FF2B5EF4-FFF2-40B4-BE49-F238E27FC236}">
                    <a16:creationId xmlns:a16="http://schemas.microsoft.com/office/drawing/2014/main" id="{65F4823D-92B8-4EF3-9BB1-55A742F3CF54}"/>
                  </a:ext>
                </a:extLst>
              </p:cNvPr>
              <p:cNvSpPr/>
              <p:nvPr/>
            </p:nvSpPr>
            <p:spPr>
              <a:xfrm rot="14362338">
                <a:off x="7686161" y="4430671"/>
                <a:ext cx="914400" cy="914400"/>
              </a:xfrm>
              <a:prstGeom prst="arc">
                <a:avLst/>
              </a:prstGeom>
              <a:ln w="3492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DE0CA99F-D493-41CB-BF2A-989355219687}"/>
                  </a:ext>
                </a:extLst>
              </p:cNvPr>
              <p:cNvSpPr/>
              <p:nvPr/>
            </p:nvSpPr>
            <p:spPr>
              <a:xfrm rot="3846320">
                <a:off x="7861800" y="4477839"/>
                <a:ext cx="914400" cy="914400"/>
              </a:xfrm>
              <a:prstGeom prst="arc">
                <a:avLst/>
              </a:prstGeom>
              <a:ln w="3492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421894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067405"/>
            <a:ext cx="11525055" cy="3131683"/>
          </a:xfrm>
        </p:spPr>
        <p:txBody>
          <a:bodyPr/>
          <a:lstStyle/>
          <a:p>
            <a:pPr marL="342900" indent="-342900">
              <a:buFont typeface="Arial" panose="020B0604020202020204" pitchFamily="34" charset="0"/>
              <a:buChar char="•"/>
            </a:pPr>
            <a:r>
              <a:rPr lang="en-US" dirty="0"/>
              <a:t>Briefly review the content of Online Modules 9–11</a:t>
            </a:r>
          </a:p>
          <a:p>
            <a:endParaRPr lang="en-US" dirty="0"/>
          </a:p>
          <a:p>
            <a:pPr marL="342900" indent="-342900">
              <a:buFont typeface="Arial" panose="020B0604020202020204" pitchFamily="34" charset="0"/>
              <a:buChar char="•"/>
            </a:pPr>
            <a:r>
              <a:rPr lang="en-US" dirty="0"/>
              <a:t>Explore and discuss sections of the Curriculum Alignment Guide for Unit Planning with a focus on Cultures and Comparisons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View and discuss sample unit plans with a focus on Cultures and Comparisons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 ways in which you can apply what you’ve learned to your own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Overview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Today we will…</a:t>
            </a:r>
          </a:p>
        </p:txBody>
      </p:sp>
    </p:spTree>
    <p:extLst>
      <p:ext uri="{BB962C8B-B14F-4D97-AF65-F5344CB8AC3E}">
        <p14:creationId xmlns:p14="http://schemas.microsoft.com/office/powerpoint/2010/main" val="81152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036575" y="2973716"/>
            <a:ext cx="3932237" cy="455284"/>
          </a:xfrm>
        </p:spPr>
        <p:txBody>
          <a:bodyPr/>
          <a:lstStyle/>
          <a:p>
            <a:pPr algn="ctr"/>
            <a:r>
              <a:rPr lang="en-US" sz="4400" dirty="0"/>
              <a:t>Questions?</a:t>
            </a:r>
          </a:p>
        </p:txBody>
      </p:sp>
    </p:spTree>
    <p:extLst>
      <p:ext uri="{BB962C8B-B14F-4D97-AF65-F5344CB8AC3E}">
        <p14:creationId xmlns:p14="http://schemas.microsoft.com/office/powerpoint/2010/main" val="190056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21</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214871" y="1161221"/>
            <a:ext cx="8781185" cy="4535557"/>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a:lnSpc>
                <a:spcPct val="107000"/>
              </a:lnSpc>
              <a:spcBef>
                <a:spcPts val="0"/>
              </a:spcBef>
              <a:spcAft>
                <a:spcPts val="0"/>
              </a:spcAft>
              <a:buNone/>
            </a:pPr>
            <a:r>
              <a:rPr lang="en-US" b="1" dirty="0">
                <a:effectLst/>
                <a:latin typeface="+mn-lt"/>
                <a:ea typeface="Calibri" panose="020F0502020204030204" pitchFamily="34" charset="0"/>
                <a:cs typeface="Calibri" panose="020F0502020204030204" pitchFamily="34" charset="0"/>
              </a:rPr>
              <a:t>Q&amp;A in the Main Room</a:t>
            </a:r>
          </a:p>
          <a:p>
            <a:pPr marL="457200" marR="0" lvl="1" indent="0" algn="ctr">
              <a:lnSpc>
                <a:spcPct val="107000"/>
              </a:lnSpc>
              <a:spcBef>
                <a:spcPts val="0"/>
              </a:spcBef>
              <a:spcAft>
                <a:spcPts val="0"/>
              </a:spcAft>
              <a:buNone/>
            </a:pPr>
            <a:endParaRPr lang="en-US" dirty="0">
              <a:effectLst/>
              <a:latin typeface="+mn-lt"/>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What can your students communicate about in the target language?</a:t>
            </a:r>
          </a:p>
          <a:p>
            <a:pPr marL="457200" marR="0" lvl="1" indent="0">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might you address Cultures in your classroom?</a:t>
            </a:r>
          </a:p>
          <a:p>
            <a:pPr marL="457200" marR="0" lvl="1" indent="0">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might you address Comparisons Communication in your classroom?</a:t>
            </a:r>
            <a:endParaRPr lang="en-US" dirty="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7AFA3D9C-453C-4660-B452-CC55285C95AD}"/>
              </a:ext>
            </a:extLst>
          </p:cNvPr>
          <p:cNvSpPr>
            <a:spLocks noGrp="1"/>
          </p:cNvSpPr>
          <p:nvPr>
            <p:ph type="title" idx="4294967295"/>
          </p:nvPr>
        </p:nvSpPr>
        <p:spPr/>
        <p:txBody>
          <a:bodyPr/>
          <a:lstStyle/>
          <a:p>
            <a:r>
              <a:rPr lang="en-US" dirty="0"/>
              <a:t>Questions for Reflection</a:t>
            </a:r>
          </a:p>
        </p:txBody>
      </p:sp>
    </p:spTree>
    <p:extLst>
      <p:ext uri="{BB962C8B-B14F-4D97-AF65-F5344CB8AC3E}">
        <p14:creationId xmlns:p14="http://schemas.microsoft.com/office/powerpoint/2010/main" val="205663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22</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345499" y="910850"/>
            <a:ext cx="8432843" cy="4535557"/>
          </a:xfrm>
          <a:prstGeom prst="rect">
            <a:avLst/>
          </a:prstGeom>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a:lnSpc>
                <a:spcPct val="107000"/>
              </a:lnSpc>
              <a:spcBef>
                <a:spcPts val="0"/>
              </a:spcBef>
              <a:spcAft>
                <a:spcPts val="0"/>
              </a:spcAft>
              <a:buNone/>
            </a:pPr>
            <a:r>
              <a:rPr lang="en-US" b="1" dirty="0">
                <a:latin typeface="+mn-lt"/>
                <a:ea typeface="Calibri" panose="020F0502020204030204" pitchFamily="34" charset="0"/>
                <a:cs typeface="Arial" panose="020B0604020202020204" pitchFamily="34" charset="0"/>
              </a:rPr>
              <a:t>Discussion in Breakout Rooms</a:t>
            </a:r>
          </a:p>
          <a:p>
            <a:pPr marL="457200" marR="0" lvl="1" indent="0" algn="ctr">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Arial" panose="020B0604020202020204" pitchFamily="34" charset="0"/>
              </a:rPr>
              <a:t>How do you currently address Cultures in your classroom? </a:t>
            </a:r>
          </a:p>
          <a:p>
            <a:pPr marL="742950" marR="0" lvl="1" indent="-285750">
              <a:lnSpc>
                <a:spcPct val="107000"/>
              </a:lnSpc>
              <a:spcBef>
                <a:spcPts val="0"/>
              </a:spcBef>
              <a:spcAft>
                <a:spcPts val="0"/>
              </a:spcAft>
              <a:buFont typeface="Courier New" panose="02070309020205020404" pitchFamily="49" charset="0"/>
              <a:buChar char="o"/>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do you currently address Comparisons in your classroom?</a:t>
            </a:r>
          </a:p>
          <a:p>
            <a:pPr marL="742950" marR="0" lvl="1" indent="-285750">
              <a:lnSpc>
                <a:spcPct val="107000"/>
              </a:lnSpc>
              <a:spcBef>
                <a:spcPts val="0"/>
              </a:spcBef>
              <a:spcAft>
                <a:spcPts val="0"/>
              </a:spcAft>
              <a:buFont typeface="Courier New" panose="02070309020205020404" pitchFamily="49" charset="0"/>
              <a:buChar char="o"/>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Arial" panose="020B0604020202020204" pitchFamily="34" charset="0"/>
              </a:rPr>
              <a:t>How might you add to your current approaches based on Modules 9, 10, and 11?</a:t>
            </a:r>
          </a:p>
        </p:txBody>
      </p:sp>
      <p:sp>
        <p:nvSpPr>
          <p:cNvPr id="2" name="Title 1">
            <a:extLst>
              <a:ext uri="{FF2B5EF4-FFF2-40B4-BE49-F238E27FC236}">
                <a16:creationId xmlns:a16="http://schemas.microsoft.com/office/drawing/2014/main" id="{A7102FCC-9EE4-4D1F-BE51-A106E90CA797}"/>
              </a:ext>
            </a:extLst>
          </p:cNvPr>
          <p:cNvSpPr>
            <a:spLocks noGrp="1"/>
          </p:cNvSpPr>
          <p:nvPr>
            <p:ph type="title" idx="4294967295"/>
          </p:nvPr>
        </p:nvSpPr>
        <p:spPr>
          <a:xfrm>
            <a:off x="131064" y="248068"/>
            <a:ext cx="2258568" cy="1592924"/>
          </a:xfrm>
        </p:spPr>
        <p:txBody>
          <a:bodyPr/>
          <a:lstStyle/>
          <a:p>
            <a:r>
              <a:rPr lang="en-US" dirty="0">
                <a:solidFill>
                  <a:schemeClr val="bg1"/>
                </a:solidFill>
              </a:rPr>
              <a:t>Discussion Questions</a:t>
            </a:r>
          </a:p>
        </p:txBody>
      </p:sp>
    </p:spTree>
    <p:extLst>
      <p:ext uri="{BB962C8B-B14F-4D97-AF65-F5344CB8AC3E}">
        <p14:creationId xmlns:p14="http://schemas.microsoft.com/office/powerpoint/2010/main" val="369303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332727" y="2536885"/>
            <a:ext cx="9567723"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Exploring the Curriculum Alignment Guide</a:t>
            </a:r>
          </a:p>
        </p:txBody>
      </p:sp>
      <p:sp>
        <p:nvSpPr>
          <p:cNvPr id="2" name="Title 1">
            <a:extLst>
              <a:ext uri="{FF2B5EF4-FFF2-40B4-BE49-F238E27FC236}">
                <a16:creationId xmlns:a16="http://schemas.microsoft.com/office/drawing/2014/main" id="{2AE39308-36A1-456A-902A-DACA96C2FC67}"/>
              </a:ext>
            </a:extLst>
          </p:cNvPr>
          <p:cNvSpPr>
            <a:spLocks noGrp="1"/>
          </p:cNvSpPr>
          <p:nvPr>
            <p:ph type="title" idx="4294967295"/>
          </p:nvPr>
        </p:nvSpPr>
        <p:spPr/>
        <p:txBody>
          <a:bodyPr/>
          <a:lstStyle/>
          <a:p>
            <a:r>
              <a:rPr lang="en-US" dirty="0"/>
              <a:t>Exploring the Curriculum Alignment Guide</a:t>
            </a:r>
          </a:p>
        </p:txBody>
      </p:sp>
    </p:spTree>
    <p:extLst>
      <p:ext uri="{BB962C8B-B14F-4D97-AF65-F5344CB8AC3E}">
        <p14:creationId xmlns:p14="http://schemas.microsoft.com/office/powerpoint/2010/main" val="247637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(1/5)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Unit Overview</a:t>
            </a:r>
          </a:p>
          <a:p>
            <a:pPr marR="0">
              <a:lnSpc>
                <a:spcPct val="107000"/>
              </a:lnSpc>
              <a:spcBef>
                <a:spcPts val="0"/>
              </a:spcBef>
            </a:pPr>
            <a:endParaRPr lang="en-US" sz="800" dirty="0">
              <a:latin typeface="+mn-lt"/>
              <a:cs typeface="Calibri" panose="020F0502020204030204" pitchFamily="34" charset="0"/>
            </a:endParaRP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In the Unit Goals/Objectives section, think about what you want students to be able to do in Cultures and Comparisons by the end of the unit </a:t>
            </a:r>
          </a:p>
          <a:p>
            <a:pPr marL="1200150" lvl="2" indent="-285750">
              <a:lnSpc>
                <a:spcPct val="107000"/>
              </a:lnSpc>
              <a:spcBef>
                <a:spcPts val="0"/>
              </a:spcBef>
              <a:buFont typeface="Arial" panose="020B0604020202020204" pitchFamily="34" charset="0"/>
              <a:buChar char="•"/>
            </a:pPr>
            <a:r>
              <a:rPr lang="en-US" sz="1600" dirty="0">
                <a:latin typeface="+mn-lt"/>
                <a:cs typeface="Calibri" panose="020F0502020204030204" pitchFamily="34" charset="0"/>
              </a:rPr>
              <a:t>Refer to the Centering Student Diversity box when creating goals/objectives for these modes!</a:t>
            </a:r>
          </a:p>
          <a:p>
            <a:pPr marL="1200150" lvl="2" indent="-285750">
              <a:lnSpc>
                <a:spcPct val="107000"/>
              </a:lnSpc>
              <a:spcBef>
                <a:spcPts val="0"/>
              </a:spcBef>
              <a:buFont typeface="Arial" panose="020B0604020202020204" pitchFamily="34" charset="0"/>
              <a:buChar char="•"/>
            </a:pPr>
            <a:r>
              <a:rPr lang="en-US" sz="1600" dirty="0">
                <a:latin typeface="+mn-lt"/>
                <a:cs typeface="Calibri" panose="020F0502020204030204" pitchFamily="34" charset="0"/>
              </a:rPr>
              <a:t>Think about the culturally-relevant authentic resources that you could use in your unit</a:t>
            </a:r>
          </a:p>
        </p:txBody>
      </p:sp>
      <p:pic>
        <p:nvPicPr>
          <p:cNvPr id="3" name="Picture 2" descr="Unit overview from Unit Alignment Guide">
            <a:extLst>
              <a:ext uri="{FF2B5EF4-FFF2-40B4-BE49-F238E27FC236}">
                <a16:creationId xmlns:a16="http://schemas.microsoft.com/office/drawing/2014/main" id="{960346E0-2771-4BCA-8C7B-6BF0F6C74992}"/>
              </a:ext>
            </a:extLst>
          </p:cNvPr>
          <p:cNvPicPr>
            <a:picLocks noChangeAspect="1"/>
          </p:cNvPicPr>
          <p:nvPr/>
        </p:nvPicPr>
        <p:blipFill>
          <a:blip r:embed="rId3"/>
          <a:stretch>
            <a:fillRect/>
          </a:stretch>
        </p:blipFill>
        <p:spPr>
          <a:xfrm>
            <a:off x="6080850" y="1283360"/>
            <a:ext cx="5857865" cy="4699773"/>
          </a:xfrm>
          <a:prstGeom prst="rect">
            <a:avLst/>
          </a:prstGeom>
        </p:spPr>
      </p:pic>
    </p:spTree>
    <p:extLst>
      <p:ext uri="{BB962C8B-B14F-4D97-AF65-F5344CB8AC3E}">
        <p14:creationId xmlns:p14="http://schemas.microsoft.com/office/powerpoint/2010/main" val="277873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(2/5)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Standards Summary</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cs typeface="Calibri" panose="020F0502020204030204" pitchFamily="34" charset="0"/>
              </a:rPr>
              <a:t>What Cultures and Comparisons Standards will you focus on? </a:t>
            </a:r>
          </a:p>
          <a:p>
            <a:pPr marL="742950" lvl="1" indent="-285750">
              <a:buFont typeface="Arial" panose="020B0604020202020204" pitchFamily="34" charset="0"/>
              <a:buChar char="•"/>
            </a:pPr>
            <a:r>
              <a:rPr lang="en-US" sz="1800" dirty="0">
                <a:latin typeface="+mn-lt"/>
                <a:cs typeface="Calibri" panose="020F0502020204030204" pitchFamily="34" charset="0"/>
              </a:rPr>
              <a:t>Are there other standards you would like to integrate and address in this unit that relate to Cultures and Comparisons?</a:t>
            </a:r>
          </a:p>
        </p:txBody>
      </p:sp>
      <p:pic>
        <p:nvPicPr>
          <p:cNvPr id="6" name="Picture 5" descr="Standards Summary p. 1 from Unit Alignment Guide">
            <a:extLst>
              <a:ext uri="{FF2B5EF4-FFF2-40B4-BE49-F238E27FC236}">
                <a16:creationId xmlns:a16="http://schemas.microsoft.com/office/drawing/2014/main" id="{125DAC20-5C9B-41D8-AB7B-4DDCFA962E8B}"/>
              </a:ext>
            </a:extLst>
          </p:cNvPr>
          <p:cNvPicPr>
            <a:picLocks noChangeAspect="1"/>
          </p:cNvPicPr>
          <p:nvPr/>
        </p:nvPicPr>
        <p:blipFill>
          <a:blip r:embed="rId3"/>
          <a:stretch>
            <a:fillRect/>
          </a:stretch>
        </p:blipFill>
        <p:spPr>
          <a:xfrm>
            <a:off x="6123812" y="1526861"/>
            <a:ext cx="5208217" cy="4212771"/>
          </a:xfrm>
          <a:prstGeom prst="rect">
            <a:avLst/>
          </a:prstGeom>
        </p:spPr>
      </p:pic>
    </p:spTree>
    <p:extLst>
      <p:ext uri="{BB962C8B-B14F-4D97-AF65-F5344CB8AC3E}">
        <p14:creationId xmlns:p14="http://schemas.microsoft.com/office/powerpoint/2010/main" val="163467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mative assessment from unit alignment guide">
            <a:extLst>
              <a:ext uri="{FF2B5EF4-FFF2-40B4-BE49-F238E27FC236}">
                <a16:creationId xmlns:a16="http://schemas.microsoft.com/office/drawing/2014/main" id="{0037B066-F169-4444-82AA-7B5C543A9888}"/>
              </a:ext>
            </a:extLst>
          </p:cNvPr>
          <p:cNvPicPr>
            <a:picLocks noChangeAspect="1"/>
          </p:cNvPicPr>
          <p:nvPr/>
        </p:nvPicPr>
        <p:blipFill>
          <a:blip r:embed="rId3"/>
          <a:stretch>
            <a:fillRect/>
          </a:stretch>
        </p:blipFill>
        <p:spPr>
          <a:xfrm>
            <a:off x="6122719" y="1437901"/>
            <a:ext cx="5892737" cy="4031519"/>
          </a:xfrm>
          <a:prstGeom prst="rect">
            <a:avLst/>
          </a:prstGeom>
        </p:spPr>
      </p:pic>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(3/5)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604067" y="1227907"/>
            <a:ext cx="5518652" cy="5004792"/>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Summative Assessment</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900" dirty="0">
                <a:latin typeface="+mn-lt"/>
              </a:rPr>
              <a:t>Consider how students will show what they can do in the areas of Cultures and Comparisons via the Communicative Modes</a:t>
            </a:r>
          </a:p>
          <a:p>
            <a:pPr marL="1200150" lvl="2" indent="-285750">
              <a:buFont typeface="Arial" panose="020B0604020202020204" pitchFamily="34" charset="0"/>
              <a:buChar char="•"/>
            </a:pPr>
            <a:r>
              <a:rPr lang="en-US" sz="1700" dirty="0">
                <a:latin typeface="+mn-lt"/>
              </a:rPr>
              <a:t>How can you differentiate your tasks?</a:t>
            </a:r>
          </a:p>
          <a:p>
            <a:pPr marL="1200150" lvl="2" indent="-285750">
              <a:buFont typeface="Arial" panose="020B0604020202020204" pitchFamily="34" charset="0"/>
              <a:buChar char="•"/>
            </a:pPr>
            <a:r>
              <a:rPr lang="en-US" sz="1700" dirty="0">
                <a:latin typeface="+mn-lt"/>
              </a:rPr>
              <a:t>How can you represent your students’ backgrounds, identities, and experiences?</a:t>
            </a:r>
          </a:p>
          <a:p>
            <a:pPr marL="1200150" lvl="2" indent="-285750">
              <a:buFont typeface="Arial" panose="020B0604020202020204" pitchFamily="34" charset="0"/>
              <a:buChar char="•"/>
            </a:pPr>
            <a:r>
              <a:rPr lang="en-US" sz="1700" dirty="0">
                <a:latin typeface="+mn-lt"/>
              </a:rPr>
              <a:t>How can you measure student performances?</a:t>
            </a:r>
          </a:p>
          <a:p>
            <a:pPr marL="1200150" lvl="2" indent="-285750">
              <a:buFont typeface="Arial" panose="020B0604020202020204" pitchFamily="34" charset="0"/>
              <a:buChar char="•"/>
            </a:pPr>
            <a:r>
              <a:rPr lang="en-US" sz="1700" dirty="0">
                <a:latin typeface="+mn-lt"/>
              </a:rPr>
              <a:t>How can you provide feedback on student performances?</a:t>
            </a:r>
          </a:p>
          <a:p>
            <a:pPr marL="742950" lvl="1" indent="-285750">
              <a:buFont typeface="Arial" panose="020B0604020202020204" pitchFamily="34" charset="0"/>
              <a:buChar char="•"/>
            </a:pPr>
            <a:r>
              <a:rPr lang="en-US" sz="1900" dirty="0">
                <a:latin typeface="+mn-lt"/>
              </a:rPr>
              <a:t>Remember to provide opportunities for students to demonstrate Mastery, Identity, and Creativity</a:t>
            </a:r>
          </a:p>
          <a:p>
            <a:pPr marL="1200150" lvl="2" indent="-285750">
              <a:buFont typeface="Arial" panose="020B0604020202020204" pitchFamily="34" charset="0"/>
              <a:buChar char="•"/>
            </a:pPr>
            <a:endParaRPr lang="en-US" sz="1600" dirty="0">
              <a:latin typeface="+mn-lt"/>
            </a:endParaRPr>
          </a:p>
        </p:txBody>
      </p:sp>
      <p:sp>
        <p:nvSpPr>
          <p:cNvPr id="13" name="TextBox 12">
            <a:extLst>
              <a:ext uri="{FF2B5EF4-FFF2-40B4-BE49-F238E27FC236}">
                <a16:creationId xmlns:a16="http://schemas.microsoft.com/office/drawing/2014/main" id="{78A57B12-6F5C-4D8E-8A5E-2180D3EE114D}"/>
              </a:ext>
            </a:extLst>
          </p:cNvPr>
          <p:cNvSpPr txBox="1"/>
          <p:nvPr/>
        </p:nvSpPr>
        <p:spPr>
          <a:xfrm>
            <a:off x="7074200" y="474925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4" name="TextBox 13">
            <a:extLst>
              <a:ext uri="{FF2B5EF4-FFF2-40B4-BE49-F238E27FC236}">
                <a16:creationId xmlns:a16="http://schemas.microsoft.com/office/drawing/2014/main" id="{A43E8A24-CB0A-496B-8295-63E57C9517BC}"/>
              </a:ext>
            </a:extLst>
          </p:cNvPr>
          <p:cNvSpPr txBox="1"/>
          <p:nvPr/>
        </p:nvSpPr>
        <p:spPr>
          <a:xfrm>
            <a:off x="8858990" y="4746753"/>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5" name="TextBox 14">
            <a:extLst>
              <a:ext uri="{FF2B5EF4-FFF2-40B4-BE49-F238E27FC236}">
                <a16:creationId xmlns:a16="http://schemas.microsoft.com/office/drawing/2014/main" id="{57A5A188-C98A-4BFF-A611-983A23A90620}"/>
              </a:ext>
            </a:extLst>
          </p:cNvPr>
          <p:cNvSpPr txBox="1"/>
          <p:nvPr/>
        </p:nvSpPr>
        <p:spPr>
          <a:xfrm>
            <a:off x="10643780" y="474641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9" name="TextBox 8">
            <a:extLst>
              <a:ext uri="{FF2B5EF4-FFF2-40B4-BE49-F238E27FC236}">
                <a16:creationId xmlns:a16="http://schemas.microsoft.com/office/drawing/2014/main" id="{2B177AF4-AA44-443A-877D-29BF7E2B1576}"/>
              </a:ext>
            </a:extLst>
          </p:cNvPr>
          <p:cNvSpPr txBox="1"/>
          <p:nvPr/>
        </p:nvSpPr>
        <p:spPr>
          <a:xfrm>
            <a:off x="8067651" y="3855278"/>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1" name="TextBox 10">
            <a:extLst>
              <a:ext uri="{FF2B5EF4-FFF2-40B4-BE49-F238E27FC236}">
                <a16:creationId xmlns:a16="http://schemas.microsoft.com/office/drawing/2014/main" id="{EC3FCC8D-03E7-47A5-BE2E-4B1768117EB1}"/>
              </a:ext>
            </a:extLst>
          </p:cNvPr>
          <p:cNvSpPr txBox="1"/>
          <p:nvPr/>
        </p:nvSpPr>
        <p:spPr>
          <a:xfrm>
            <a:off x="8067651" y="3216298"/>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6" name="TextBox 15">
            <a:extLst>
              <a:ext uri="{FF2B5EF4-FFF2-40B4-BE49-F238E27FC236}">
                <a16:creationId xmlns:a16="http://schemas.microsoft.com/office/drawing/2014/main" id="{7D7BC474-AB4A-4896-BE75-FD7C6AD612BF}"/>
              </a:ext>
            </a:extLst>
          </p:cNvPr>
          <p:cNvSpPr txBox="1"/>
          <p:nvPr/>
        </p:nvSpPr>
        <p:spPr>
          <a:xfrm>
            <a:off x="8067651" y="2583627"/>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7" name="TextBox 16">
            <a:extLst>
              <a:ext uri="{FF2B5EF4-FFF2-40B4-BE49-F238E27FC236}">
                <a16:creationId xmlns:a16="http://schemas.microsoft.com/office/drawing/2014/main" id="{C826DAA4-B792-4D1E-BDED-691985ECB6F9}"/>
              </a:ext>
            </a:extLst>
          </p:cNvPr>
          <p:cNvSpPr txBox="1"/>
          <p:nvPr/>
        </p:nvSpPr>
        <p:spPr>
          <a:xfrm>
            <a:off x="8067651" y="1986876"/>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9" name="TextBox 18">
            <a:extLst>
              <a:ext uri="{FF2B5EF4-FFF2-40B4-BE49-F238E27FC236}">
                <a16:creationId xmlns:a16="http://schemas.microsoft.com/office/drawing/2014/main" id="{A3C41A5D-D3CD-4DF3-9EA2-A4BFE0795ABA}"/>
              </a:ext>
            </a:extLst>
          </p:cNvPr>
          <p:cNvSpPr txBox="1"/>
          <p:nvPr/>
        </p:nvSpPr>
        <p:spPr>
          <a:xfrm>
            <a:off x="10237387" y="3855278"/>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20" name="TextBox 19">
            <a:extLst>
              <a:ext uri="{FF2B5EF4-FFF2-40B4-BE49-F238E27FC236}">
                <a16:creationId xmlns:a16="http://schemas.microsoft.com/office/drawing/2014/main" id="{E40B78CA-3F12-40C4-8B82-35310F032956}"/>
              </a:ext>
            </a:extLst>
          </p:cNvPr>
          <p:cNvSpPr txBox="1"/>
          <p:nvPr/>
        </p:nvSpPr>
        <p:spPr>
          <a:xfrm>
            <a:off x="10237387" y="3216298"/>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21" name="TextBox 20">
            <a:extLst>
              <a:ext uri="{FF2B5EF4-FFF2-40B4-BE49-F238E27FC236}">
                <a16:creationId xmlns:a16="http://schemas.microsoft.com/office/drawing/2014/main" id="{B5BE23E2-A8DA-4B4E-B25F-A96A5D6C5EB1}"/>
              </a:ext>
            </a:extLst>
          </p:cNvPr>
          <p:cNvSpPr txBox="1"/>
          <p:nvPr/>
        </p:nvSpPr>
        <p:spPr>
          <a:xfrm>
            <a:off x="10237387" y="2583627"/>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22" name="TextBox 21">
            <a:extLst>
              <a:ext uri="{FF2B5EF4-FFF2-40B4-BE49-F238E27FC236}">
                <a16:creationId xmlns:a16="http://schemas.microsoft.com/office/drawing/2014/main" id="{FC857E40-3AD8-447C-94DF-C9F55199B69B}"/>
              </a:ext>
            </a:extLst>
          </p:cNvPr>
          <p:cNvSpPr txBox="1"/>
          <p:nvPr/>
        </p:nvSpPr>
        <p:spPr>
          <a:xfrm>
            <a:off x="10237387" y="1986876"/>
            <a:ext cx="315598" cy="769441"/>
          </a:xfrm>
          <a:prstGeom prst="rect">
            <a:avLst/>
          </a:prstGeom>
          <a:noFill/>
        </p:spPr>
        <p:txBody>
          <a:bodyPr wrap="square" rtlCol="0">
            <a:spAutoFit/>
          </a:bodyPr>
          <a:lstStyle/>
          <a:p>
            <a:pPr algn="ctr"/>
            <a:r>
              <a:rPr lang="en-US" sz="4400" dirty="0">
                <a:solidFill>
                  <a:schemeClr val="accent2"/>
                </a:solidFill>
              </a:rPr>
              <a:t>*</a:t>
            </a:r>
          </a:p>
        </p:txBody>
      </p:sp>
      <p:cxnSp>
        <p:nvCxnSpPr>
          <p:cNvPr id="23" name="Straight Arrow Connector 22" descr="arrow pointing to embedded standards">
            <a:extLst>
              <a:ext uri="{FF2B5EF4-FFF2-40B4-BE49-F238E27FC236}">
                <a16:creationId xmlns:a16="http://schemas.microsoft.com/office/drawing/2014/main" id="{103F1E48-40EA-4100-A2A8-5C5A6F885DA2}"/>
              </a:ext>
            </a:extLst>
          </p:cNvPr>
          <p:cNvCxnSpPr/>
          <p:nvPr/>
        </p:nvCxnSpPr>
        <p:spPr>
          <a:xfrm flipV="1">
            <a:off x="11701055" y="4279769"/>
            <a:ext cx="0" cy="155385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0841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ruction p. 1 from Unit Alignment Guide">
            <a:extLst>
              <a:ext uri="{FF2B5EF4-FFF2-40B4-BE49-F238E27FC236}">
                <a16:creationId xmlns:a16="http://schemas.microsoft.com/office/drawing/2014/main" id="{0EFE4E46-B208-4D68-BA3E-4AA6FB6E6246}"/>
              </a:ext>
            </a:extLst>
          </p:cNvPr>
          <p:cNvPicPr>
            <a:picLocks noChangeAspect="1"/>
          </p:cNvPicPr>
          <p:nvPr/>
        </p:nvPicPr>
        <p:blipFill>
          <a:blip r:embed="rId3"/>
          <a:stretch>
            <a:fillRect/>
          </a:stretch>
        </p:blipFill>
        <p:spPr>
          <a:xfrm>
            <a:off x="5847259" y="1565754"/>
            <a:ext cx="6091456" cy="4000774"/>
          </a:xfrm>
          <a:prstGeom prst="rect">
            <a:avLst/>
          </a:prstGeom>
        </p:spPr>
      </p:pic>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(4/5)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446682" y="1291472"/>
            <a:ext cx="5490332" cy="5208709"/>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Instruction p. 1</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Consider what learning activities will support students in meeting unit goals/objectives for Cultures and Comparisons</a:t>
            </a:r>
          </a:p>
          <a:p>
            <a:pPr marL="1200150" lvl="2" indent="-285750">
              <a:buFont typeface="Arial" panose="020B0604020202020204" pitchFamily="34" charset="0"/>
              <a:buChar char="•"/>
            </a:pPr>
            <a:r>
              <a:rPr lang="en-US" sz="1600" dirty="0">
                <a:latin typeface="+mn-lt"/>
              </a:rPr>
              <a:t>How will you check for understanding and determine if additional supports are needed?</a:t>
            </a:r>
          </a:p>
          <a:p>
            <a:pPr marL="1200150" lvl="2" indent="-285750">
              <a:buFont typeface="Arial" panose="020B0604020202020204" pitchFamily="34" charset="0"/>
              <a:buChar char="•"/>
            </a:pPr>
            <a:r>
              <a:rPr lang="en-US" sz="1600" dirty="0">
                <a:latin typeface="+mn-lt"/>
              </a:rPr>
              <a:t>What culturally relevant authentic resources will you use?</a:t>
            </a:r>
          </a:p>
          <a:p>
            <a:pPr marL="1200150" lvl="2" indent="-285750">
              <a:buFont typeface="Arial" panose="020B0604020202020204" pitchFamily="34" charset="0"/>
              <a:buChar char="•"/>
            </a:pPr>
            <a:r>
              <a:rPr lang="en-US" sz="1600" dirty="0">
                <a:latin typeface="+mn-lt"/>
              </a:rPr>
              <a:t>What supporting language functions, grammatical structures, and vocabulary do students need in their toolbox?</a:t>
            </a:r>
          </a:p>
          <a:p>
            <a:pPr marL="742950" lvl="1" indent="-285750">
              <a:buFont typeface="Arial" panose="020B0604020202020204" pitchFamily="34" charset="0"/>
              <a:buChar char="•"/>
            </a:pPr>
            <a:r>
              <a:rPr lang="en-US" sz="1800" dirty="0">
                <a:latin typeface="+mn-lt"/>
              </a:rPr>
              <a:t>Consider how the Linguistic Cultures areas can be embedded within different Communicative Modes</a:t>
            </a:r>
          </a:p>
          <a:p>
            <a:pPr marL="742950" lvl="1" indent="-285750">
              <a:buFont typeface="Arial" panose="020B0604020202020204" pitchFamily="34" charset="0"/>
              <a:buChar char="•"/>
            </a:pPr>
            <a:r>
              <a:rPr lang="en-US" sz="1800" dirty="0">
                <a:latin typeface="+mn-lt"/>
              </a:rPr>
              <a:t>Remember to provide opportunities for students to demonstrate Mastery, Identity, and Creativity</a:t>
            </a:r>
          </a:p>
          <a:p>
            <a:pPr marL="742950" lvl="1" indent="-285750">
              <a:buFont typeface="Arial" panose="020B0604020202020204" pitchFamily="34" charset="0"/>
              <a:buChar char="•"/>
            </a:pPr>
            <a:endParaRPr lang="en-US" sz="1800" dirty="0">
              <a:latin typeface="+mn-lt"/>
            </a:endParaRPr>
          </a:p>
          <a:p>
            <a:pPr marL="1200150" lvl="2" indent="-285750">
              <a:buFont typeface="Arial" panose="020B0604020202020204" pitchFamily="34" charset="0"/>
              <a:buChar char="•"/>
            </a:pPr>
            <a:endParaRPr lang="en-US" sz="1600" dirty="0">
              <a:latin typeface="+mn-lt"/>
            </a:endParaRPr>
          </a:p>
        </p:txBody>
      </p:sp>
      <p:sp>
        <p:nvSpPr>
          <p:cNvPr id="14" name="TextBox 13">
            <a:extLst>
              <a:ext uri="{FF2B5EF4-FFF2-40B4-BE49-F238E27FC236}">
                <a16:creationId xmlns:a16="http://schemas.microsoft.com/office/drawing/2014/main" id="{DD285515-C85B-4CD3-B2BA-BE3F4FCEB0EC}"/>
              </a:ext>
            </a:extLst>
          </p:cNvPr>
          <p:cNvSpPr txBox="1"/>
          <p:nvPr/>
        </p:nvSpPr>
        <p:spPr>
          <a:xfrm>
            <a:off x="8700670" y="4912416"/>
            <a:ext cx="315598" cy="769441"/>
          </a:xfrm>
          <a:prstGeom prst="rect">
            <a:avLst/>
          </a:prstGeom>
          <a:noFill/>
        </p:spPr>
        <p:txBody>
          <a:bodyPr wrap="square" rtlCol="0">
            <a:spAutoFit/>
          </a:bodyPr>
          <a:lstStyle/>
          <a:p>
            <a:pPr algn="ctr"/>
            <a:r>
              <a:rPr lang="en-US" sz="4400" dirty="0">
                <a:solidFill>
                  <a:schemeClr val="accent2"/>
                </a:solidFill>
              </a:rPr>
              <a:t>*</a:t>
            </a:r>
          </a:p>
        </p:txBody>
      </p:sp>
      <p:cxnSp>
        <p:nvCxnSpPr>
          <p:cNvPr id="9" name="Straight Arrow Connector 8" descr="Arrow pointing to embedded standards">
            <a:extLst>
              <a:ext uri="{FF2B5EF4-FFF2-40B4-BE49-F238E27FC236}">
                <a16:creationId xmlns:a16="http://schemas.microsoft.com/office/drawing/2014/main" id="{57F78C10-0E1D-4CC0-B5BA-B5F216B7CE26}"/>
              </a:ext>
            </a:extLst>
          </p:cNvPr>
          <p:cNvCxnSpPr/>
          <p:nvPr/>
        </p:nvCxnSpPr>
        <p:spPr>
          <a:xfrm flipV="1">
            <a:off x="11569080" y="4534293"/>
            <a:ext cx="0" cy="155385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E794A8-8BCF-4335-91FE-C1868732754D}"/>
              </a:ext>
            </a:extLst>
          </p:cNvPr>
          <p:cNvSpPr txBox="1"/>
          <p:nvPr/>
        </p:nvSpPr>
        <p:spPr>
          <a:xfrm>
            <a:off x="8089422" y="2204590"/>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0" name="TextBox 9">
            <a:extLst>
              <a:ext uri="{FF2B5EF4-FFF2-40B4-BE49-F238E27FC236}">
                <a16:creationId xmlns:a16="http://schemas.microsoft.com/office/drawing/2014/main" id="{D50C80DB-D384-4286-8155-1947F3FE03A2}"/>
              </a:ext>
            </a:extLst>
          </p:cNvPr>
          <p:cNvSpPr txBox="1"/>
          <p:nvPr/>
        </p:nvSpPr>
        <p:spPr>
          <a:xfrm>
            <a:off x="8107043" y="2796700"/>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1" name="TextBox 10">
            <a:extLst>
              <a:ext uri="{FF2B5EF4-FFF2-40B4-BE49-F238E27FC236}">
                <a16:creationId xmlns:a16="http://schemas.microsoft.com/office/drawing/2014/main" id="{82DEB16A-1E91-4164-8E43-B154C90B6438}"/>
              </a:ext>
            </a:extLst>
          </p:cNvPr>
          <p:cNvSpPr txBox="1"/>
          <p:nvPr/>
        </p:nvSpPr>
        <p:spPr>
          <a:xfrm>
            <a:off x="8107043" y="3429000"/>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3" name="TextBox 12">
            <a:extLst>
              <a:ext uri="{FF2B5EF4-FFF2-40B4-BE49-F238E27FC236}">
                <a16:creationId xmlns:a16="http://schemas.microsoft.com/office/drawing/2014/main" id="{A047FDB2-0C14-4382-8EC0-55EF5310A32A}"/>
              </a:ext>
            </a:extLst>
          </p:cNvPr>
          <p:cNvSpPr txBox="1"/>
          <p:nvPr/>
        </p:nvSpPr>
        <p:spPr>
          <a:xfrm>
            <a:off x="8107043" y="4052839"/>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5" name="TextBox 14">
            <a:extLst>
              <a:ext uri="{FF2B5EF4-FFF2-40B4-BE49-F238E27FC236}">
                <a16:creationId xmlns:a16="http://schemas.microsoft.com/office/drawing/2014/main" id="{DDAC3467-DA22-4F41-8779-179C4561338C}"/>
              </a:ext>
            </a:extLst>
          </p:cNvPr>
          <p:cNvSpPr txBox="1"/>
          <p:nvPr/>
        </p:nvSpPr>
        <p:spPr>
          <a:xfrm>
            <a:off x="10332749" y="2204589"/>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6" name="TextBox 15">
            <a:extLst>
              <a:ext uri="{FF2B5EF4-FFF2-40B4-BE49-F238E27FC236}">
                <a16:creationId xmlns:a16="http://schemas.microsoft.com/office/drawing/2014/main" id="{3E46D55B-F7D3-441D-B11F-EB39D836EBF5}"/>
              </a:ext>
            </a:extLst>
          </p:cNvPr>
          <p:cNvSpPr txBox="1"/>
          <p:nvPr/>
        </p:nvSpPr>
        <p:spPr>
          <a:xfrm>
            <a:off x="10351619" y="2844103"/>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7" name="TextBox 16">
            <a:extLst>
              <a:ext uri="{FF2B5EF4-FFF2-40B4-BE49-F238E27FC236}">
                <a16:creationId xmlns:a16="http://schemas.microsoft.com/office/drawing/2014/main" id="{5AC24B3C-2512-4CD9-982D-41D1AD84EF9B}"/>
              </a:ext>
            </a:extLst>
          </p:cNvPr>
          <p:cNvSpPr txBox="1"/>
          <p:nvPr/>
        </p:nvSpPr>
        <p:spPr>
          <a:xfrm>
            <a:off x="10370489" y="3419777"/>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8" name="TextBox 17">
            <a:extLst>
              <a:ext uri="{FF2B5EF4-FFF2-40B4-BE49-F238E27FC236}">
                <a16:creationId xmlns:a16="http://schemas.microsoft.com/office/drawing/2014/main" id="{20F66492-A581-44F7-83FF-0B3E4E4D7F1D}"/>
              </a:ext>
            </a:extLst>
          </p:cNvPr>
          <p:cNvSpPr txBox="1"/>
          <p:nvPr/>
        </p:nvSpPr>
        <p:spPr>
          <a:xfrm>
            <a:off x="10378473" y="4018645"/>
            <a:ext cx="315598" cy="769441"/>
          </a:xfrm>
          <a:prstGeom prst="rect">
            <a:avLst/>
          </a:prstGeom>
          <a:noFill/>
        </p:spPr>
        <p:txBody>
          <a:bodyPr wrap="square" rtlCol="0">
            <a:spAutoFit/>
          </a:bodyPr>
          <a:lstStyle/>
          <a:p>
            <a:pPr algn="ctr"/>
            <a:r>
              <a:rPr lang="en-US" sz="4400" dirty="0">
                <a:solidFill>
                  <a:schemeClr val="accent2"/>
                </a:solidFill>
              </a:rPr>
              <a:t>*</a:t>
            </a:r>
          </a:p>
        </p:txBody>
      </p:sp>
    </p:spTree>
    <p:extLst>
      <p:ext uri="{BB962C8B-B14F-4D97-AF65-F5344CB8AC3E}">
        <p14:creationId xmlns:p14="http://schemas.microsoft.com/office/powerpoint/2010/main" val="256435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(5/5)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446682" y="1291472"/>
            <a:ext cx="5490332" cy="5208709"/>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Instruction p. 2</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Consider what materials and strategies will support students in meeting unit goals/objectives for Cultures and Comparisons</a:t>
            </a:r>
          </a:p>
          <a:p>
            <a:pPr marL="1200150" lvl="2" indent="-285750">
              <a:buFont typeface="Arial" panose="020B0604020202020204" pitchFamily="34" charset="0"/>
              <a:buChar char="•"/>
            </a:pPr>
            <a:r>
              <a:rPr lang="en-US" sz="1600" dirty="0">
                <a:latin typeface="+mn-lt"/>
              </a:rPr>
              <a:t>How will you address Social and Emotional Well-Being and Social Justice?</a:t>
            </a:r>
          </a:p>
          <a:p>
            <a:pPr marL="1200150" lvl="2" indent="-285750">
              <a:buFont typeface="Arial" panose="020B0604020202020204" pitchFamily="34" charset="0"/>
              <a:buChar char="•"/>
            </a:pPr>
            <a:r>
              <a:rPr lang="en-US" sz="1600" dirty="0">
                <a:latin typeface="+mn-lt"/>
              </a:rPr>
              <a:t>How will you ensure equity and representation?</a:t>
            </a:r>
          </a:p>
          <a:p>
            <a:pPr marL="1200150" lvl="2" indent="-285750">
              <a:buFont typeface="Arial" panose="020B0604020202020204" pitchFamily="34" charset="0"/>
              <a:buChar char="•"/>
            </a:pPr>
            <a:r>
              <a:rPr lang="en-US" sz="1600" dirty="0">
                <a:latin typeface="+mn-lt"/>
              </a:rPr>
              <a:t>How will you integrate technology, and what supports will be needed?</a:t>
            </a:r>
          </a:p>
          <a:p>
            <a:pPr marL="1200150" lvl="2" indent="-285750">
              <a:buFont typeface="Arial" panose="020B0604020202020204" pitchFamily="34" charset="0"/>
              <a:buChar char="•"/>
            </a:pPr>
            <a:r>
              <a:rPr lang="en-US" sz="1600" dirty="0">
                <a:latin typeface="+mn-lt"/>
              </a:rPr>
              <a:t>How will you use Core Practices to enhance student learning?</a:t>
            </a:r>
          </a:p>
          <a:p>
            <a:pPr lvl="2"/>
            <a:endParaRPr lang="en-US" sz="1600" dirty="0">
              <a:latin typeface="+mn-lt"/>
            </a:endParaRPr>
          </a:p>
        </p:txBody>
      </p:sp>
      <p:pic>
        <p:nvPicPr>
          <p:cNvPr id="3" name="Picture 2" descr="Instruction p.2 from unit alignment guide">
            <a:extLst>
              <a:ext uri="{FF2B5EF4-FFF2-40B4-BE49-F238E27FC236}">
                <a16:creationId xmlns:a16="http://schemas.microsoft.com/office/drawing/2014/main" id="{B9CE33EE-3124-42AE-ACD7-5BA23EE9B99A}"/>
              </a:ext>
            </a:extLst>
          </p:cNvPr>
          <p:cNvPicPr>
            <a:picLocks noChangeAspect="1"/>
          </p:cNvPicPr>
          <p:nvPr/>
        </p:nvPicPr>
        <p:blipFill>
          <a:blip r:embed="rId3"/>
          <a:stretch>
            <a:fillRect/>
          </a:stretch>
        </p:blipFill>
        <p:spPr>
          <a:xfrm>
            <a:off x="5817165" y="1418684"/>
            <a:ext cx="5766435" cy="4429125"/>
          </a:xfrm>
          <a:prstGeom prst="rect">
            <a:avLst/>
          </a:prstGeom>
        </p:spPr>
      </p:pic>
    </p:spTree>
    <p:extLst>
      <p:ext uri="{BB962C8B-B14F-4D97-AF65-F5344CB8AC3E}">
        <p14:creationId xmlns:p14="http://schemas.microsoft.com/office/powerpoint/2010/main" val="1908105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116106" y="2511421"/>
            <a:ext cx="9967038"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Demonstration and Discussion: Sample Unit Plans</a:t>
            </a:r>
          </a:p>
        </p:txBody>
      </p:sp>
      <p:sp>
        <p:nvSpPr>
          <p:cNvPr id="2" name="Title 1">
            <a:extLst>
              <a:ext uri="{FF2B5EF4-FFF2-40B4-BE49-F238E27FC236}">
                <a16:creationId xmlns:a16="http://schemas.microsoft.com/office/drawing/2014/main" id="{6F506ADD-7D0C-41B1-9DFA-599125B41C79}"/>
              </a:ext>
            </a:extLst>
          </p:cNvPr>
          <p:cNvSpPr>
            <a:spLocks noGrp="1"/>
          </p:cNvSpPr>
          <p:nvPr>
            <p:ph type="title" idx="4294967295"/>
          </p:nvPr>
        </p:nvSpPr>
        <p:spPr/>
        <p:txBody>
          <a:bodyPr/>
          <a:lstStyle/>
          <a:p>
            <a:r>
              <a:rPr lang="en-US" dirty="0"/>
              <a:t>Demonstration and Discussion:</a:t>
            </a:r>
            <a:r>
              <a:rPr lang="en-US" baseline="0" dirty="0"/>
              <a:t> Sample Unit Plans</a:t>
            </a:r>
            <a:endParaRPr lang="en-US" dirty="0"/>
          </a:p>
        </p:txBody>
      </p:sp>
    </p:spTree>
    <p:extLst>
      <p:ext uri="{BB962C8B-B14F-4D97-AF65-F5344CB8AC3E}">
        <p14:creationId xmlns:p14="http://schemas.microsoft.com/office/powerpoint/2010/main" val="128713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842464" y="2547771"/>
            <a:ext cx="8500450"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Review and Discussion: Modules 9, 10, 11</a:t>
            </a:r>
          </a:p>
        </p:txBody>
      </p:sp>
      <p:sp>
        <p:nvSpPr>
          <p:cNvPr id="2" name="Title 1">
            <a:extLst>
              <a:ext uri="{FF2B5EF4-FFF2-40B4-BE49-F238E27FC236}">
                <a16:creationId xmlns:a16="http://schemas.microsoft.com/office/drawing/2014/main" id="{5A973CCD-E233-4716-8987-183C8D7132A4}"/>
              </a:ext>
            </a:extLst>
          </p:cNvPr>
          <p:cNvSpPr>
            <a:spLocks noGrp="1"/>
          </p:cNvSpPr>
          <p:nvPr>
            <p:ph type="title" idx="4294967295"/>
          </p:nvPr>
        </p:nvSpPr>
        <p:spPr/>
        <p:txBody>
          <a:bodyPr/>
          <a:lstStyle/>
          <a:p>
            <a:r>
              <a:rPr lang="en-US" dirty="0"/>
              <a:t>Review and Discussion: Modules</a:t>
            </a:r>
            <a:r>
              <a:rPr lang="en-US" baseline="0" dirty="0"/>
              <a:t> 9, 10, 11</a:t>
            </a:r>
            <a:endParaRPr lang="en-US" dirty="0"/>
          </a:p>
        </p:txBody>
      </p:sp>
    </p:spTree>
    <p:extLst>
      <p:ext uri="{BB962C8B-B14F-4D97-AF65-F5344CB8AC3E}">
        <p14:creationId xmlns:p14="http://schemas.microsoft.com/office/powerpoint/2010/main" val="265091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469B6-29F4-440C-8940-E4CE6460D9FF}"/>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
        <p:nvSpPr>
          <p:cNvPr id="3" name="TextBox 2">
            <a:extLst>
              <a:ext uri="{FF2B5EF4-FFF2-40B4-BE49-F238E27FC236}">
                <a16:creationId xmlns:a16="http://schemas.microsoft.com/office/drawing/2014/main" id="{B35747C4-1E1A-4C60-BFE2-3CE89690F141}"/>
              </a:ext>
            </a:extLst>
          </p:cNvPr>
          <p:cNvSpPr txBox="1"/>
          <p:nvPr/>
        </p:nvSpPr>
        <p:spPr>
          <a:xfrm>
            <a:off x="3372678" y="3059668"/>
            <a:ext cx="5446643" cy="369332"/>
          </a:xfrm>
          <a:prstGeom prst="rect">
            <a:avLst/>
          </a:prstGeom>
          <a:noFill/>
        </p:spPr>
        <p:txBody>
          <a:bodyPr wrap="square" rtlCol="0">
            <a:spAutoFit/>
          </a:bodyPr>
          <a:lstStyle/>
          <a:p>
            <a:pPr algn="ctr"/>
            <a:r>
              <a:rPr lang="en-US" i="1" dirty="0"/>
              <a:t>Insert samples when available</a:t>
            </a:r>
          </a:p>
        </p:txBody>
      </p:sp>
      <p:sp>
        <p:nvSpPr>
          <p:cNvPr id="4" name="Title 3">
            <a:extLst>
              <a:ext uri="{FF2B5EF4-FFF2-40B4-BE49-F238E27FC236}">
                <a16:creationId xmlns:a16="http://schemas.microsoft.com/office/drawing/2014/main" id="{A4AB96FF-4749-482C-A8C3-12E34B1FC052}"/>
              </a:ext>
            </a:extLst>
          </p:cNvPr>
          <p:cNvSpPr>
            <a:spLocks noGrp="1"/>
          </p:cNvSpPr>
          <p:nvPr>
            <p:ph type="title" idx="4294967295"/>
          </p:nvPr>
        </p:nvSpPr>
        <p:spPr/>
        <p:txBody>
          <a:bodyPr/>
          <a:lstStyle/>
          <a:p>
            <a:r>
              <a:rPr lang="en-US" dirty="0"/>
              <a:t>Space to Insert Samples</a:t>
            </a:r>
          </a:p>
        </p:txBody>
      </p:sp>
    </p:spTree>
    <p:extLst>
      <p:ext uri="{BB962C8B-B14F-4D97-AF65-F5344CB8AC3E}">
        <p14:creationId xmlns:p14="http://schemas.microsoft.com/office/powerpoint/2010/main" val="30608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31</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178630" y="288925"/>
            <a:ext cx="8596674" cy="4535557"/>
          </a:xfrm>
          <a:prstGeom prst="rect">
            <a:avLst/>
          </a:prstGeom>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None/>
            </a:pPr>
            <a:r>
              <a:rPr lang="en-US" sz="2800" b="1" dirty="0">
                <a:effectLst/>
                <a:latin typeface="+mn-lt"/>
                <a:ea typeface="Times New Roman" panose="02020603050405020304" pitchFamily="18" charset="0"/>
              </a:rPr>
              <a:t>Discussion in the Main Room</a:t>
            </a:r>
          </a:p>
          <a:p>
            <a:pPr marL="0" indent="0" algn="ctr">
              <a:lnSpc>
                <a:spcPct val="107000"/>
              </a:lnSpc>
              <a:spcBef>
                <a:spcPts val="0"/>
              </a:spcBef>
              <a:spcAft>
                <a:spcPts val="800"/>
              </a:spcAft>
              <a:buNone/>
            </a:pPr>
            <a:endParaRPr lang="en-US" sz="2800" b="1"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notice about Cultures in these samples?</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notice about Comparisons in these samples?</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How do these plans ask students to demonstrate Mastery, Identity, and Creativity through these Practices? </a:t>
            </a:r>
          </a:p>
        </p:txBody>
      </p:sp>
      <p:sp>
        <p:nvSpPr>
          <p:cNvPr id="2" name="Title 1">
            <a:extLst>
              <a:ext uri="{FF2B5EF4-FFF2-40B4-BE49-F238E27FC236}">
                <a16:creationId xmlns:a16="http://schemas.microsoft.com/office/drawing/2014/main" id="{141070AF-4B34-4A85-9A77-3F8BF882B415}"/>
              </a:ext>
            </a:extLst>
          </p:cNvPr>
          <p:cNvSpPr>
            <a:spLocks noGrp="1"/>
          </p:cNvSpPr>
          <p:nvPr>
            <p:ph type="title" idx="4294967295"/>
          </p:nvPr>
        </p:nvSpPr>
        <p:spPr>
          <a:xfrm>
            <a:off x="204216" y="288925"/>
            <a:ext cx="2258568" cy="1491107"/>
          </a:xfrm>
        </p:spPr>
        <p:txBody>
          <a:bodyPr/>
          <a:lstStyle/>
          <a:p>
            <a:r>
              <a:rPr lang="en-US" dirty="0">
                <a:solidFill>
                  <a:schemeClr val="bg1"/>
                </a:solidFill>
              </a:rPr>
              <a:t>Discussion Questions</a:t>
            </a:r>
          </a:p>
        </p:txBody>
      </p:sp>
    </p:spTree>
    <p:extLst>
      <p:ext uri="{BB962C8B-B14F-4D97-AF65-F5344CB8AC3E}">
        <p14:creationId xmlns:p14="http://schemas.microsoft.com/office/powerpoint/2010/main" val="844781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95F5CD2-47F6-416A-BADB-F6FBA0F6B419}"/>
              </a:ext>
            </a:extLst>
          </p:cNvPr>
          <p:cNvSpPr txBox="1">
            <a:spLocks/>
          </p:cNvSpPr>
          <p:nvPr/>
        </p:nvSpPr>
        <p:spPr>
          <a:xfrm>
            <a:off x="1325564" y="2563391"/>
            <a:ext cx="10866436"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Application and Discussion</a:t>
            </a:r>
          </a:p>
        </p:txBody>
      </p:sp>
      <p:sp>
        <p:nvSpPr>
          <p:cNvPr id="3" name="Title 2">
            <a:extLst>
              <a:ext uri="{FF2B5EF4-FFF2-40B4-BE49-F238E27FC236}">
                <a16:creationId xmlns:a16="http://schemas.microsoft.com/office/drawing/2014/main" id="{D4B27706-A4C2-409C-A022-9E2960ED22D2}"/>
              </a:ext>
            </a:extLst>
          </p:cNvPr>
          <p:cNvSpPr>
            <a:spLocks noGrp="1"/>
          </p:cNvSpPr>
          <p:nvPr>
            <p:ph type="title" idx="4294967295"/>
          </p:nvPr>
        </p:nvSpPr>
        <p:spPr/>
        <p:txBody>
          <a:bodyPr/>
          <a:lstStyle/>
          <a:p>
            <a:r>
              <a:rPr lang="en-US" dirty="0"/>
              <a:t>Application and Discussion</a:t>
            </a:r>
          </a:p>
        </p:txBody>
      </p:sp>
    </p:spTree>
    <p:extLst>
      <p:ext uri="{BB962C8B-B14F-4D97-AF65-F5344CB8AC3E}">
        <p14:creationId xmlns:p14="http://schemas.microsoft.com/office/powerpoint/2010/main" val="171902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33</a:t>
            </a:fld>
            <a:endParaRPr lang="zh-CN" altLang="en-US" dirty="0"/>
          </a:p>
        </p:txBody>
      </p:sp>
      <p:sp>
        <p:nvSpPr>
          <p:cNvPr id="5" name="Text Placeholder 2">
            <a:extLst>
              <a:ext uri="{FF2B5EF4-FFF2-40B4-BE49-F238E27FC236}">
                <a16:creationId xmlns:a16="http://schemas.microsoft.com/office/drawing/2014/main" id="{0A2466B1-A9AC-4730-80DD-B4E7D61EF0EF}"/>
              </a:ext>
            </a:extLst>
          </p:cNvPr>
          <p:cNvSpPr txBox="1">
            <a:spLocks/>
          </p:cNvSpPr>
          <p:nvPr/>
        </p:nvSpPr>
        <p:spPr>
          <a:xfrm>
            <a:off x="3134613" y="473982"/>
            <a:ext cx="8861445" cy="448644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None/>
            </a:pPr>
            <a:r>
              <a:rPr lang="en-US" sz="2800" b="1" dirty="0">
                <a:effectLst/>
                <a:latin typeface="+mn-lt"/>
                <a:ea typeface="Times New Roman" panose="02020603050405020304" pitchFamily="18" charset="0"/>
              </a:rPr>
              <a:t>Discussion in Breakout Rooms</a:t>
            </a:r>
          </a:p>
          <a:p>
            <a:pPr marL="0" indent="0" algn="ctr">
              <a:lnSpc>
                <a:spcPct val="107000"/>
              </a:lnSpc>
              <a:spcBef>
                <a:spcPts val="0"/>
              </a:spcBef>
              <a:spcAft>
                <a:spcPts val="800"/>
              </a:spcAft>
              <a:buNone/>
            </a:pPr>
            <a:endParaRPr lang="en-US" sz="2800" b="1"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learn in Modules 9, 10, and 11 that will help you </a:t>
            </a:r>
            <a:r>
              <a:rPr lang="en-US" sz="2800" dirty="0">
                <a:latin typeface="+mn-lt"/>
                <a:ea typeface="Times New Roman" panose="02020603050405020304" pitchFamily="18" charset="0"/>
              </a:rPr>
              <a:t>in</a:t>
            </a:r>
            <a:r>
              <a:rPr lang="en-US" sz="2800" dirty="0">
                <a:effectLst/>
                <a:latin typeface="+mn-lt"/>
                <a:ea typeface="Times New Roman" panose="02020603050405020304" pitchFamily="18" charset="0"/>
              </a:rPr>
              <a:t> your teaching?</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are some strengths of the sample unit plans? How could they be improved?</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ideas and questions do you have to share about aligning your own units using the Curriculum Alignment Guide?</a:t>
            </a:r>
          </a:p>
        </p:txBody>
      </p:sp>
      <p:sp>
        <p:nvSpPr>
          <p:cNvPr id="2" name="Title 1">
            <a:extLst>
              <a:ext uri="{FF2B5EF4-FFF2-40B4-BE49-F238E27FC236}">
                <a16:creationId xmlns:a16="http://schemas.microsoft.com/office/drawing/2014/main" id="{FA8899E5-E6BE-4216-A42B-CFA07AC6B29B}"/>
              </a:ext>
            </a:extLst>
          </p:cNvPr>
          <p:cNvSpPr>
            <a:spLocks noGrp="1"/>
          </p:cNvSpPr>
          <p:nvPr>
            <p:ph type="title" idx="4294967295"/>
          </p:nvPr>
        </p:nvSpPr>
        <p:spPr>
          <a:xfrm>
            <a:off x="304800" y="377317"/>
            <a:ext cx="2072640" cy="1232027"/>
          </a:xfrm>
        </p:spPr>
        <p:txBody>
          <a:bodyPr/>
          <a:lstStyle/>
          <a:p>
            <a:r>
              <a:rPr lang="en-US" dirty="0">
                <a:solidFill>
                  <a:schemeClr val="bg1"/>
                </a:solidFill>
              </a:rPr>
              <a:t>Discussion Questions</a:t>
            </a:r>
          </a:p>
        </p:txBody>
      </p:sp>
    </p:spTree>
    <p:extLst>
      <p:ext uri="{BB962C8B-B14F-4D97-AF65-F5344CB8AC3E}">
        <p14:creationId xmlns:p14="http://schemas.microsoft.com/office/powerpoint/2010/main" val="276851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3114607" y="253688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Wrap Up and Next Steps</a:t>
            </a:r>
            <a:endParaRPr lang="en-US" b="1" dirty="0"/>
          </a:p>
        </p:txBody>
      </p:sp>
      <p:sp>
        <p:nvSpPr>
          <p:cNvPr id="2" name="Title 1">
            <a:extLst>
              <a:ext uri="{FF2B5EF4-FFF2-40B4-BE49-F238E27FC236}">
                <a16:creationId xmlns:a16="http://schemas.microsoft.com/office/drawing/2014/main" id="{646519A2-86B0-43A1-A763-AC603DC54BBE}"/>
              </a:ext>
            </a:extLst>
          </p:cNvPr>
          <p:cNvSpPr>
            <a:spLocks noGrp="1"/>
          </p:cNvSpPr>
          <p:nvPr>
            <p:ph type="title" idx="4294967295"/>
          </p:nvPr>
        </p:nvSpPr>
        <p:spPr/>
        <p:txBody>
          <a:bodyPr/>
          <a:lstStyle/>
          <a:p>
            <a:r>
              <a:rPr lang="en-US" dirty="0"/>
              <a:t>Wrap-up and next steps</a:t>
            </a:r>
          </a:p>
        </p:txBody>
      </p:sp>
    </p:spTree>
    <p:extLst>
      <p:ext uri="{BB962C8B-B14F-4D97-AF65-F5344CB8AC3E}">
        <p14:creationId xmlns:p14="http://schemas.microsoft.com/office/powerpoint/2010/main" val="47733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309171"/>
            <a:ext cx="11525055" cy="3508533"/>
          </a:xfrm>
        </p:spPr>
        <p:txBody>
          <a:bodyPr/>
          <a:lstStyle/>
          <a:p>
            <a:pPr marL="342900" indent="-342900">
              <a:buFont typeface="Arial" panose="020B0604020202020204" pitchFamily="34" charset="0"/>
              <a:buChar char="•"/>
            </a:pPr>
            <a:r>
              <a:rPr lang="en-US" dirty="0"/>
              <a:t>Review and discuss Modules 12, 13, and 14</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 sections of the Curriculum Alignment Guide for Unit Planning with a focus on Connections and Communities</a:t>
            </a:r>
          </a:p>
          <a:p>
            <a:endParaRPr lang="en-US" dirty="0"/>
          </a:p>
          <a:p>
            <a:pPr marL="342900" indent="-342900">
              <a:buFont typeface="Arial" panose="020B0604020202020204" pitchFamily="34" charset="0"/>
              <a:buChar char="•"/>
            </a:pPr>
            <a:r>
              <a:rPr lang="en-US" dirty="0"/>
              <a:t>View and discuss sample unit plans with a focus on Connections and Communities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 ways in which you can apply what is learned to your own classroom</a:t>
            </a:r>
          </a:p>
          <a:p>
            <a:endParaRPr lang="en-US" dirty="0"/>
          </a:p>
          <a:p>
            <a:endParaRPr lang="en-US"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Preview and Next Steps</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1873698" y="1542883"/>
            <a:ext cx="8604977" cy="455284"/>
          </a:xfrm>
        </p:spPr>
        <p:txBody>
          <a:bodyPr/>
          <a:lstStyle/>
          <a:p>
            <a:pPr algn="ctr"/>
            <a:r>
              <a:rPr lang="en-US" dirty="0"/>
              <a:t>In our next Curriculum Alignment Lab, we will…</a:t>
            </a:r>
          </a:p>
        </p:txBody>
      </p:sp>
    </p:spTree>
    <p:extLst>
      <p:ext uri="{BB962C8B-B14F-4D97-AF65-F5344CB8AC3E}">
        <p14:creationId xmlns:p14="http://schemas.microsoft.com/office/powerpoint/2010/main" val="101465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36</a:t>
            </a:fld>
            <a:endParaRPr lang="zh-CN" altLang="en-US" dirty="0"/>
          </a:p>
        </p:txBody>
      </p:sp>
      <p:sp>
        <p:nvSpPr>
          <p:cNvPr id="3" name="Text Placeholder 5">
            <a:extLst>
              <a:ext uri="{FF2B5EF4-FFF2-40B4-BE49-F238E27FC236}">
                <a16:creationId xmlns:a16="http://schemas.microsoft.com/office/drawing/2014/main" id="{89ED6418-C584-44E4-B2F9-DA1E968A9357}"/>
              </a:ext>
            </a:extLst>
          </p:cNvPr>
          <p:cNvSpPr txBox="1">
            <a:spLocks/>
          </p:cNvSpPr>
          <p:nvPr/>
        </p:nvSpPr>
        <p:spPr>
          <a:xfrm>
            <a:off x="4022110" y="947707"/>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Check for Learning in Main Room</a:t>
            </a:r>
          </a:p>
        </p:txBody>
      </p:sp>
      <p:sp>
        <p:nvSpPr>
          <p:cNvPr id="5" name="Text Placeholder 2">
            <a:extLst>
              <a:ext uri="{FF2B5EF4-FFF2-40B4-BE49-F238E27FC236}">
                <a16:creationId xmlns:a16="http://schemas.microsoft.com/office/drawing/2014/main" id="{7953C139-B1AD-4344-9EDD-E7B8DB70AF20}"/>
              </a:ext>
            </a:extLst>
          </p:cNvPr>
          <p:cNvSpPr txBox="1">
            <a:spLocks/>
          </p:cNvSpPr>
          <p:nvPr/>
        </p:nvSpPr>
        <p:spPr>
          <a:xfrm>
            <a:off x="3672071" y="1542567"/>
            <a:ext cx="7765775" cy="4535557"/>
          </a:xfrm>
          <a:prstGeom prst="rect">
            <a:avLst/>
          </a:prstGeom>
        </p:spPr>
        <p:txBody>
          <a:bodyPr>
            <a:norm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are the Linguistic Cultures Standards?</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How are the </a:t>
            </a:r>
            <a:r>
              <a:rPr lang="en-US" sz="2800" dirty="0">
                <a:effectLst/>
                <a:latin typeface="+mn-lt"/>
                <a:ea typeface="Times New Roman" panose="02020603050405020304" pitchFamily="18" charset="0"/>
              </a:rPr>
              <a:t>Linguistic Cultures </a:t>
            </a:r>
            <a:r>
              <a:rPr lang="en-US" sz="2800" dirty="0">
                <a:latin typeface="+mn-lt"/>
                <a:ea typeface="Calibri" panose="020F0502020204030204" pitchFamily="34" charset="0"/>
                <a:cs typeface="Calibri" panose="020F0502020204030204" pitchFamily="34" charset="0"/>
              </a:rPr>
              <a:t>Standards organized in the Framework?</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What is Practice 5: Cultures?</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What is Practice 6: Comparisons?</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How are Practices 5 and 6 addressed in the Curriculum Alignment Guide?</a:t>
            </a:r>
          </a:p>
        </p:txBody>
      </p:sp>
      <p:sp>
        <p:nvSpPr>
          <p:cNvPr id="2" name="Title 1">
            <a:extLst>
              <a:ext uri="{FF2B5EF4-FFF2-40B4-BE49-F238E27FC236}">
                <a16:creationId xmlns:a16="http://schemas.microsoft.com/office/drawing/2014/main" id="{8D578476-98F0-43E9-9276-59BC20EC3CEE}"/>
              </a:ext>
            </a:extLst>
          </p:cNvPr>
          <p:cNvSpPr>
            <a:spLocks noGrp="1"/>
          </p:cNvSpPr>
          <p:nvPr>
            <p:ph type="title" idx="4294967295"/>
          </p:nvPr>
        </p:nvSpPr>
        <p:spPr>
          <a:xfrm>
            <a:off x="96222" y="389509"/>
            <a:ext cx="2488482" cy="1805051"/>
          </a:xfrm>
        </p:spPr>
        <p:txBody>
          <a:bodyPr/>
          <a:lstStyle/>
          <a:p>
            <a:r>
              <a:rPr lang="en-US" dirty="0">
                <a:solidFill>
                  <a:schemeClr val="bg1"/>
                </a:solidFill>
              </a:rPr>
              <a:t>Check for Learning</a:t>
            </a:r>
          </a:p>
        </p:txBody>
      </p:sp>
    </p:spTree>
    <p:extLst>
      <p:ext uri="{BB962C8B-B14F-4D97-AF65-F5344CB8AC3E}">
        <p14:creationId xmlns:p14="http://schemas.microsoft.com/office/powerpoint/2010/main" val="369269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781-338-3000</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707886"/>
          </a:xfrm>
          <a:prstGeom prst="rect">
            <a:avLst/>
          </a:prstGeom>
          <a:noFill/>
        </p:spPr>
        <p:txBody>
          <a:bodyPr wrap="square" rtlCol="0">
            <a:spAutoFit/>
          </a:bodyPr>
          <a:lstStyle/>
          <a:p>
            <a:r>
              <a:rPr lang="en-US" sz="2000" u="sng" dirty="0">
                <a:solidFill>
                  <a:srgbClr val="0563C1"/>
                </a:solidFill>
                <a:effectLst/>
                <a:latin typeface="Calibri" panose="020F0502020204030204" pitchFamily="34" charset="0"/>
                <a:ea typeface="Calibri" panose="020F0502020204030204" pitchFamily="34" charset="0"/>
                <a:hlinkClick r:id="rId5"/>
              </a:rPr>
              <a:t>worldlanguages@mass.gov</a:t>
            </a:r>
            <a:r>
              <a:rPr lang="en-US" sz="2000" dirty="0">
                <a:effectLst/>
                <a:latin typeface="Calibri" panose="020F0502020204030204" pitchFamily="34" charset="0"/>
                <a:ea typeface="Calibri" panose="020F0502020204030204" pitchFamily="34" charset="0"/>
              </a:rPr>
              <a:t> </a:t>
            </a:r>
            <a:endParaRPr lang="zh-CN" altLang="en-US" sz="24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dirty="0">
                <a:solidFill>
                  <a:schemeClr val="bg1"/>
                </a:solidFill>
                <a:latin typeface="Segoe SemiBold" panose="020B0703040204020203" pitchFamily="34" charset="0"/>
                <a:cs typeface="Segoe SemiBold" panose="020B0703040204020203" pitchFamily="34" charset="0"/>
              </a:rPr>
              <a:t>[Enter names of presenters]</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6E30EC4C-5817-4565-9716-B3669CB391F4}"/>
              </a:ext>
            </a:extLst>
          </p:cNvPr>
          <p:cNvSpPr>
            <a:spLocks noGrp="1"/>
          </p:cNvSpPr>
          <p:nvPr>
            <p:ph type="title" idx="4294967295"/>
          </p:nvPr>
        </p:nvSpPr>
        <p:spPr>
          <a:xfrm>
            <a:off x="752856" y="257580"/>
            <a:ext cx="3822747" cy="439547"/>
          </a:xfrm>
        </p:spPr>
        <p:txBody>
          <a:bodyPr/>
          <a:lstStyle/>
          <a:p>
            <a:r>
              <a:rPr lang="en-US" dirty="0"/>
              <a:t>Thank you</a:t>
            </a:r>
          </a:p>
        </p:txBody>
      </p:sp>
    </p:spTree>
    <p:extLst>
      <p:ext uri="{BB962C8B-B14F-4D97-AF65-F5344CB8AC3E}">
        <p14:creationId xmlns:p14="http://schemas.microsoft.com/office/powerpoint/2010/main" val="237896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Introduces the Linguistic Cultures Standards in the Framework</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Explains how the Linguistic Cultures Standards progress across proficiency levels</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9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284628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9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921082" y="1170404"/>
            <a:ext cx="10664293" cy="455284"/>
          </a:xfrm>
        </p:spPr>
        <p:txBody>
          <a:bodyPr/>
          <a:lstStyle/>
          <a:p>
            <a:pPr algn="ctr"/>
            <a:r>
              <a:rPr lang="en-US" dirty="0"/>
              <a:t>What are the Linguistic Cultures Standards? </a:t>
            </a:r>
          </a:p>
        </p:txBody>
      </p:sp>
      <p:sp>
        <p:nvSpPr>
          <p:cNvPr id="8" name="Text Placeholder 2">
            <a:extLst>
              <a:ext uri="{FF2B5EF4-FFF2-40B4-BE49-F238E27FC236}">
                <a16:creationId xmlns:a16="http://schemas.microsoft.com/office/drawing/2014/main" id="{6B9AAA39-D7D3-4A2F-9104-D4DDA060AAE2}"/>
              </a:ext>
            </a:extLst>
          </p:cNvPr>
          <p:cNvSpPr>
            <a:spLocks noGrp="1"/>
          </p:cNvSpPr>
          <p:nvPr>
            <p:ph type="body" sz="half" idx="2"/>
          </p:nvPr>
        </p:nvSpPr>
        <p:spPr>
          <a:xfrm>
            <a:off x="413660" y="1847242"/>
            <a:ext cx="7601336" cy="3131683"/>
          </a:xfrm>
        </p:spPr>
        <p:txBody>
          <a:bodyPr/>
          <a:lstStyle/>
          <a:p>
            <a:pPr marL="342900" indent="-342900">
              <a:buFont typeface="Arial" panose="020B0604020202020204" pitchFamily="34" charset="0"/>
              <a:buChar char="•"/>
            </a:pPr>
            <a:r>
              <a:rPr lang="en-US" dirty="0"/>
              <a:t>Related to </a:t>
            </a:r>
            <a:r>
              <a:rPr lang="en-US" i="1" dirty="0"/>
              <a:t>what</a:t>
            </a:r>
            <a:r>
              <a:rPr lang="en-US" dirty="0"/>
              <a:t> students communicate about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Two Practices comprise Domain 2</a:t>
            </a:r>
          </a:p>
          <a:p>
            <a:pPr marL="800100" lvl="1" indent="-342900">
              <a:buFont typeface="Arial" panose="020B0604020202020204" pitchFamily="34" charset="0"/>
              <a:buChar char="•"/>
            </a:pPr>
            <a:r>
              <a:rPr lang="en-US" sz="1800" dirty="0"/>
              <a:t>Cultures</a:t>
            </a:r>
          </a:p>
          <a:p>
            <a:pPr marL="800100" lvl="1" indent="-342900">
              <a:buFont typeface="Arial" panose="020B0604020202020204" pitchFamily="34" charset="0"/>
              <a:buChar char="•"/>
            </a:pPr>
            <a:r>
              <a:rPr lang="en-US" sz="1800" dirty="0"/>
              <a:t>Comparisons</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Accomplished through the Communicative Modes in Domain 1</a:t>
            </a:r>
          </a:p>
          <a:p>
            <a:endParaRPr lang="en-US" dirty="0"/>
          </a:p>
          <a:p>
            <a:pPr marL="342900" indent="-342900">
              <a:buFont typeface="Arial" panose="020B0604020202020204" pitchFamily="34" charset="0"/>
              <a:buChar char="•"/>
            </a:pPr>
            <a:r>
              <a:rPr lang="en-US" dirty="0"/>
              <a:t>Provide content, context, and purpose for Communication</a:t>
            </a:r>
          </a:p>
        </p:txBody>
      </p:sp>
      <p:graphicFrame>
        <p:nvGraphicFramePr>
          <p:cNvPr id="9" name="Diagram 8" descr="3 boxes with arrows pointing toward a circle with the words &quot;Standards for World Languages Practice&quot; inside the circle. The boxes are labeled &quot;Communication,&quot; &quot;Linguistic Cultures,&quot; and &quot;Lifelong Learning.&quot;">
            <a:extLst>
              <a:ext uri="{FF2B5EF4-FFF2-40B4-BE49-F238E27FC236}">
                <a16:creationId xmlns:a16="http://schemas.microsoft.com/office/drawing/2014/main" id="{DCECF7B4-7666-4737-A5D5-7826C01F67A7}"/>
              </a:ext>
            </a:extLst>
          </p:cNvPr>
          <p:cNvGraphicFramePr/>
          <p:nvPr>
            <p:extLst>
              <p:ext uri="{D42A27DB-BD31-4B8C-83A1-F6EECF244321}">
                <p14:modId xmlns:p14="http://schemas.microsoft.com/office/powerpoint/2010/main" val="1830522374"/>
              </p:ext>
            </p:extLst>
          </p:nvPr>
        </p:nvGraphicFramePr>
        <p:xfrm>
          <a:off x="7744408" y="1154943"/>
          <a:ext cx="4306481" cy="448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88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9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921082" y="1226885"/>
            <a:ext cx="10664293" cy="455284"/>
          </a:xfrm>
        </p:spPr>
        <p:txBody>
          <a:bodyPr/>
          <a:lstStyle/>
          <a:p>
            <a:pPr algn="ctr"/>
            <a:r>
              <a:rPr lang="en-US" dirty="0"/>
              <a:t>Why are the Linguistic Cultures Standards important? </a:t>
            </a:r>
          </a:p>
        </p:txBody>
      </p:sp>
      <p:grpSp>
        <p:nvGrpSpPr>
          <p:cNvPr id="58" name="Group 57">
            <a:extLst>
              <a:ext uri="{FF2B5EF4-FFF2-40B4-BE49-F238E27FC236}">
                <a16:creationId xmlns:a16="http://schemas.microsoft.com/office/drawing/2014/main" id="{D51F4F1D-1449-44F2-95F0-471BEAC6DC66}"/>
              </a:ext>
              <a:ext uri="{C183D7F6-B498-43B3-948B-1728B52AA6E4}">
                <adec:decorative xmlns:adec="http://schemas.microsoft.com/office/drawing/2017/decorative" val="1"/>
              </a:ext>
            </a:extLst>
          </p:cNvPr>
          <p:cNvGrpSpPr/>
          <p:nvPr/>
        </p:nvGrpSpPr>
        <p:grpSpPr>
          <a:xfrm>
            <a:off x="1401103" y="1740755"/>
            <a:ext cx="3847003" cy="1770933"/>
            <a:chOff x="279590" y="1737261"/>
            <a:chExt cx="3847003" cy="1770933"/>
          </a:xfrm>
        </p:grpSpPr>
        <p:pic>
          <p:nvPicPr>
            <p:cNvPr id="9" name="Graphic 8" descr="Hero Female outline">
              <a:extLst>
                <a:ext uri="{FF2B5EF4-FFF2-40B4-BE49-F238E27FC236}">
                  <a16:creationId xmlns:a16="http://schemas.microsoft.com/office/drawing/2014/main" id="{494C1881-377E-4C37-B9E2-ED869CAED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20" y="1737261"/>
              <a:ext cx="1101365" cy="1101365"/>
            </a:xfrm>
            <a:prstGeom prst="rect">
              <a:avLst/>
            </a:prstGeom>
          </p:spPr>
        </p:pic>
        <p:sp>
          <p:nvSpPr>
            <p:cNvPr id="57" name="TextBox 56">
              <a:extLst>
                <a:ext uri="{FF2B5EF4-FFF2-40B4-BE49-F238E27FC236}">
                  <a16:creationId xmlns:a16="http://schemas.microsoft.com/office/drawing/2014/main" id="{1A6D25CF-4D4A-4122-BFD4-C27B3065BF6C}"/>
                </a:ext>
              </a:extLst>
            </p:cNvPr>
            <p:cNvSpPr txBox="1"/>
            <p:nvPr/>
          </p:nvSpPr>
          <p:spPr>
            <a:xfrm>
              <a:off x="279590" y="2923419"/>
              <a:ext cx="3847003" cy="584775"/>
            </a:xfrm>
            <a:prstGeom prst="rect">
              <a:avLst/>
            </a:prstGeom>
            <a:noFill/>
          </p:spPr>
          <p:txBody>
            <a:bodyPr wrap="square" rtlCol="0">
              <a:spAutoFit/>
            </a:bodyPr>
            <a:lstStyle/>
            <a:p>
              <a:pPr algn="ctr"/>
              <a:r>
                <a:rPr lang="en-US" sz="1600" dirty="0">
                  <a:latin typeface="Segoe UI" panose="020B0502040204020203" pitchFamily="34" charset="0"/>
                </a:rPr>
                <a:t>E</a:t>
              </a:r>
              <a:r>
                <a:rPr lang="en-US" sz="1600" dirty="0">
                  <a:effectLst/>
                  <a:latin typeface="Segoe UI" panose="020B0502040204020203" pitchFamily="34" charset="0"/>
                </a:rPr>
                <a:t>mpower students to act with cultural competence and critical consciousness</a:t>
              </a:r>
              <a:endParaRPr lang="en-US" sz="1600" dirty="0"/>
            </a:p>
          </p:txBody>
        </p:sp>
      </p:grpSp>
      <p:grpSp>
        <p:nvGrpSpPr>
          <p:cNvPr id="60" name="Group 59">
            <a:extLst>
              <a:ext uri="{FF2B5EF4-FFF2-40B4-BE49-F238E27FC236}">
                <a16:creationId xmlns:a16="http://schemas.microsoft.com/office/drawing/2014/main" id="{3B932A32-AD8C-485C-8B82-13DDCB7CDA93}"/>
              </a:ext>
              <a:ext uri="{C183D7F6-B498-43B3-948B-1728B52AA6E4}">
                <adec:decorative xmlns:adec="http://schemas.microsoft.com/office/drawing/2017/decorative" val="1"/>
              </a:ext>
            </a:extLst>
          </p:cNvPr>
          <p:cNvGrpSpPr/>
          <p:nvPr/>
        </p:nvGrpSpPr>
        <p:grpSpPr>
          <a:xfrm>
            <a:off x="6253229" y="4185929"/>
            <a:ext cx="4882858" cy="2277910"/>
            <a:chOff x="6534716" y="2071589"/>
            <a:chExt cx="4931742" cy="2462497"/>
          </a:xfrm>
        </p:grpSpPr>
        <p:grpSp>
          <p:nvGrpSpPr>
            <p:cNvPr id="18" name="Group 17">
              <a:extLst>
                <a:ext uri="{FF2B5EF4-FFF2-40B4-BE49-F238E27FC236}">
                  <a16:creationId xmlns:a16="http://schemas.microsoft.com/office/drawing/2014/main" id="{D363B58D-0F03-44EF-8B95-F1B53670CF3D}"/>
                </a:ext>
              </a:extLst>
            </p:cNvPr>
            <p:cNvGrpSpPr/>
            <p:nvPr/>
          </p:nvGrpSpPr>
          <p:grpSpPr>
            <a:xfrm>
              <a:off x="8159689" y="2071589"/>
              <a:ext cx="1532256" cy="1595549"/>
              <a:chOff x="8097987" y="2471951"/>
              <a:chExt cx="1532256" cy="1595549"/>
            </a:xfrm>
          </p:grpSpPr>
          <p:pic>
            <p:nvPicPr>
              <p:cNvPr id="11" name="Graphic 10" descr="Neighborhood outline">
                <a:extLst>
                  <a:ext uri="{FF2B5EF4-FFF2-40B4-BE49-F238E27FC236}">
                    <a16:creationId xmlns:a16="http://schemas.microsoft.com/office/drawing/2014/main" id="{03777C41-D88F-4575-A51E-061D7143B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7987" y="3590595"/>
                <a:ext cx="476904" cy="476905"/>
              </a:xfrm>
              <a:prstGeom prst="rect">
                <a:avLst/>
              </a:prstGeom>
            </p:spPr>
          </p:pic>
          <p:pic>
            <p:nvPicPr>
              <p:cNvPr id="13" name="Graphic 12" descr="Classroom outline">
                <a:extLst>
                  <a:ext uri="{FF2B5EF4-FFF2-40B4-BE49-F238E27FC236}">
                    <a16:creationId xmlns:a16="http://schemas.microsoft.com/office/drawing/2014/main" id="{F69B2E38-FF6E-41DD-93CA-8775986910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93885" y="2471951"/>
                <a:ext cx="536358" cy="536358"/>
              </a:xfrm>
              <a:prstGeom prst="rect">
                <a:avLst/>
              </a:prstGeom>
            </p:spPr>
          </p:pic>
          <p:pic>
            <p:nvPicPr>
              <p:cNvPr id="15" name="Graphic 14" descr="Earth globe: Africa and Europe with solid fill">
                <a:extLst>
                  <a:ext uri="{FF2B5EF4-FFF2-40B4-BE49-F238E27FC236}">
                    <a16:creationId xmlns:a16="http://schemas.microsoft.com/office/drawing/2014/main" id="{289665FF-E8C6-492C-B71B-601F76A9D1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2748" y="2760526"/>
                <a:ext cx="987009" cy="987009"/>
              </a:xfrm>
              <a:prstGeom prst="rect">
                <a:avLst/>
              </a:prstGeom>
            </p:spPr>
          </p:pic>
          <p:sp>
            <p:nvSpPr>
              <p:cNvPr id="16" name="Arc 15">
                <a:extLst>
                  <a:ext uri="{FF2B5EF4-FFF2-40B4-BE49-F238E27FC236}">
                    <a16:creationId xmlns:a16="http://schemas.microsoft.com/office/drawing/2014/main" id="{9920D2B4-9EED-41FA-9309-57B62A60FC9A}"/>
                  </a:ext>
                </a:extLst>
              </p:cNvPr>
              <p:cNvSpPr/>
              <p:nvPr/>
            </p:nvSpPr>
            <p:spPr>
              <a:xfrm rot="14362338">
                <a:off x="8117692" y="2567662"/>
                <a:ext cx="914400" cy="914400"/>
              </a:xfrm>
              <a:prstGeom prst="arc">
                <a:avLst>
                  <a:gd name="adj1" fmla="val 16200000"/>
                  <a:gd name="adj2" fmla="val 3071884"/>
                </a:avLst>
              </a:prstGeom>
              <a:ln w="3492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9D9BED56-3E0F-4922-9744-E9A134E6949C}"/>
                  </a:ext>
                </a:extLst>
              </p:cNvPr>
              <p:cNvSpPr/>
              <p:nvPr/>
            </p:nvSpPr>
            <p:spPr>
              <a:xfrm rot="3496131">
                <a:off x="8625825" y="2959665"/>
                <a:ext cx="914400" cy="914400"/>
              </a:xfrm>
              <a:prstGeom prst="arc">
                <a:avLst>
                  <a:gd name="adj1" fmla="val 16200000"/>
                  <a:gd name="adj2" fmla="val 3071884"/>
                </a:avLst>
              </a:prstGeom>
              <a:ln w="3492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 name="TextBox 58">
              <a:extLst>
                <a:ext uri="{FF2B5EF4-FFF2-40B4-BE49-F238E27FC236}">
                  <a16:creationId xmlns:a16="http://schemas.microsoft.com/office/drawing/2014/main" id="{EB70047C-F08A-44D7-88D0-E3E1E8A59647}"/>
                </a:ext>
              </a:extLst>
            </p:cNvPr>
            <p:cNvSpPr txBox="1"/>
            <p:nvPr/>
          </p:nvSpPr>
          <p:spPr>
            <a:xfrm>
              <a:off x="6534716" y="3635750"/>
              <a:ext cx="4931742" cy="898336"/>
            </a:xfrm>
            <a:prstGeom prst="rect">
              <a:avLst/>
            </a:prstGeom>
            <a:noFill/>
          </p:spPr>
          <p:txBody>
            <a:bodyPr wrap="square" rtlCol="0">
              <a:spAutoFit/>
            </a:bodyPr>
            <a:lstStyle/>
            <a:p>
              <a:pPr algn="ctr"/>
              <a:r>
                <a:rPr lang="en-US" sz="1600" dirty="0">
                  <a:effectLst/>
                  <a:latin typeface="Segoe UI" panose="020B0502040204020203" pitchFamily="34" charset="0"/>
                </a:rPr>
                <a:t>Connect students to their peers in the classroom, their community, and speakers/signers of the target language throughout the world</a:t>
              </a:r>
              <a:endParaRPr lang="en-US" sz="1600" dirty="0"/>
            </a:p>
          </p:txBody>
        </p:sp>
      </p:grpSp>
      <p:grpSp>
        <p:nvGrpSpPr>
          <p:cNvPr id="67" name="Group 66">
            <a:extLst>
              <a:ext uri="{FF2B5EF4-FFF2-40B4-BE49-F238E27FC236}">
                <a16:creationId xmlns:a16="http://schemas.microsoft.com/office/drawing/2014/main" id="{EBE04824-0726-4885-936C-BF81FCDA7A7B}"/>
              </a:ext>
              <a:ext uri="{C183D7F6-B498-43B3-948B-1728B52AA6E4}">
                <adec:decorative xmlns:adec="http://schemas.microsoft.com/office/drawing/2017/decorative" val="1"/>
              </a:ext>
            </a:extLst>
          </p:cNvPr>
          <p:cNvGrpSpPr/>
          <p:nvPr/>
        </p:nvGrpSpPr>
        <p:grpSpPr>
          <a:xfrm>
            <a:off x="539860" y="3923059"/>
            <a:ext cx="5802333" cy="2540780"/>
            <a:chOff x="-236853" y="4183007"/>
            <a:chExt cx="5802333" cy="2540780"/>
          </a:xfrm>
        </p:grpSpPr>
        <p:grpSp>
          <p:nvGrpSpPr>
            <p:cNvPr id="56" name="Group 55">
              <a:extLst>
                <a:ext uri="{FF2B5EF4-FFF2-40B4-BE49-F238E27FC236}">
                  <a16:creationId xmlns:a16="http://schemas.microsoft.com/office/drawing/2014/main" id="{60822852-E1E8-4DE3-8422-460461C1C6AC}"/>
                </a:ext>
              </a:extLst>
            </p:cNvPr>
            <p:cNvGrpSpPr/>
            <p:nvPr/>
          </p:nvGrpSpPr>
          <p:grpSpPr>
            <a:xfrm>
              <a:off x="1122009" y="4183007"/>
              <a:ext cx="2687483" cy="1388540"/>
              <a:chOff x="853892" y="3967769"/>
              <a:chExt cx="2687483" cy="1388540"/>
            </a:xfrm>
          </p:grpSpPr>
          <p:grpSp>
            <p:nvGrpSpPr>
              <p:cNvPr id="36" name="Group 35">
                <a:extLst>
                  <a:ext uri="{FF2B5EF4-FFF2-40B4-BE49-F238E27FC236}">
                    <a16:creationId xmlns:a16="http://schemas.microsoft.com/office/drawing/2014/main" id="{BCCC113C-F02C-405D-8836-DFCB90A1897D}"/>
                  </a:ext>
                </a:extLst>
              </p:cNvPr>
              <p:cNvGrpSpPr/>
              <p:nvPr/>
            </p:nvGrpSpPr>
            <p:grpSpPr>
              <a:xfrm>
                <a:off x="1842911" y="3967769"/>
                <a:ext cx="695871" cy="1388540"/>
                <a:chOff x="2677211" y="3889930"/>
                <a:chExt cx="989047" cy="1973542"/>
              </a:xfrm>
            </p:grpSpPr>
            <p:grpSp>
              <p:nvGrpSpPr>
                <p:cNvPr id="34" name="Group 33">
                  <a:extLst>
                    <a:ext uri="{FF2B5EF4-FFF2-40B4-BE49-F238E27FC236}">
                      <a16:creationId xmlns:a16="http://schemas.microsoft.com/office/drawing/2014/main" id="{BCFE8998-F99C-4630-8CAC-A7E3D76E0C2B}"/>
                    </a:ext>
                  </a:extLst>
                </p:cNvPr>
                <p:cNvGrpSpPr/>
                <p:nvPr/>
              </p:nvGrpSpPr>
              <p:grpSpPr>
                <a:xfrm>
                  <a:off x="2677211" y="3889930"/>
                  <a:ext cx="989047" cy="1973542"/>
                  <a:chOff x="2677211" y="3889930"/>
                  <a:chExt cx="989047" cy="1973542"/>
                </a:xfrm>
              </p:grpSpPr>
              <p:cxnSp>
                <p:nvCxnSpPr>
                  <p:cNvPr id="23" name="Straight Connector 22">
                    <a:extLst>
                      <a:ext uri="{FF2B5EF4-FFF2-40B4-BE49-F238E27FC236}">
                        <a16:creationId xmlns:a16="http://schemas.microsoft.com/office/drawing/2014/main" id="{BDBE5335-A4D6-4BD9-9A09-FE44FF1788C0}"/>
                      </a:ext>
                    </a:extLst>
                  </p:cNvPr>
                  <p:cNvCxnSpPr>
                    <a:cxnSpLocks/>
                  </p:cNvCxnSpPr>
                  <p:nvPr/>
                </p:nvCxnSpPr>
                <p:spPr>
                  <a:xfrm>
                    <a:off x="3630890" y="4197176"/>
                    <a:ext cx="0" cy="166629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D1BE723-1B8A-4D13-8556-9789BD9C3830}"/>
                      </a:ext>
                    </a:extLst>
                  </p:cNvPr>
                  <p:cNvGrpSpPr/>
                  <p:nvPr/>
                </p:nvGrpSpPr>
                <p:grpSpPr>
                  <a:xfrm>
                    <a:off x="2677211" y="3889930"/>
                    <a:ext cx="989047" cy="1973542"/>
                    <a:chOff x="2677211" y="3889930"/>
                    <a:chExt cx="989047" cy="1973542"/>
                  </a:xfrm>
                </p:grpSpPr>
                <p:cxnSp>
                  <p:nvCxnSpPr>
                    <p:cNvPr id="22" name="Straight Connector 21">
                      <a:extLst>
                        <a:ext uri="{FF2B5EF4-FFF2-40B4-BE49-F238E27FC236}">
                          <a16:creationId xmlns:a16="http://schemas.microsoft.com/office/drawing/2014/main" id="{E017BED8-4281-42B1-8B0C-DC5C82319306}"/>
                        </a:ext>
                      </a:extLst>
                    </p:cNvPr>
                    <p:cNvCxnSpPr>
                      <a:cxnSpLocks/>
                    </p:cNvCxnSpPr>
                    <p:nvPr/>
                  </p:nvCxnSpPr>
                  <p:spPr>
                    <a:xfrm>
                      <a:off x="2677212" y="3959258"/>
                      <a:ext cx="0" cy="15931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4A3D93B-AB5D-4D19-8B52-3BCB7BE452D1}"/>
                        </a:ext>
                      </a:extLst>
                    </p:cNvPr>
                    <p:cNvCxnSpPr>
                      <a:cxnSpLocks/>
                    </p:cNvCxnSpPr>
                    <p:nvPr/>
                  </p:nvCxnSpPr>
                  <p:spPr>
                    <a:xfrm flipH="1" flipV="1">
                      <a:off x="2677211" y="5552388"/>
                      <a:ext cx="953679" cy="3110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05FBE126-F573-4CD0-97F4-CEC63582BEE8}"/>
                        </a:ext>
                      </a:extLst>
                    </p:cNvPr>
                    <p:cNvSpPr/>
                    <p:nvPr/>
                  </p:nvSpPr>
                  <p:spPr>
                    <a:xfrm rot="17085827">
                      <a:off x="3078578" y="3497223"/>
                      <a:ext cx="194973" cy="980387"/>
                    </a:xfrm>
                    <a:prstGeom prst="rightBrace">
                      <a:avLst>
                        <a:gd name="adj1" fmla="val 57715"/>
                        <a:gd name="adj2" fmla="val 4971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grpSp>
            <p:sp>
              <p:nvSpPr>
                <p:cNvPr id="35" name="Freeform: Shape 34">
                  <a:extLst>
                    <a:ext uri="{FF2B5EF4-FFF2-40B4-BE49-F238E27FC236}">
                      <a16:creationId xmlns:a16="http://schemas.microsoft.com/office/drawing/2014/main" id="{BA225D3D-6C4F-4AE1-B8B8-BA8BD194D4DF}"/>
                    </a:ext>
                  </a:extLst>
                </p:cNvPr>
                <p:cNvSpPr/>
                <p:nvPr/>
              </p:nvSpPr>
              <p:spPr>
                <a:xfrm>
                  <a:off x="2806163" y="4392560"/>
                  <a:ext cx="657437" cy="931118"/>
                </a:xfrm>
                <a:custGeom>
                  <a:avLst/>
                  <a:gdLst>
                    <a:gd name="connsiteX0" fmla="*/ 3733 w 657437"/>
                    <a:gd name="connsiteY0" fmla="*/ 92132 h 931118"/>
                    <a:gd name="connsiteX1" fmla="*/ 371379 w 657437"/>
                    <a:gd name="connsiteY1" fmla="*/ 16718 h 931118"/>
                    <a:gd name="connsiteX2" fmla="*/ 3733 w 657437"/>
                    <a:gd name="connsiteY2" fmla="*/ 374936 h 931118"/>
                    <a:gd name="connsiteX3" fmla="*/ 654183 w 657437"/>
                    <a:gd name="connsiteY3" fmla="*/ 242961 h 931118"/>
                    <a:gd name="connsiteX4" fmla="*/ 267684 w 657437"/>
                    <a:gd name="connsiteY4" fmla="*/ 525765 h 931118"/>
                    <a:gd name="connsiteX5" fmla="*/ 569342 w 657437"/>
                    <a:gd name="connsiteY5" fmla="*/ 535192 h 931118"/>
                    <a:gd name="connsiteX6" fmla="*/ 446793 w 657437"/>
                    <a:gd name="connsiteY6" fmla="*/ 723728 h 931118"/>
                    <a:gd name="connsiteX7" fmla="*/ 578768 w 657437"/>
                    <a:gd name="connsiteY7" fmla="*/ 770862 h 931118"/>
                    <a:gd name="connsiteX8" fmla="*/ 550488 w 657437"/>
                    <a:gd name="connsiteY8" fmla="*/ 931118 h 931118"/>
                    <a:gd name="connsiteX9" fmla="*/ 550488 w 657437"/>
                    <a:gd name="connsiteY9" fmla="*/ 931118 h 931118"/>
                    <a:gd name="connsiteX10" fmla="*/ 550488 w 657437"/>
                    <a:gd name="connsiteY10" fmla="*/ 931118 h 9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437" h="931118">
                      <a:moveTo>
                        <a:pt x="3733" y="92132"/>
                      </a:moveTo>
                      <a:cubicBezTo>
                        <a:pt x="187556" y="30858"/>
                        <a:pt x="371379" y="-30416"/>
                        <a:pt x="371379" y="16718"/>
                      </a:cubicBezTo>
                      <a:cubicBezTo>
                        <a:pt x="371379" y="63852"/>
                        <a:pt x="-43401" y="337229"/>
                        <a:pt x="3733" y="374936"/>
                      </a:cubicBezTo>
                      <a:cubicBezTo>
                        <a:pt x="50867" y="412643"/>
                        <a:pt x="610191" y="217823"/>
                        <a:pt x="654183" y="242961"/>
                      </a:cubicBezTo>
                      <a:cubicBezTo>
                        <a:pt x="698175" y="268099"/>
                        <a:pt x="281824" y="477060"/>
                        <a:pt x="267684" y="525765"/>
                      </a:cubicBezTo>
                      <a:cubicBezTo>
                        <a:pt x="253544" y="574470"/>
                        <a:pt x="539491" y="502198"/>
                        <a:pt x="569342" y="535192"/>
                      </a:cubicBezTo>
                      <a:cubicBezTo>
                        <a:pt x="599194" y="568186"/>
                        <a:pt x="445222" y="684450"/>
                        <a:pt x="446793" y="723728"/>
                      </a:cubicBezTo>
                      <a:cubicBezTo>
                        <a:pt x="448364" y="763006"/>
                        <a:pt x="561486" y="736297"/>
                        <a:pt x="578768" y="770862"/>
                      </a:cubicBezTo>
                      <a:cubicBezTo>
                        <a:pt x="596051" y="805427"/>
                        <a:pt x="550488" y="931118"/>
                        <a:pt x="550488" y="931118"/>
                      </a:cubicBezTo>
                      <a:lnTo>
                        <a:pt x="550488" y="931118"/>
                      </a:lnTo>
                      <a:lnTo>
                        <a:pt x="550488" y="931118"/>
                      </a:lnTo>
                    </a:path>
                  </a:pathLst>
                </a:cu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38" name="Graphic 37" descr="Man outline">
                <a:extLst>
                  <a:ext uri="{FF2B5EF4-FFF2-40B4-BE49-F238E27FC236}">
                    <a16:creationId xmlns:a16="http://schemas.microsoft.com/office/drawing/2014/main" id="{587E0854-49D5-4FAA-8CB9-E85A798795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3892" y="4192213"/>
                <a:ext cx="914400" cy="914400"/>
              </a:xfrm>
              <a:prstGeom prst="rect">
                <a:avLst/>
              </a:prstGeom>
            </p:spPr>
          </p:pic>
          <p:pic>
            <p:nvPicPr>
              <p:cNvPr id="53" name="Graphic 52" descr="Man outline">
                <a:extLst>
                  <a:ext uri="{FF2B5EF4-FFF2-40B4-BE49-F238E27FC236}">
                    <a16:creationId xmlns:a16="http://schemas.microsoft.com/office/drawing/2014/main" id="{7F27CDCF-2F64-42E2-BA92-6C721EA1F6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26975" y="4259421"/>
                <a:ext cx="914400" cy="914400"/>
              </a:xfrm>
              <a:prstGeom prst="rect">
                <a:avLst/>
              </a:prstGeom>
            </p:spPr>
          </p:pic>
        </p:grpSp>
        <p:sp>
          <p:nvSpPr>
            <p:cNvPr id="65" name="TextBox 64">
              <a:extLst>
                <a:ext uri="{FF2B5EF4-FFF2-40B4-BE49-F238E27FC236}">
                  <a16:creationId xmlns:a16="http://schemas.microsoft.com/office/drawing/2014/main" id="{AE5C8C3A-8804-4BA5-B093-C5382AF95DA2}"/>
                </a:ext>
              </a:extLst>
            </p:cNvPr>
            <p:cNvSpPr txBox="1"/>
            <p:nvPr/>
          </p:nvSpPr>
          <p:spPr>
            <a:xfrm>
              <a:off x="-236853" y="5892790"/>
              <a:ext cx="5802333" cy="830997"/>
            </a:xfrm>
            <a:prstGeom prst="rect">
              <a:avLst/>
            </a:prstGeom>
            <a:noFill/>
          </p:spPr>
          <p:txBody>
            <a:bodyPr wrap="square" rtlCol="0">
              <a:spAutoFit/>
            </a:bodyPr>
            <a:lstStyle/>
            <a:p>
              <a:pPr algn="ctr"/>
              <a:r>
                <a:rPr lang="en-US" sz="1600" dirty="0">
                  <a:effectLst/>
                  <a:latin typeface="Segoe UI" panose="020B0502040204020203" pitchFamily="34" charset="0"/>
                </a:rPr>
                <a:t>Support students in investigating their own culture and language through comparisons with other cultures and languages</a:t>
              </a:r>
              <a:endParaRPr lang="en-US" sz="1600" dirty="0"/>
            </a:p>
          </p:txBody>
        </p:sp>
      </p:grpSp>
      <p:grpSp>
        <p:nvGrpSpPr>
          <p:cNvPr id="68" name="Group 67">
            <a:extLst>
              <a:ext uri="{FF2B5EF4-FFF2-40B4-BE49-F238E27FC236}">
                <a16:creationId xmlns:a16="http://schemas.microsoft.com/office/drawing/2014/main" id="{787B3210-4494-45CE-9816-9B0A20EDADDB}"/>
              </a:ext>
              <a:ext uri="{C183D7F6-B498-43B3-948B-1728B52AA6E4}">
                <adec:decorative xmlns:adec="http://schemas.microsoft.com/office/drawing/2017/decorative" val="1"/>
              </a:ext>
            </a:extLst>
          </p:cNvPr>
          <p:cNvGrpSpPr/>
          <p:nvPr/>
        </p:nvGrpSpPr>
        <p:grpSpPr>
          <a:xfrm>
            <a:off x="6569593" y="1656637"/>
            <a:ext cx="4027098" cy="1917235"/>
            <a:chOff x="6573347" y="4925608"/>
            <a:chExt cx="4600281" cy="2289572"/>
          </a:xfrm>
        </p:grpSpPr>
        <p:pic>
          <p:nvPicPr>
            <p:cNvPr id="20" name="Graphic 19" descr="Group brainstorm outline">
              <a:extLst>
                <a:ext uri="{FF2B5EF4-FFF2-40B4-BE49-F238E27FC236}">
                  <a16:creationId xmlns:a16="http://schemas.microsoft.com/office/drawing/2014/main" id="{842C7997-118B-4055-BA94-2C0632DD84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09796" y="4925608"/>
              <a:ext cx="1252685" cy="1252685"/>
            </a:xfrm>
            <a:prstGeom prst="rect">
              <a:avLst/>
            </a:prstGeom>
          </p:spPr>
        </p:pic>
        <p:sp>
          <p:nvSpPr>
            <p:cNvPr id="66" name="TextBox 65">
              <a:extLst>
                <a:ext uri="{FF2B5EF4-FFF2-40B4-BE49-F238E27FC236}">
                  <a16:creationId xmlns:a16="http://schemas.microsoft.com/office/drawing/2014/main" id="{1DCA167C-F50D-4144-AF4F-D0DDACFAD84C}"/>
                </a:ext>
              </a:extLst>
            </p:cNvPr>
            <p:cNvSpPr txBox="1"/>
            <p:nvPr/>
          </p:nvSpPr>
          <p:spPr>
            <a:xfrm>
              <a:off x="6573347" y="6384183"/>
              <a:ext cx="4600281" cy="830997"/>
            </a:xfrm>
            <a:prstGeom prst="rect">
              <a:avLst/>
            </a:prstGeom>
            <a:noFill/>
          </p:spPr>
          <p:txBody>
            <a:bodyPr wrap="square" rtlCol="0">
              <a:spAutoFit/>
            </a:bodyPr>
            <a:lstStyle/>
            <a:p>
              <a:pPr algn="ctr"/>
              <a:r>
                <a:rPr lang="en-US" sz="1600" dirty="0">
                  <a:effectLst/>
                  <a:latin typeface="Segoe UI" panose="020B0502040204020203" pitchFamily="34" charset="0"/>
                </a:rPr>
                <a:t>Provide an avenue for students to become critical thinkers, good problem solvers, and informed, engaged global citizens</a:t>
              </a:r>
              <a:endParaRPr lang="en-US" sz="1600" dirty="0"/>
            </a:p>
          </p:txBody>
        </p:sp>
      </p:grpSp>
    </p:spTree>
    <p:extLst>
      <p:ext uri="{BB962C8B-B14F-4D97-AF65-F5344CB8AC3E}">
        <p14:creationId xmlns:p14="http://schemas.microsoft.com/office/powerpoint/2010/main" val="232310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9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2035603" y="1072344"/>
            <a:ext cx="8435251" cy="455284"/>
          </a:xfrm>
        </p:spPr>
        <p:txBody>
          <a:bodyPr/>
          <a:lstStyle/>
          <a:p>
            <a:pPr algn="ctr"/>
            <a:r>
              <a:rPr lang="en-US" dirty="0"/>
              <a:t>How do the Linguistic Cultures Standards progress across proficiency levels?</a:t>
            </a:r>
          </a:p>
        </p:txBody>
      </p:sp>
      <p:sp>
        <p:nvSpPr>
          <p:cNvPr id="2" name="Arrow: Right 1">
            <a:extLst>
              <a:ext uri="{FF2B5EF4-FFF2-40B4-BE49-F238E27FC236}">
                <a16:creationId xmlns:a16="http://schemas.microsoft.com/office/drawing/2014/main" id="{B1A908E3-D770-487C-8A56-5D18440E8068}"/>
              </a:ext>
            </a:extLst>
          </p:cNvPr>
          <p:cNvSpPr/>
          <p:nvPr/>
        </p:nvSpPr>
        <p:spPr>
          <a:xfrm rot="16200000">
            <a:off x="-1320331" y="3510018"/>
            <a:ext cx="4309880" cy="74178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the proficiency level increases…</a:t>
            </a:r>
          </a:p>
        </p:txBody>
      </p:sp>
      <p:grpSp>
        <p:nvGrpSpPr>
          <p:cNvPr id="14" name="Group 13" descr="An umbrella going from fully closed to fully open as proficiency levels advance">
            <a:extLst>
              <a:ext uri="{FF2B5EF4-FFF2-40B4-BE49-F238E27FC236}">
                <a16:creationId xmlns:a16="http://schemas.microsoft.com/office/drawing/2014/main" id="{30AA3E28-2E4A-48FD-9B89-A66B1C773027}"/>
              </a:ext>
            </a:extLst>
          </p:cNvPr>
          <p:cNvGrpSpPr/>
          <p:nvPr/>
        </p:nvGrpSpPr>
        <p:grpSpPr>
          <a:xfrm>
            <a:off x="9177817" y="1852528"/>
            <a:ext cx="1853352" cy="4315639"/>
            <a:chOff x="2114969" y="2023056"/>
            <a:chExt cx="1853352" cy="4315639"/>
          </a:xfrm>
        </p:grpSpPr>
        <p:grpSp>
          <p:nvGrpSpPr>
            <p:cNvPr id="13" name="Group 12">
              <a:extLst>
                <a:ext uri="{FF2B5EF4-FFF2-40B4-BE49-F238E27FC236}">
                  <a16:creationId xmlns:a16="http://schemas.microsoft.com/office/drawing/2014/main" id="{7752BAC7-7165-416E-8409-873952E4929B}"/>
                </a:ext>
              </a:extLst>
            </p:cNvPr>
            <p:cNvGrpSpPr/>
            <p:nvPr/>
          </p:nvGrpSpPr>
          <p:grpSpPr>
            <a:xfrm>
              <a:off x="2114969" y="2023056"/>
              <a:ext cx="1853352" cy="4315639"/>
              <a:chOff x="2114969" y="2023056"/>
              <a:chExt cx="1853352" cy="4315639"/>
            </a:xfrm>
          </p:grpSpPr>
          <p:grpSp>
            <p:nvGrpSpPr>
              <p:cNvPr id="102" name="Group 101">
                <a:extLst>
                  <a:ext uri="{FF2B5EF4-FFF2-40B4-BE49-F238E27FC236}">
                    <a16:creationId xmlns:a16="http://schemas.microsoft.com/office/drawing/2014/main" id="{D89A2220-80DF-4118-9DFB-863692B8B9BB}"/>
                  </a:ext>
                </a:extLst>
              </p:cNvPr>
              <p:cNvGrpSpPr/>
              <p:nvPr/>
            </p:nvGrpSpPr>
            <p:grpSpPr>
              <a:xfrm>
                <a:off x="2513056" y="2023056"/>
                <a:ext cx="1206892" cy="3643574"/>
                <a:chOff x="2848200" y="3041304"/>
                <a:chExt cx="869756" cy="2625771"/>
              </a:xfrm>
            </p:grpSpPr>
            <p:pic>
              <p:nvPicPr>
                <p:cNvPr id="97" name="Graphic 96" descr="Umbrella Closed outline">
                  <a:extLst>
                    <a:ext uri="{FF2B5EF4-FFF2-40B4-BE49-F238E27FC236}">
                      <a16:creationId xmlns:a16="http://schemas.microsoft.com/office/drawing/2014/main" id="{FB769548-1C83-4FC1-A03A-94656C175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8200" y="4851080"/>
                  <a:ext cx="815996" cy="815995"/>
                </a:xfrm>
                <a:prstGeom prst="rect">
                  <a:avLst/>
                </a:prstGeom>
              </p:spPr>
            </p:pic>
            <p:pic>
              <p:nvPicPr>
                <p:cNvPr id="100" name="Graphic 99" descr="Umbrella outline">
                  <a:extLst>
                    <a:ext uri="{FF2B5EF4-FFF2-40B4-BE49-F238E27FC236}">
                      <a16:creationId xmlns:a16="http://schemas.microsoft.com/office/drawing/2014/main" id="{50370D79-8842-430A-A6DD-809A4143A9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1959" y="3041304"/>
                  <a:ext cx="815997" cy="815997"/>
                </a:xfrm>
                <a:prstGeom prst="rect">
                  <a:avLst/>
                </a:prstGeom>
              </p:spPr>
            </p:pic>
          </p:grpSp>
          <p:sp>
            <p:nvSpPr>
              <p:cNvPr id="103" name="TextBox 102">
                <a:extLst>
                  <a:ext uri="{FF2B5EF4-FFF2-40B4-BE49-F238E27FC236}">
                    <a16:creationId xmlns:a16="http://schemas.microsoft.com/office/drawing/2014/main" id="{6B7F5850-0F78-43B7-B8DB-79DD64B6541E}"/>
                  </a:ext>
                </a:extLst>
              </p:cNvPr>
              <p:cNvSpPr txBox="1"/>
              <p:nvPr/>
            </p:nvSpPr>
            <p:spPr>
              <a:xfrm>
                <a:off x="2114969" y="5692364"/>
                <a:ext cx="1853352" cy="646331"/>
              </a:xfrm>
              <a:prstGeom prst="rect">
                <a:avLst/>
              </a:prstGeom>
              <a:noFill/>
            </p:spPr>
            <p:txBody>
              <a:bodyPr wrap="square" rtlCol="0">
                <a:spAutoFit/>
              </a:bodyPr>
              <a:lstStyle/>
              <a:p>
                <a:pPr algn="ctr"/>
                <a:r>
                  <a:rPr lang="en-US" dirty="0">
                    <a:solidFill>
                      <a:schemeClr val="accent1"/>
                    </a:solidFill>
                  </a:rPr>
                  <a:t>Contexts are broader</a:t>
                </a:r>
              </a:p>
            </p:txBody>
          </p:sp>
        </p:grpSp>
        <p:cxnSp>
          <p:nvCxnSpPr>
            <p:cNvPr id="95" name="Straight Arrow Connector 94">
              <a:extLst>
                <a:ext uri="{FF2B5EF4-FFF2-40B4-BE49-F238E27FC236}">
                  <a16:creationId xmlns:a16="http://schemas.microsoft.com/office/drawing/2014/main" id="{D29BEACA-9FF4-47CA-8C07-9AAEDD3DACDF}"/>
                </a:ext>
              </a:extLst>
            </p:cNvPr>
            <p:cNvCxnSpPr>
              <a:cxnSpLocks/>
            </p:cNvCxnSpPr>
            <p:nvPr/>
          </p:nvCxnSpPr>
          <p:spPr>
            <a:xfrm flipV="1">
              <a:off x="2330775" y="2051686"/>
              <a:ext cx="0" cy="3589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descr="One juggler juggling three pins to three jugglers juggling nine pins as proficiency levels advance">
            <a:extLst>
              <a:ext uri="{FF2B5EF4-FFF2-40B4-BE49-F238E27FC236}">
                <a16:creationId xmlns:a16="http://schemas.microsoft.com/office/drawing/2014/main" id="{154CBB6A-516E-48DD-8CE4-D232EF486630}"/>
              </a:ext>
            </a:extLst>
          </p:cNvPr>
          <p:cNvGrpSpPr/>
          <p:nvPr/>
        </p:nvGrpSpPr>
        <p:grpSpPr>
          <a:xfrm>
            <a:off x="1345477" y="1933507"/>
            <a:ext cx="1941227" cy="4564008"/>
            <a:chOff x="2182328" y="2051686"/>
            <a:chExt cx="1941227" cy="4564008"/>
          </a:xfrm>
        </p:grpSpPr>
        <p:sp>
          <p:nvSpPr>
            <p:cNvPr id="56" name="TextBox 55">
              <a:extLst>
                <a:ext uri="{FF2B5EF4-FFF2-40B4-BE49-F238E27FC236}">
                  <a16:creationId xmlns:a16="http://schemas.microsoft.com/office/drawing/2014/main" id="{5D9D7968-A1CB-4814-B121-A2CC9BF9A605}"/>
                </a:ext>
              </a:extLst>
            </p:cNvPr>
            <p:cNvSpPr txBox="1"/>
            <p:nvPr/>
          </p:nvSpPr>
          <p:spPr>
            <a:xfrm>
              <a:off x="2182328" y="5692364"/>
              <a:ext cx="1941227" cy="923330"/>
            </a:xfrm>
            <a:prstGeom prst="rect">
              <a:avLst/>
            </a:prstGeom>
            <a:noFill/>
          </p:spPr>
          <p:txBody>
            <a:bodyPr wrap="square" rtlCol="0">
              <a:spAutoFit/>
            </a:bodyPr>
            <a:lstStyle/>
            <a:p>
              <a:pPr algn="ctr"/>
              <a:r>
                <a:rPr lang="en-US" dirty="0">
                  <a:solidFill>
                    <a:schemeClr val="accent1"/>
                  </a:solidFill>
                </a:rPr>
                <a:t>Functions increase and are more complex</a:t>
              </a:r>
            </a:p>
          </p:txBody>
        </p:sp>
        <p:cxnSp>
          <p:nvCxnSpPr>
            <p:cNvPr id="49" name="Straight Arrow Connector 48">
              <a:extLst>
                <a:ext uri="{FF2B5EF4-FFF2-40B4-BE49-F238E27FC236}">
                  <a16:creationId xmlns:a16="http://schemas.microsoft.com/office/drawing/2014/main" id="{8D6CD429-FDCA-47AD-A495-9F2730D4B8FD}"/>
                </a:ext>
              </a:extLst>
            </p:cNvPr>
            <p:cNvCxnSpPr>
              <a:cxnSpLocks/>
            </p:cNvCxnSpPr>
            <p:nvPr/>
          </p:nvCxnSpPr>
          <p:spPr>
            <a:xfrm flipV="1">
              <a:off x="2330775" y="2051686"/>
              <a:ext cx="0" cy="3589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7" name="Graphic 6" descr="Juggler with solid fill">
            <a:extLst>
              <a:ext uri="{FF2B5EF4-FFF2-40B4-BE49-F238E27FC236}">
                <a16:creationId xmlns:a16="http://schemas.microsoft.com/office/drawing/2014/main" id="{EBA7F0D2-7478-46FE-8E92-8CB7C279E6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4947" y="4608317"/>
            <a:ext cx="914400" cy="914400"/>
          </a:xfrm>
          <a:prstGeom prst="rect">
            <a:avLst/>
          </a:prstGeom>
        </p:spPr>
      </p:pic>
      <p:pic>
        <p:nvPicPr>
          <p:cNvPr id="65" name="Graphic 64" descr="Juggler with solid fill">
            <a:extLst>
              <a:ext uri="{FF2B5EF4-FFF2-40B4-BE49-F238E27FC236}">
                <a16:creationId xmlns:a16="http://schemas.microsoft.com/office/drawing/2014/main" id="{5C679447-8AD4-4287-8E68-2EC8CF5EAE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1527" y="2002794"/>
            <a:ext cx="914400" cy="914400"/>
          </a:xfrm>
          <a:prstGeom prst="rect">
            <a:avLst/>
          </a:prstGeom>
        </p:spPr>
      </p:pic>
      <p:pic>
        <p:nvPicPr>
          <p:cNvPr id="67" name="Graphic 66" descr="Juggler with solid fill">
            <a:extLst>
              <a:ext uri="{FF2B5EF4-FFF2-40B4-BE49-F238E27FC236}">
                <a16:creationId xmlns:a16="http://schemas.microsoft.com/office/drawing/2014/main" id="{6ABB2621-7224-4DAC-B48B-E76697F32A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9867" y="2019021"/>
            <a:ext cx="914400" cy="914400"/>
          </a:xfrm>
          <a:prstGeom prst="rect">
            <a:avLst/>
          </a:prstGeom>
        </p:spPr>
      </p:pic>
      <p:pic>
        <p:nvPicPr>
          <p:cNvPr id="68" name="Graphic 67" descr="Juggler with solid fill">
            <a:extLst>
              <a:ext uri="{FF2B5EF4-FFF2-40B4-BE49-F238E27FC236}">
                <a16:creationId xmlns:a16="http://schemas.microsoft.com/office/drawing/2014/main" id="{6488C3FB-EB61-46BB-B57B-CD3BE15B97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6859" y="2019021"/>
            <a:ext cx="914400" cy="914400"/>
          </a:xfrm>
          <a:prstGeom prst="rect">
            <a:avLst/>
          </a:prstGeom>
        </p:spPr>
      </p:pic>
      <p:grpSp>
        <p:nvGrpSpPr>
          <p:cNvPr id="11" name="Group 10" descr="A star, a set of tools, and a light bulb">
            <a:extLst>
              <a:ext uri="{FF2B5EF4-FFF2-40B4-BE49-F238E27FC236}">
                <a16:creationId xmlns:a16="http://schemas.microsoft.com/office/drawing/2014/main" id="{06FF300E-AB1B-4AFF-A5F6-0F804CD94315}"/>
              </a:ext>
            </a:extLst>
          </p:cNvPr>
          <p:cNvGrpSpPr/>
          <p:nvPr/>
        </p:nvGrpSpPr>
        <p:grpSpPr>
          <a:xfrm>
            <a:off x="3946161" y="2021435"/>
            <a:ext cx="4242035" cy="4420118"/>
            <a:chOff x="5760740" y="2020450"/>
            <a:chExt cx="4242035" cy="4420118"/>
          </a:xfrm>
        </p:grpSpPr>
        <p:grpSp>
          <p:nvGrpSpPr>
            <p:cNvPr id="43" name="Group 42">
              <a:extLst>
                <a:ext uri="{FF2B5EF4-FFF2-40B4-BE49-F238E27FC236}">
                  <a16:creationId xmlns:a16="http://schemas.microsoft.com/office/drawing/2014/main" id="{5EE3D746-DBBF-405E-91EB-EE24EB404A74}"/>
                </a:ext>
              </a:extLst>
            </p:cNvPr>
            <p:cNvGrpSpPr/>
            <p:nvPr/>
          </p:nvGrpSpPr>
          <p:grpSpPr>
            <a:xfrm>
              <a:off x="6720038" y="5113058"/>
              <a:ext cx="2374825" cy="1327510"/>
              <a:chOff x="8764512" y="3065206"/>
              <a:chExt cx="2019880" cy="1129099"/>
            </a:xfrm>
          </p:grpSpPr>
          <p:pic>
            <p:nvPicPr>
              <p:cNvPr id="36" name="Graphic 35" descr="Lightbulb outline">
                <a:extLst>
                  <a:ext uri="{FF2B5EF4-FFF2-40B4-BE49-F238E27FC236}">
                    <a16:creationId xmlns:a16="http://schemas.microsoft.com/office/drawing/2014/main" id="{5B60CE24-CAEA-422A-9F68-A6565C00B0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7656" y="3065206"/>
                <a:ext cx="543333" cy="543333"/>
              </a:xfrm>
              <a:prstGeom prst="rect">
                <a:avLst/>
              </a:prstGeom>
            </p:spPr>
          </p:pic>
          <p:sp>
            <p:nvSpPr>
              <p:cNvPr id="40" name="TextBox 39">
                <a:extLst>
                  <a:ext uri="{FF2B5EF4-FFF2-40B4-BE49-F238E27FC236}">
                    <a16:creationId xmlns:a16="http://schemas.microsoft.com/office/drawing/2014/main" id="{E442C653-7C3D-4E4B-AF1D-8AA886C04180}"/>
                  </a:ext>
                </a:extLst>
              </p:cNvPr>
              <p:cNvSpPr txBox="1"/>
              <p:nvPr/>
            </p:nvSpPr>
            <p:spPr>
              <a:xfrm>
                <a:off x="8764512" y="3644575"/>
                <a:ext cx="2019880" cy="549730"/>
              </a:xfrm>
              <a:prstGeom prst="rect">
                <a:avLst/>
              </a:prstGeom>
              <a:noFill/>
            </p:spPr>
            <p:txBody>
              <a:bodyPr wrap="square" rtlCol="0">
                <a:spAutoFit/>
              </a:bodyPr>
              <a:lstStyle/>
              <a:p>
                <a:pPr algn="ctr"/>
                <a:r>
                  <a:rPr lang="en-US" i="1" dirty="0">
                    <a:solidFill>
                      <a:schemeClr val="bg1">
                        <a:lumMod val="50000"/>
                      </a:schemeClr>
                    </a:solidFill>
                  </a:rPr>
                  <a:t>Comprehensibility is not included</a:t>
                </a:r>
              </a:p>
            </p:txBody>
          </p:sp>
        </p:grpSp>
        <p:grpSp>
          <p:nvGrpSpPr>
            <p:cNvPr id="3" name="Group 2">
              <a:extLst>
                <a:ext uri="{FF2B5EF4-FFF2-40B4-BE49-F238E27FC236}">
                  <a16:creationId xmlns:a16="http://schemas.microsoft.com/office/drawing/2014/main" id="{0B1143DC-2FF2-4B65-9CA2-080BD0CD45B1}"/>
                </a:ext>
              </a:extLst>
            </p:cNvPr>
            <p:cNvGrpSpPr/>
            <p:nvPr/>
          </p:nvGrpSpPr>
          <p:grpSpPr>
            <a:xfrm>
              <a:off x="5760741" y="2020450"/>
              <a:ext cx="4187375" cy="1510548"/>
              <a:chOff x="5826693" y="2002794"/>
              <a:chExt cx="4187375" cy="1510548"/>
            </a:xfrm>
          </p:grpSpPr>
          <p:grpSp>
            <p:nvGrpSpPr>
              <p:cNvPr id="44" name="Group 43">
                <a:extLst>
                  <a:ext uri="{FF2B5EF4-FFF2-40B4-BE49-F238E27FC236}">
                    <a16:creationId xmlns:a16="http://schemas.microsoft.com/office/drawing/2014/main" id="{713F7A20-9901-470C-83B1-D33431998085}"/>
                  </a:ext>
                </a:extLst>
              </p:cNvPr>
              <p:cNvGrpSpPr/>
              <p:nvPr/>
            </p:nvGrpSpPr>
            <p:grpSpPr>
              <a:xfrm>
                <a:off x="5826693" y="2140106"/>
                <a:ext cx="4187375" cy="1373236"/>
                <a:chOff x="2820652" y="4755831"/>
                <a:chExt cx="3222091" cy="1056675"/>
              </a:xfrm>
            </p:grpSpPr>
            <p:sp>
              <p:nvSpPr>
                <p:cNvPr id="24" name="Star: 5 Points 23">
                  <a:extLst>
                    <a:ext uri="{FF2B5EF4-FFF2-40B4-BE49-F238E27FC236}">
                      <a16:creationId xmlns:a16="http://schemas.microsoft.com/office/drawing/2014/main" id="{7FCD0944-3223-4DF9-88FC-C65C3C7F651C}"/>
                    </a:ext>
                  </a:extLst>
                </p:cNvPr>
                <p:cNvSpPr/>
                <p:nvPr/>
              </p:nvSpPr>
              <p:spPr>
                <a:xfrm>
                  <a:off x="4204622" y="4755831"/>
                  <a:ext cx="457201" cy="4661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465AA66-FD6F-4CE0-96D0-366777A31D53}"/>
                    </a:ext>
                  </a:extLst>
                </p:cNvPr>
                <p:cNvSpPr txBox="1"/>
                <p:nvPr/>
              </p:nvSpPr>
              <p:spPr>
                <a:xfrm>
                  <a:off x="2820652" y="5315168"/>
                  <a:ext cx="3222091" cy="497338"/>
                </a:xfrm>
                <a:prstGeom prst="rect">
                  <a:avLst/>
                </a:prstGeom>
                <a:noFill/>
              </p:spPr>
              <p:txBody>
                <a:bodyPr wrap="square" rtlCol="0">
                  <a:spAutoFit/>
                </a:bodyPr>
                <a:lstStyle/>
                <a:p>
                  <a:pPr algn="ctr"/>
                  <a:r>
                    <a:rPr lang="en-US" dirty="0"/>
                    <a:t>Text Types remain: The target language exclusively (or almost exclusively)</a:t>
                  </a:r>
                </a:p>
              </p:txBody>
            </p:sp>
          </p:grpSp>
          <p:cxnSp>
            <p:nvCxnSpPr>
              <p:cNvPr id="8" name="Straight Connector 7">
                <a:extLst>
                  <a:ext uri="{FF2B5EF4-FFF2-40B4-BE49-F238E27FC236}">
                    <a16:creationId xmlns:a16="http://schemas.microsoft.com/office/drawing/2014/main" id="{F33240A0-B575-4208-9328-1A13AF66E3CE}"/>
                  </a:ext>
                </a:extLst>
              </p:cNvPr>
              <p:cNvCxnSpPr/>
              <p:nvPr/>
            </p:nvCxnSpPr>
            <p:spPr>
              <a:xfrm>
                <a:off x="6096000" y="2002794"/>
                <a:ext cx="3619141"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1BD7974-6633-42AC-A5B2-F5CF94C001FE}"/>
                </a:ext>
              </a:extLst>
            </p:cNvPr>
            <p:cNvGrpSpPr/>
            <p:nvPr/>
          </p:nvGrpSpPr>
          <p:grpSpPr>
            <a:xfrm>
              <a:off x="5760740" y="3566754"/>
              <a:ext cx="4242035" cy="1494418"/>
              <a:chOff x="5826692" y="3549098"/>
              <a:chExt cx="4242035" cy="1494418"/>
            </a:xfrm>
          </p:grpSpPr>
          <p:grpSp>
            <p:nvGrpSpPr>
              <p:cNvPr id="9" name="Group 8">
                <a:extLst>
                  <a:ext uri="{FF2B5EF4-FFF2-40B4-BE49-F238E27FC236}">
                    <a16:creationId xmlns:a16="http://schemas.microsoft.com/office/drawing/2014/main" id="{C1600A0A-E55C-40C6-BFCB-59B7C8950D4F}"/>
                  </a:ext>
                </a:extLst>
              </p:cNvPr>
              <p:cNvGrpSpPr/>
              <p:nvPr/>
            </p:nvGrpSpPr>
            <p:grpSpPr>
              <a:xfrm>
                <a:off x="5826692" y="3709788"/>
                <a:ext cx="4242035" cy="1333728"/>
                <a:chOff x="5618914" y="3597754"/>
                <a:chExt cx="4242035" cy="1333728"/>
              </a:xfrm>
            </p:grpSpPr>
            <p:sp>
              <p:nvSpPr>
                <p:cNvPr id="66" name="TextBox 65">
                  <a:extLst>
                    <a:ext uri="{FF2B5EF4-FFF2-40B4-BE49-F238E27FC236}">
                      <a16:creationId xmlns:a16="http://schemas.microsoft.com/office/drawing/2014/main" id="{063C3CD2-B517-4A2E-B9C2-1D7F5E9F567A}"/>
                    </a:ext>
                  </a:extLst>
                </p:cNvPr>
                <p:cNvSpPr txBox="1"/>
                <p:nvPr/>
              </p:nvSpPr>
              <p:spPr>
                <a:xfrm>
                  <a:off x="5618914" y="4285151"/>
                  <a:ext cx="4242035" cy="646331"/>
                </a:xfrm>
                <a:prstGeom prst="rect">
                  <a:avLst/>
                </a:prstGeom>
                <a:noFill/>
              </p:spPr>
              <p:txBody>
                <a:bodyPr wrap="square" rtlCol="0">
                  <a:spAutoFit/>
                </a:bodyPr>
                <a:lstStyle/>
                <a:p>
                  <a:pPr algn="ctr"/>
                  <a:r>
                    <a:rPr lang="en-US" sz="1800" dirty="0">
                      <a:effectLst/>
                      <a:latin typeface="Segoe UI" panose="020B0502040204020203" pitchFamily="34" charset="0"/>
                    </a:rPr>
                    <a:t>Supports remain: Appropriate linguistic scaffolding</a:t>
                  </a:r>
                  <a:endParaRPr lang="en-US" dirty="0"/>
                </a:p>
              </p:txBody>
            </p:sp>
            <p:grpSp>
              <p:nvGrpSpPr>
                <p:cNvPr id="58" name="Group 57">
                  <a:extLst>
                    <a:ext uri="{FF2B5EF4-FFF2-40B4-BE49-F238E27FC236}">
                      <a16:creationId xmlns:a16="http://schemas.microsoft.com/office/drawing/2014/main" id="{09D1C80D-EE74-4DBA-AE4E-CB01ECFB73D8}"/>
                    </a:ext>
                  </a:extLst>
                </p:cNvPr>
                <p:cNvGrpSpPr/>
                <p:nvPr/>
              </p:nvGrpSpPr>
              <p:grpSpPr>
                <a:xfrm>
                  <a:off x="7261509" y="3597754"/>
                  <a:ext cx="838654" cy="566312"/>
                  <a:chOff x="5826054" y="3828970"/>
                  <a:chExt cx="1360080" cy="918411"/>
                </a:xfrm>
              </p:grpSpPr>
              <p:pic>
                <p:nvPicPr>
                  <p:cNvPr id="59" name="Graphic 58" descr="Hammer outline">
                    <a:extLst>
                      <a:ext uri="{FF2B5EF4-FFF2-40B4-BE49-F238E27FC236}">
                        <a16:creationId xmlns:a16="http://schemas.microsoft.com/office/drawing/2014/main" id="{2C01E071-51D4-42F7-8F8E-954813A4DD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26054" y="3828970"/>
                    <a:ext cx="914400" cy="914400"/>
                  </a:xfrm>
                  <a:prstGeom prst="rect">
                    <a:avLst/>
                  </a:prstGeom>
                </p:spPr>
              </p:pic>
              <p:pic>
                <p:nvPicPr>
                  <p:cNvPr id="60" name="Graphic 59" descr="Triangle Ruler outline">
                    <a:extLst>
                      <a:ext uri="{FF2B5EF4-FFF2-40B4-BE49-F238E27FC236}">
                        <a16:creationId xmlns:a16="http://schemas.microsoft.com/office/drawing/2014/main" id="{F7DAA831-5671-4B66-9A1F-577AD64FC2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6271734" y="3832981"/>
                    <a:ext cx="914400" cy="914400"/>
                  </a:xfrm>
                  <a:prstGeom prst="rect">
                    <a:avLst/>
                  </a:prstGeom>
                </p:spPr>
              </p:pic>
            </p:grpSp>
          </p:grpSp>
          <p:cxnSp>
            <p:nvCxnSpPr>
              <p:cNvPr id="57" name="Straight Connector 56">
                <a:extLst>
                  <a:ext uri="{FF2B5EF4-FFF2-40B4-BE49-F238E27FC236}">
                    <a16:creationId xmlns:a16="http://schemas.microsoft.com/office/drawing/2014/main" id="{DD782491-724B-41A5-8887-82D9668C31BB}"/>
                  </a:ext>
                </a:extLst>
              </p:cNvPr>
              <p:cNvCxnSpPr/>
              <p:nvPr/>
            </p:nvCxnSpPr>
            <p:spPr>
              <a:xfrm>
                <a:off x="6112790" y="3549098"/>
                <a:ext cx="3619141"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9066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9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036575" y="2973716"/>
            <a:ext cx="3932237" cy="455284"/>
          </a:xfrm>
        </p:spPr>
        <p:txBody>
          <a:bodyPr/>
          <a:lstStyle/>
          <a:p>
            <a:pPr algn="ctr"/>
            <a:r>
              <a:rPr lang="en-US" sz="4400" dirty="0"/>
              <a:t>Questions?</a:t>
            </a:r>
          </a:p>
        </p:txBody>
      </p:sp>
    </p:spTree>
    <p:extLst>
      <p:ext uri="{BB962C8B-B14F-4D97-AF65-F5344CB8AC3E}">
        <p14:creationId xmlns:p14="http://schemas.microsoft.com/office/powerpoint/2010/main" val="205214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dirty="0"/>
              <a:t>Explains Practice 5: Cultures and why it’s important for world language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Explores the Massachusetts World Languages Standards for Cultures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Discusses how to address the Cultures Standards in the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10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170229734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5" ma:contentTypeDescription="Create a new document." ma:contentTypeScope="" ma:versionID="b11d913fa295fd5d791cb08ef0be19b3">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bd9ece30cdad015b6de25de36897e89c"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451b51-2139-42b8-8b65-fabe2c9ce3de" xsi:nil="true"/>
    <lcf76f155ced4ddcb4097134ff3c332f xmlns="4c29e450-0b07-46d7-a26e-9748304c7b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BB06BD-4A5F-4904-9B84-FEE14A699BAA}">
  <ds:schemaRefs>
    <ds:schemaRef ds:uri="http://schemas.microsoft.com/sharepoint/v3/contenttype/forms"/>
  </ds:schemaRefs>
</ds:datastoreItem>
</file>

<file path=customXml/itemProps2.xml><?xml version="1.0" encoding="utf-8"?>
<ds:datastoreItem xmlns:ds="http://schemas.openxmlformats.org/officeDocument/2006/customXml" ds:itemID="{410C8713-50D3-489B-8DF9-561B168C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59C4E8-9D9C-4F7E-A804-9330536AECB0}">
  <ds:schemaRefs>
    <ds:schemaRef ds:uri="http://schemas.microsoft.com/office/infopath/2007/PartnerControls"/>
    <ds:schemaRef ds:uri="92451b51-2139-42b8-8b65-fabe2c9ce3de"/>
    <ds:schemaRef ds:uri="http://purl.org/dc/elements/1.1/"/>
    <ds:schemaRef ds:uri="http://schemas.microsoft.com/office/2006/metadata/properties"/>
    <ds:schemaRef ds:uri="4c29e450-0b07-46d7-a26e-9748304c7bb8"/>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22212</TotalTime>
  <Words>2352</Words>
  <Application>Microsoft Office PowerPoint</Application>
  <PresentationFormat>Widescreen</PresentationFormat>
  <Paragraphs>437</Paragraphs>
  <Slides>37</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等线</vt:lpstr>
      <vt:lpstr>Segoe</vt:lpstr>
      <vt:lpstr>Segoe SemiBold</vt:lpstr>
      <vt:lpstr>Arial</vt:lpstr>
      <vt:lpstr>Calibri</vt:lpstr>
      <vt:lpstr>Courier New</vt:lpstr>
      <vt:lpstr>Georgia</vt:lpstr>
      <vt:lpstr>Segoe UI</vt:lpstr>
      <vt:lpstr>Segoe UI Semibold</vt:lpstr>
      <vt:lpstr>Times New Roman</vt:lpstr>
      <vt:lpstr>Wingdings</vt:lpstr>
      <vt:lpstr>ESE PowerPoint Template 2017</vt:lpstr>
      <vt:lpstr>Custom Design</vt:lpstr>
      <vt:lpstr>Massachusetts World Languages Framework Curriculum Alignment Lab #4  </vt:lpstr>
      <vt:lpstr>Overview</vt:lpstr>
      <vt:lpstr>Review and Discussion: Modules 9, 10, 11</vt:lpstr>
      <vt:lpstr>Module 9 Review</vt:lpstr>
      <vt:lpstr>Module 9 Review</vt:lpstr>
      <vt:lpstr>Module 9 Review</vt:lpstr>
      <vt:lpstr>Module 9 Review</vt:lpstr>
      <vt:lpstr>Module 9 Review</vt:lpstr>
      <vt:lpstr>Module 10 Review</vt:lpstr>
      <vt:lpstr>Module 10 Review</vt:lpstr>
      <vt:lpstr>Module 10 Review</vt:lpstr>
      <vt:lpstr>Module 10 Review</vt:lpstr>
      <vt:lpstr>Module 10 Review</vt:lpstr>
      <vt:lpstr>Module 10 Review</vt:lpstr>
      <vt:lpstr>Module 11 Review</vt:lpstr>
      <vt:lpstr>Module 11 Review</vt:lpstr>
      <vt:lpstr>Module 11 Review</vt:lpstr>
      <vt:lpstr>Module 11 Review</vt:lpstr>
      <vt:lpstr>Module 11 Review</vt:lpstr>
      <vt:lpstr>Module 11 Review</vt:lpstr>
      <vt:lpstr>Questions for Reflection</vt:lpstr>
      <vt:lpstr>Discussion Questions</vt:lpstr>
      <vt:lpstr>Exploring the Curriculum Alignment Guide</vt:lpstr>
      <vt:lpstr>Curriculum Alignment Guide for Unit Planning (1/5)</vt:lpstr>
      <vt:lpstr>Curriculum Alignment Guide for Unit Planning (2/5)</vt:lpstr>
      <vt:lpstr>Curriculum Alignment Guide for Unit Planning (3/5)</vt:lpstr>
      <vt:lpstr>Curriculum Alignment Guide for Unit Planning (4/5)</vt:lpstr>
      <vt:lpstr>Curriculum Alignment Guide for Unit Planning (5/5)</vt:lpstr>
      <vt:lpstr>Demonstration and Discussion: Sample Unit Plans</vt:lpstr>
      <vt:lpstr>Space to Insert Samples</vt:lpstr>
      <vt:lpstr>Discussion Questions</vt:lpstr>
      <vt:lpstr>Application and Discussion</vt:lpstr>
      <vt:lpstr>Discussion Questions</vt:lpstr>
      <vt:lpstr>Wrap-up and next steps</vt:lpstr>
      <vt:lpstr>Preview and Next Steps</vt:lpstr>
      <vt:lpstr>Check for Learning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4 Slide Deck</dc:title>
  <dc:creator>DESE</dc:creator>
  <cp:lastModifiedBy>Zou, Dong (EOE)</cp:lastModifiedBy>
  <cp:revision>610</cp:revision>
  <cp:lastPrinted>2019-05-28T23:52:55Z</cp:lastPrinted>
  <dcterms:created xsi:type="dcterms:W3CDTF">2018-02-28T20:06:29Z</dcterms:created>
  <dcterms:modified xsi:type="dcterms:W3CDTF">2023-11-30T19:45:59Z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30 2023 12:00AM</vt:lpwstr>
  </property>
</Properties>
</file>